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theme/theme3.xml" ContentType="application/vnd.openxmlformats-officedocument.theme+xml"/>
  <Override PartName="/ppt/tags/tag2.xml" ContentType="application/vnd.openxmlformats-officedocument.presentationml.tags+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theme/theme4.xml" ContentType="application/vnd.openxmlformats-officedocument.theme+xml"/>
  <Override PartName="/ppt/slideLayouts/slideLayout198.xml" ContentType="application/vnd.openxmlformats-officedocument.presentationml.slideLayout+xml"/>
  <Override PartName="/ppt/theme/theme5.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theme/theme6.xml" ContentType="application/vnd.openxmlformats-officedocument.theme+xml"/>
  <Override PartName="/ppt/tags/tag6.xml" ContentType="application/vnd.openxmlformats-officedocument.presentationml.tags+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4"/>
    <p:sldMasterId id="2147483716" r:id="rId5"/>
    <p:sldMasterId id="2147483796" r:id="rId6"/>
    <p:sldMasterId id="2147483878" r:id="rId7"/>
    <p:sldMasterId id="2147483892" r:id="rId8"/>
    <p:sldMasterId id="2147483894" r:id="rId9"/>
  </p:sldMasterIdLst>
  <p:notesMasterIdLst>
    <p:notesMasterId r:id="rId15"/>
  </p:notesMasterIdLst>
  <p:sldIdLst>
    <p:sldId id="451" r:id="rId10"/>
    <p:sldId id="2145706224" r:id="rId11"/>
    <p:sldId id="2145706207" r:id="rId12"/>
    <p:sldId id="2145706208" r:id="rId13"/>
    <p:sldId id="214570619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184881A-FCE0-BD4D-67F3-9A28EFE8D57A}" name="Robinson, Elsa" initials="ER" userId="S::Elsa.Robinson@kpmg.co.uk::593237a1-5213-4a4a-bf43-53ca31b10b0b" providerId="AD"/>
  <p188:author id="{5F3B7850-9A58-6E50-FD68-33E10A44020E}" name="Tiley, Hannah" initials="TH" userId="S::hannah.tiley@kpmg.co.uk::f51ba374-e166-406e-b4bf-ca9d657eae6a" providerId="AD"/>
  <p188:author id="{BD2514F7-F4D1-238D-83B8-CFCDB37E6006}" name="Seetharaman, Saivignesh" initials="Sai" userId="Seetharaman, Saivignesh" providerId="None"/>
  <p188:author id="{D45D04FC-362D-BA71-5000-9C6018066CA5}" name="Jin, Zia" initials="ZJ" userId="S::Zia.Jin@kpmg.co.uk::560782cd-a997-4d2b-ba99-ed081c69607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89CAEC-835B-4191-BFE4-1F6B3B8BC171}" v="3" dt="2025-09-04T10:34:19.858"/>
    <p1510:client id="{9EC7B16B-C50B-4408-90F4-DA541CC37958}" v="7" dt="2025-09-03T15:53:23.247"/>
  </p1510:revLst>
</p1510:revInfo>
</file>

<file path=ppt/tableStyles.xml><?xml version="1.0" encoding="utf-8"?>
<a:tblStyleLst xmlns:a="http://schemas.openxmlformats.org/drawingml/2006/main" def="{5C22544A-7EE6-4342-B048-85BDC9FD1C3A}">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40" y="5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1.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AA6450-9315-4D32-9EF2-2AE82DFD7AF3}" type="datetimeFigureOut">
              <a:rPr lang="en-GB" smtClean="0"/>
              <a:t>12/09/2025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FF963A-1723-4BC2-8557-44BD11894CDF}" type="slidenum">
              <a:rPr lang="en-GB" smtClean="0"/>
              <a:t>‹#›</a:t>
            </a:fld>
            <a:endParaRPr lang="en-GB"/>
          </a:p>
        </p:txBody>
      </p:sp>
    </p:spTree>
    <p:extLst>
      <p:ext uri="{BB962C8B-B14F-4D97-AF65-F5344CB8AC3E}">
        <p14:creationId xmlns:p14="http://schemas.microsoft.com/office/powerpoint/2010/main" val="2976367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F16B1B-C422-02E9-DE9B-8F27068D73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2D70EB-0D7D-242F-29BC-15463F0032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C477A6-2682-56CB-CCA9-BA58D7195592}"/>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3D13F13B-C0AB-D5CF-80B2-2A5EA1A1F61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25495D-A85A-4040-BCE3-1E0E465F43D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4174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81D6F0-041D-E95E-B6D0-262C3C9D6E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63956B-1967-2A80-0529-73A9CE3296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8118FB-BB0E-43A4-D5A3-1D5C1540F08B}"/>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89B852A2-DCAA-0C50-43B5-742281C6D97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25495D-A85A-4040-BCE3-1E0E465F43D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7133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Master" Target="../slideMasters/slideMaster2.xml"/><Relationship Id="rId1" Type="http://schemas.openxmlformats.org/officeDocument/2006/relationships/tags" Target="../tags/tag1.xml"/><Relationship Id="rId4" Type="http://schemas.openxmlformats.org/officeDocument/2006/relationships/image" Target="../media/image18.svg"/></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13.png"/></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13.png"/></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5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1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13.png"/></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Master" Target="../slideMasters/slideMaster3.xml"/><Relationship Id="rId1" Type="http://schemas.openxmlformats.org/officeDocument/2006/relationships/tags" Target="../tags/tag2.xml"/><Relationship Id="rId4" Type="http://schemas.openxmlformats.org/officeDocument/2006/relationships/image" Target="../media/image18.svg"/></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18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19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2.png"/><Relationship Id="rId1" Type="http://schemas.openxmlformats.org/officeDocument/2006/relationships/slideMaster" Target="../slideMasters/slideMaster4.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19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198.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slideMaster" Target="../slideMasters/slideMaster5.xml"/><Relationship Id="rId1" Type="http://schemas.openxmlformats.org/officeDocument/2006/relationships/tags" Target="../tags/tag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20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20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21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21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6.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22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6.xml"/><Relationship Id="rId4" Type="http://schemas.openxmlformats.org/officeDocument/2006/relationships/image" Target="../media/image13.png"/></Relationships>
</file>

<file path=ppt/slideLayouts/_rels/slideLayout22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6.xml"/><Relationship Id="rId4" Type="http://schemas.openxmlformats.org/officeDocument/2006/relationships/image" Target="../media/image7.png"/></Relationships>
</file>

<file path=ppt/slideLayouts/_rels/slideLayout22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6.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22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6.xml"/><Relationship Id="rId4" Type="http://schemas.openxmlformats.org/officeDocument/2006/relationships/image" Target="../media/image13.png"/></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23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23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23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24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25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6.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25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6.xml"/><Relationship Id="rId4" Type="http://schemas.openxmlformats.org/officeDocument/2006/relationships/image" Target="../media/image13.png"/></Relationships>
</file>

<file path=ppt/slideLayouts/_rels/slideLayout25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6.xml"/><Relationship Id="rId4" Type="http://schemas.openxmlformats.org/officeDocument/2006/relationships/image" Target="../media/image7.png"/></Relationships>
</file>

<file path=ppt/slideLayouts/_rels/slideLayout25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6.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25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6.xml"/><Relationship Id="rId4" Type="http://schemas.openxmlformats.org/officeDocument/2006/relationships/image" Target="../media/image13.png"/></Relationships>
</file>

<file path=ppt/slideLayouts/_rels/slideLayout25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25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25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26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26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Master" Target="../slideMasters/slideMaster6.xml"/><Relationship Id="rId1" Type="http://schemas.openxmlformats.org/officeDocument/2006/relationships/tags" Target="../tags/tag6.xml"/><Relationship Id="rId4" Type="http://schemas.openxmlformats.org/officeDocument/2006/relationships/image" Target="../media/image18.svg"/></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6.xml"/><Relationship Id="rId4" Type="http://schemas.openxmlformats.org/officeDocument/2006/relationships/image" Target="../media/image7.png"/></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Logo (Light)">
    <p:spTree>
      <p:nvGrpSpPr>
        <p:cNvPr id="1" name=""/>
        <p:cNvGrpSpPr/>
        <p:nvPr/>
      </p:nvGrpSpPr>
      <p:grpSpPr>
        <a:xfrm>
          <a:off x="0" y="0"/>
          <a:ext cx="0" cy="0"/>
          <a:chOff x="0" y="0"/>
          <a:chExt cx="0" cy="0"/>
        </a:xfrm>
      </p:grpSpPr>
      <p:grpSp>
        <p:nvGrpSpPr>
          <p:cNvPr id="9" name="Graphique 7">
            <a:extLst>
              <a:ext uri="{FF2B5EF4-FFF2-40B4-BE49-F238E27FC236}">
                <a16:creationId xmlns:a16="http://schemas.microsoft.com/office/drawing/2014/main" id="{5569CE8B-04AF-468F-B800-7ECF09FD6C99}"/>
              </a:ext>
            </a:extLst>
          </p:cNvPr>
          <p:cNvGrpSpPr>
            <a:grpSpLocks noChangeAspect="1"/>
          </p:cNvGrpSpPr>
          <p:nvPr userDrawn="1"/>
        </p:nvGrpSpPr>
        <p:grpSpPr>
          <a:xfrm>
            <a:off x="4315443" y="2970600"/>
            <a:ext cx="3561116" cy="916800"/>
            <a:chOff x="4767702" y="-472136"/>
            <a:chExt cx="745525" cy="191931"/>
          </a:xfrm>
          <a:solidFill>
            <a:srgbClr val="FFFFFF"/>
          </a:solidFill>
        </p:grpSpPr>
        <p:sp>
          <p:nvSpPr>
            <p:cNvPr id="10" name="Forme libre : forme 9">
              <a:extLst>
                <a:ext uri="{FF2B5EF4-FFF2-40B4-BE49-F238E27FC236}">
                  <a16:creationId xmlns:a16="http://schemas.microsoft.com/office/drawing/2014/main" id="{A862ADC4-857D-4471-A871-BD1A38FB23C1}"/>
                </a:ext>
              </a:extLst>
            </p:cNvPr>
            <p:cNvSpPr/>
            <p:nvPr/>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fr-FR" sz="2400"/>
            </a:p>
          </p:txBody>
        </p:sp>
        <p:sp>
          <p:nvSpPr>
            <p:cNvPr id="11" name="Forme libre : forme 10">
              <a:extLst>
                <a:ext uri="{FF2B5EF4-FFF2-40B4-BE49-F238E27FC236}">
                  <a16:creationId xmlns:a16="http://schemas.microsoft.com/office/drawing/2014/main" id="{3473CDDD-9034-4972-B890-4C267C13F06F}"/>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solidFill>
              <a:schemeClr val="accent2"/>
            </a:solidFill>
            <a:ln w="7833" cap="flat">
              <a:noFill/>
              <a:prstDash val="solid"/>
              <a:round/>
            </a:ln>
          </p:spPr>
          <p:txBody>
            <a:bodyPr rtlCol="0" anchor="ctr"/>
            <a:lstStyle/>
            <a:p>
              <a:endParaRPr lang="fr-FR" sz="2400">
                <a:solidFill>
                  <a:schemeClr val="accent2"/>
                </a:solidFill>
              </a:endParaRPr>
            </a:p>
          </p:txBody>
        </p:sp>
        <p:sp>
          <p:nvSpPr>
            <p:cNvPr id="12" name="Forme libre : forme 11">
              <a:extLst>
                <a:ext uri="{FF2B5EF4-FFF2-40B4-BE49-F238E27FC236}">
                  <a16:creationId xmlns:a16="http://schemas.microsoft.com/office/drawing/2014/main" id="{FA4CC508-0E53-4122-BCBD-4E37F1B71C30}"/>
                </a:ext>
              </a:extLst>
            </p:cNvPr>
            <p:cNvSpPr/>
            <p:nvPr/>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solidFill>
              <a:schemeClr val="accent2"/>
            </a:solidFill>
            <a:ln w="7833" cap="flat">
              <a:noFill/>
              <a:prstDash val="solid"/>
              <a:round/>
            </a:ln>
          </p:spPr>
          <p:txBody>
            <a:bodyPr rtlCol="0" anchor="ctr"/>
            <a:lstStyle/>
            <a:p>
              <a:endParaRPr lang="fr-FR" sz="2400"/>
            </a:p>
          </p:txBody>
        </p:sp>
      </p:grpSp>
    </p:spTree>
    <p:extLst>
      <p:ext uri="{BB962C8B-B14F-4D97-AF65-F5344CB8AC3E}">
        <p14:creationId xmlns:p14="http://schemas.microsoft.com/office/powerpoint/2010/main" val="26483932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hapter (Dark)">
    <p:bg>
      <p:bgPr>
        <a:solidFill>
          <a:srgbClr val="1E034A"/>
        </a:solidFill>
        <a:effectLst/>
      </p:bgPr>
    </p:bg>
    <p:spTree>
      <p:nvGrpSpPr>
        <p:cNvPr id="1" name=""/>
        <p:cNvGrpSpPr/>
        <p:nvPr/>
      </p:nvGrpSpPr>
      <p:grpSpPr>
        <a:xfrm>
          <a:off x="0" y="0"/>
          <a:ext cx="0" cy="0"/>
          <a:chOff x="0" y="0"/>
          <a:chExt cx="0" cy="0"/>
        </a:xfrm>
      </p:grpSpPr>
      <p:pic>
        <p:nvPicPr>
          <p:cNvPr id="5" name="Graphique 4">
            <a:extLst>
              <a:ext uri="{FF2B5EF4-FFF2-40B4-BE49-F238E27FC236}">
                <a16:creationId xmlns:a16="http://schemas.microsoft.com/office/drawing/2014/main" id="{D97075C2-D640-40B7-B715-DE36BBB3FC47}"/>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498963" y="4159250"/>
            <a:ext cx="1271271" cy="1257300"/>
          </a:xfrm>
          <a:prstGeom prst="rect">
            <a:avLst/>
          </a:prstGeom>
        </p:spPr>
      </p:pic>
      <p:sp>
        <p:nvSpPr>
          <p:cNvPr id="14" name="Espace réservé du texte 17">
            <a:extLst>
              <a:ext uri="{FF2B5EF4-FFF2-40B4-BE49-F238E27FC236}">
                <a16:creationId xmlns:a16="http://schemas.microsoft.com/office/drawing/2014/main" id="{B077D764-009F-4B11-889B-7C1F77AE7EF8}"/>
              </a:ext>
            </a:extLst>
          </p:cNvPr>
          <p:cNvSpPr>
            <a:spLocks noGrp="1"/>
          </p:cNvSpPr>
          <p:nvPr>
            <p:ph type="body" sz="quarter" idx="22" hasCustomPrompt="1"/>
          </p:nvPr>
        </p:nvSpPr>
        <p:spPr>
          <a:xfrm>
            <a:off x="1158241" y="3020997"/>
            <a:ext cx="1118105" cy="443199"/>
          </a:xfrm>
        </p:spPr>
        <p:txBody>
          <a:bodyPr vert="horz" lIns="0" tIns="0" rIns="0" bIns="0" rtlCol="0">
            <a:noAutofit/>
          </a:bodyPr>
          <a:lstStyle>
            <a:lvl1pPr algn="r">
              <a:defRPr lang="en-US" sz="3200" b="1" noProof="0" dirty="0">
                <a:solidFill>
                  <a:schemeClr val="bg2"/>
                </a:solidFill>
              </a:defRPr>
            </a:lvl1pPr>
          </a:lstStyle>
          <a:p>
            <a:pPr lvl="0">
              <a:lnSpc>
                <a:spcPct val="90000"/>
              </a:lnSpc>
            </a:pPr>
            <a:r>
              <a:rPr lang="en-US" noProof="0"/>
              <a:t>00</a:t>
            </a:r>
          </a:p>
        </p:txBody>
      </p:sp>
      <p:sp>
        <p:nvSpPr>
          <p:cNvPr id="15" name="Espace réservé du texte 17">
            <a:extLst>
              <a:ext uri="{FF2B5EF4-FFF2-40B4-BE49-F238E27FC236}">
                <a16:creationId xmlns:a16="http://schemas.microsoft.com/office/drawing/2014/main" id="{26F07BC6-BD1D-4953-9F45-D190CB67B241}"/>
              </a:ext>
            </a:extLst>
          </p:cNvPr>
          <p:cNvSpPr>
            <a:spLocks noGrp="1"/>
          </p:cNvSpPr>
          <p:nvPr>
            <p:ph type="body" sz="quarter" idx="23"/>
          </p:nvPr>
        </p:nvSpPr>
        <p:spPr>
          <a:xfrm>
            <a:off x="2679091" y="3020997"/>
            <a:ext cx="6517348" cy="443199"/>
          </a:xfrm>
        </p:spPr>
        <p:txBody>
          <a:bodyPr/>
          <a:lstStyle>
            <a:lvl1pPr>
              <a:lnSpc>
                <a:spcPct val="90000"/>
              </a:lnSpc>
              <a:defRPr lang="fr-FR" sz="3200" b="1" i="0" kern="1200" dirty="0" err="1">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en-US" noProof="0"/>
              <a:t>Click to edit Master text styles</a:t>
            </a:r>
          </a:p>
        </p:txBody>
      </p:sp>
      <p:sp>
        <p:nvSpPr>
          <p:cNvPr id="6" name="Espace réservé du texte 17">
            <a:extLst>
              <a:ext uri="{FF2B5EF4-FFF2-40B4-BE49-F238E27FC236}">
                <a16:creationId xmlns:a16="http://schemas.microsoft.com/office/drawing/2014/main" id="{FB6BFF7B-8B97-443F-8D19-A75C20F978D1}"/>
              </a:ext>
            </a:extLst>
          </p:cNvPr>
          <p:cNvSpPr>
            <a:spLocks noGrp="1"/>
          </p:cNvSpPr>
          <p:nvPr>
            <p:ph type="body" sz="quarter" idx="24"/>
          </p:nvPr>
        </p:nvSpPr>
        <p:spPr>
          <a:xfrm>
            <a:off x="2679091" y="3980878"/>
            <a:ext cx="6517348" cy="315415"/>
          </a:xfrm>
        </p:spPr>
        <p:txBody>
          <a:bodyPr/>
          <a:lstStyle>
            <a:lvl1pPr>
              <a:lnSpc>
                <a:spcPct val="90000"/>
              </a:lnSpc>
              <a:defRPr lang="fr-FR" sz="1867" b="0" i="1" kern="1200" dirty="0" err="1">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en-US" noProof="0"/>
              <a:t>Click to edit Master text styles</a:t>
            </a:r>
          </a:p>
        </p:txBody>
      </p:sp>
      <p:sp>
        <p:nvSpPr>
          <p:cNvPr id="7" name="Espace réservé du texte 17">
            <a:extLst>
              <a:ext uri="{FF2B5EF4-FFF2-40B4-BE49-F238E27FC236}">
                <a16:creationId xmlns:a16="http://schemas.microsoft.com/office/drawing/2014/main" id="{DA36FF3D-AF0A-45ED-BF39-F628AE9DBF56}"/>
              </a:ext>
            </a:extLst>
          </p:cNvPr>
          <p:cNvSpPr>
            <a:spLocks noGrp="1"/>
          </p:cNvSpPr>
          <p:nvPr>
            <p:ph type="body" sz="quarter" idx="25"/>
          </p:nvPr>
        </p:nvSpPr>
        <p:spPr>
          <a:xfrm>
            <a:off x="2679091" y="3554158"/>
            <a:ext cx="6517348" cy="315415"/>
          </a:xfrm>
        </p:spPr>
        <p:txBody>
          <a:bodyPr/>
          <a:lstStyle>
            <a:lvl1pPr>
              <a:lnSpc>
                <a:spcPct val="90000"/>
              </a:lnSpc>
              <a:defRPr lang="fr-FR" sz="1867" b="0" i="0" kern="1200" cap="all" baseline="0" dirty="0" err="1">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en-US" noProof="0"/>
              <a:t>Click to edit Master text styles</a:t>
            </a:r>
          </a:p>
        </p:txBody>
      </p:sp>
    </p:spTree>
    <p:extLst>
      <p:ext uri="{BB962C8B-B14F-4D97-AF65-F5344CB8AC3E}">
        <p14:creationId xmlns:p14="http://schemas.microsoft.com/office/powerpoint/2010/main" val="52922801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1_Title - Violet_footer">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D61D870-9F9E-E04F-A62F-C9DEF6EDC22E}"/>
              </a:ext>
            </a:extLst>
          </p:cNvPr>
          <p:cNvSpPr>
            <a:spLocks noGrp="1"/>
          </p:cNvSpPr>
          <p:nvPr>
            <p:ph type="title" hasCustomPrompt="1"/>
          </p:nvPr>
        </p:nvSpPr>
        <p:spPr>
          <a:xfrm>
            <a:off x="623888" y="175846"/>
            <a:ext cx="9692420" cy="668216"/>
          </a:xfrm>
        </p:spPr>
        <p:txBody>
          <a:bodyPr/>
          <a:lstStyle>
            <a:lvl1pPr>
              <a:defRPr cap="none"/>
            </a:lvl1pPr>
          </a:lstStyle>
          <a:p>
            <a:r>
              <a:rPr lang="en-US" noProof="0"/>
              <a:t>Click to edit master title style</a:t>
            </a:r>
          </a:p>
        </p:txBody>
      </p:sp>
      <p:sp>
        <p:nvSpPr>
          <p:cNvPr id="9" name="Text Placeholder 8">
            <a:extLst>
              <a:ext uri="{FF2B5EF4-FFF2-40B4-BE49-F238E27FC236}">
                <a16:creationId xmlns:a16="http://schemas.microsoft.com/office/drawing/2014/main" id="{85F43DAE-11F0-3549-BFF1-A35B20749D32}"/>
              </a:ext>
            </a:extLst>
          </p:cNvPr>
          <p:cNvSpPr>
            <a:spLocks noGrp="1"/>
          </p:cNvSpPr>
          <p:nvPr>
            <p:ph type="body" sz="quarter" idx="13" hasCustomPrompt="1"/>
          </p:nvPr>
        </p:nvSpPr>
        <p:spPr>
          <a:xfrm>
            <a:off x="623888" y="928318"/>
            <a:ext cx="9692420" cy="781056"/>
          </a:xfrm>
        </p:spPr>
        <p:txBody>
          <a:bodyPr/>
          <a:lstStyle>
            <a:lvl1pPr>
              <a:defRPr sz="2000" b="1">
                <a:solidFill>
                  <a:schemeClr val="accent1"/>
                </a:solidFill>
              </a:defRPr>
            </a:lvl1pPr>
          </a:lstStyle>
          <a:p>
            <a:pPr lvl="0"/>
            <a:r>
              <a:rPr lang="en-US" noProof="0"/>
              <a:t>Click to edit master text styles</a:t>
            </a:r>
          </a:p>
        </p:txBody>
      </p:sp>
      <p:sp>
        <p:nvSpPr>
          <p:cNvPr id="10" name="Rectangle 9">
            <a:extLst>
              <a:ext uri="{FF2B5EF4-FFF2-40B4-BE49-F238E27FC236}">
                <a16:creationId xmlns:a16="http://schemas.microsoft.com/office/drawing/2014/main" id="{A14D7231-8B58-BB40-B9F7-3B11D5EBF867}"/>
              </a:ext>
            </a:extLst>
          </p:cNvPr>
          <p:cNvSpPr/>
          <p:nvPr userDrawn="1"/>
        </p:nvSpPr>
        <p:spPr>
          <a:xfrm>
            <a:off x="11995151" y="0"/>
            <a:ext cx="19684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82B4CEEF-1B82-464D-9143-D1F71E794992}"/>
              </a:ext>
            </a:extLst>
          </p:cNvPr>
          <p:cNvSpPr>
            <a:spLocks noGrp="1"/>
          </p:cNvSpPr>
          <p:nvPr>
            <p:ph type="ftr" sz="quarter" idx="14"/>
          </p:nvPr>
        </p:nvSpPr>
        <p:spPr/>
        <p:txBody>
          <a:bodyPr/>
          <a:lstStyle/>
          <a:p>
            <a:r>
              <a:rPr lang="en-GB"/>
              <a:t>Footer</a:t>
            </a:r>
          </a:p>
        </p:txBody>
      </p:sp>
      <p:sp>
        <p:nvSpPr>
          <p:cNvPr id="3" name="Slide Number Placeholder 2">
            <a:extLst>
              <a:ext uri="{FF2B5EF4-FFF2-40B4-BE49-F238E27FC236}">
                <a16:creationId xmlns:a16="http://schemas.microsoft.com/office/drawing/2014/main" id="{31270438-D8A4-423C-A20A-9A659D258CC4}"/>
              </a:ext>
            </a:extLst>
          </p:cNvPr>
          <p:cNvSpPr>
            <a:spLocks noGrp="1"/>
          </p:cNvSpPr>
          <p:nvPr>
            <p:ph type="sldNum" sz="quarter" idx="15"/>
          </p:nvPr>
        </p:nvSpPr>
        <p:spPr/>
        <p:txBody>
          <a:bodyPr/>
          <a:lstStyle/>
          <a:p>
            <a:fld id="{416F211E-B70F-483B-9812-4267071FCACC}" type="slidenum">
              <a:rPr lang="en-GB" smtClean="0"/>
              <a:pPr/>
              <a:t>‹#›</a:t>
            </a:fld>
            <a:endParaRPr lang="en-GB"/>
          </a:p>
        </p:txBody>
      </p:sp>
    </p:spTree>
    <p:extLst>
      <p:ext uri="{BB962C8B-B14F-4D97-AF65-F5344CB8AC3E}">
        <p14:creationId xmlns:p14="http://schemas.microsoft.com/office/powerpoint/2010/main" val="28416609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2_Table of Contents with Visual">
    <p:bg>
      <p:bgRef idx="1001">
        <a:schemeClr val="bg1"/>
      </p:bgRef>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6AD566-8583-4475-A096-A17760443149}"/>
              </a:ext>
            </a:extLst>
          </p:cNvPr>
          <p:cNvSpPr>
            <a:spLocks noGrp="1"/>
          </p:cNvSpPr>
          <p:nvPr>
            <p:ph type="title"/>
          </p:nvPr>
        </p:nvSpPr>
        <p:spPr>
          <a:xfrm>
            <a:off x="441600" y="385507"/>
            <a:ext cx="4731723" cy="960000"/>
          </a:xfrm>
        </p:spPr>
        <p:txBody>
          <a:bodyPr/>
          <a:lstStyle/>
          <a:p>
            <a:r>
              <a:rPr lang="fr-FR"/>
              <a:t>Modifiez le style du titre</a:t>
            </a:r>
            <a:endParaRPr lang="en-US"/>
          </a:p>
        </p:txBody>
      </p:sp>
      <p:sp>
        <p:nvSpPr>
          <p:cNvPr id="13" name="Espace réservé du texte 17">
            <a:extLst>
              <a:ext uri="{FF2B5EF4-FFF2-40B4-BE49-F238E27FC236}">
                <a16:creationId xmlns:a16="http://schemas.microsoft.com/office/drawing/2014/main" id="{33DFCED8-0EB4-4E57-BDC7-7349EFC7B907}"/>
              </a:ext>
            </a:extLst>
          </p:cNvPr>
          <p:cNvSpPr>
            <a:spLocks noGrp="1"/>
          </p:cNvSpPr>
          <p:nvPr>
            <p:ph type="body" sz="quarter" idx="26" hasCustomPrompt="1"/>
          </p:nvPr>
        </p:nvSpPr>
        <p:spPr>
          <a:xfrm>
            <a:off x="442031" y="1960151"/>
            <a:ext cx="517952" cy="563307"/>
          </a:xfrm>
        </p:spPr>
        <p:txBody>
          <a:bodyPr/>
          <a:lstStyle>
            <a:lvl1pPr>
              <a:lnSpc>
                <a:spcPct val="90000"/>
              </a:lnSpc>
              <a:spcBef>
                <a:spcPts val="800"/>
              </a:spcBef>
              <a:defRPr lang="en-US" sz="2667"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00</a:t>
            </a:r>
          </a:p>
        </p:txBody>
      </p:sp>
      <p:sp>
        <p:nvSpPr>
          <p:cNvPr id="50" name="Espace réservé du texte 17">
            <a:extLst>
              <a:ext uri="{FF2B5EF4-FFF2-40B4-BE49-F238E27FC236}">
                <a16:creationId xmlns:a16="http://schemas.microsoft.com/office/drawing/2014/main" id="{591A3E6F-3476-47ED-8C55-9EBB33F42A52}"/>
              </a:ext>
            </a:extLst>
          </p:cNvPr>
          <p:cNvSpPr>
            <a:spLocks noGrp="1"/>
          </p:cNvSpPr>
          <p:nvPr>
            <p:ph type="body" sz="quarter" idx="73"/>
          </p:nvPr>
        </p:nvSpPr>
        <p:spPr>
          <a:xfrm>
            <a:off x="1190362" y="1957990"/>
            <a:ext cx="3982961" cy="323309"/>
          </a:xfrm>
        </p:spPr>
        <p:txBody>
          <a:bodyPr/>
          <a:lstStyle>
            <a:lvl1pPr>
              <a:lnSpc>
                <a:spcPct val="90000"/>
              </a:lnSpc>
              <a:spcBef>
                <a:spcPts val="800"/>
              </a:spcBef>
              <a:defRPr sz="2667"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667"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fr-FR" noProof="0"/>
              <a:t>Cliquez pour modifier les styles du texte du masque</a:t>
            </a:r>
          </a:p>
        </p:txBody>
      </p:sp>
      <p:sp>
        <p:nvSpPr>
          <p:cNvPr id="41" name="Espace réservé du texte 17">
            <a:extLst>
              <a:ext uri="{FF2B5EF4-FFF2-40B4-BE49-F238E27FC236}">
                <a16:creationId xmlns:a16="http://schemas.microsoft.com/office/drawing/2014/main" id="{8AFC591C-8E4C-4797-84E6-9ACB86CA6964}"/>
              </a:ext>
            </a:extLst>
          </p:cNvPr>
          <p:cNvSpPr>
            <a:spLocks noGrp="1"/>
          </p:cNvSpPr>
          <p:nvPr>
            <p:ph type="body" sz="quarter" idx="64"/>
          </p:nvPr>
        </p:nvSpPr>
        <p:spPr>
          <a:xfrm>
            <a:off x="1191546" y="2311400"/>
            <a:ext cx="3982961" cy="205912"/>
          </a:xfrm>
        </p:spPr>
        <p:txBody>
          <a:bodyPr/>
          <a:lstStyle>
            <a:lvl1pPr>
              <a:lnSpc>
                <a:spcPct val="90000"/>
              </a:lnSpc>
              <a:spcBef>
                <a:spcPts val="800"/>
              </a:spcBef>
              <a:defRPr sz="1867" b="0" i="1"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867" b="0" i="1"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fr-FR" noProof="0"/>
              <a:t>Cliquez pour modifier les styles du texte du masque</a:t>
            </a:r>
          </a:p>
        </p:txBody>
      </p:sp>
      <p:sp>
        <p:nvSpPr>
          <p:cNvPr id="24" name="Espace réservé du texte 17">
            <a:extLst>
              <a:ext uri="{FF2B5EF4-FFF2-40B4-BE49-F238E27FC236}">
                <a16:creationId xmlns:a16="http://schemas.microsoft.com/office/drawing/2014/main" id="{97091393-5B32-4687-B23A-7838A2A25A2C}"/>
              </a:ext>
            </a:extLst>
          </p:cNvPr>
          <p:cNvSpPr>
            <a:spLocks noGrp="1"/>
          </p:cNvSpPr>
          <p:nvPr>
            <p:ph type="body" sz="quarter" idx="82" hasCustomPrompt="1"/>
          </p:nvPr>
        </p:nvSpPr>
        <p:spPr>
          <a:xfrm>
            <a:off x="442031" y="2752765"/>
            <a:ext cx="517952" cy="563307"/>
          </a:xfrm>
        </p:spPr>
        <p:txBody>
          <a:bodyPr/>
          <a:lstStyle>
            <a:lvl1pPr>
              <a:lnSpc>
                <a:spcPct val="90000"/>
              </a:lnSpc>
              <a:spcBef>
                <a:spcPts val="800"/>
              </a:spcBef>
              <a:defRPr lang="en-US" sz="2667"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00</a:t>
            </a:r>
          </a:p>
        </p:txBody>
      </p:sp>
      <p:sp>
        <p:nvSpPr>
          <p:cNvPr id="27" name="Espace réservé du texte 17">
            <a:extLst>
              <a:ext uri="{FF2B5EF4-FFF2-40B4-BE49-F238E27FC236}">
                <a16:creationId xmlns:a16="http://schemas.microsoft.com/office/drawing/2014/main" id="{4EFDD7E2-57EF-47B5-AF8A-BF6D20E10C47}"/>
              </a:ext>
            </a:extLst>
          </p:cNvPr>
          <p:cNvSpPr>
            <a:spLocks noGrp="1"/>
          </p:cNvSpPr>
          <p:nvPr>
            <p:ph type="body" sz="quarter" idx="84"/>
          </p:nvPr>
        </p:nvSpPr>
        <p:spPr>
          <a:xfrm>
            <a:off x="1190362" y="2750604"/>
            <a:ext cx="3982961" cy="323309"/>
          </a:xfrm>
        </p:spPr>
        <p:txBody>
          <a:bodyPr/>
          <a:lstStyle>
            <a:lvl1pPr>
              <a:lnSpc>
                <a:spcPct val="90000"/>
              </a:lnSpc>
              <a:spcBef>
                <a:spcPts val="800"/>
              </a:spcBef>
              <a:defRPr sz="2667"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667"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fr-FR" noProof="0"/>
              <a:t>Cliquez pour modifier les styles du texte du masque</a:t>
            </a:r>
          </a:p>
        </p:txBody>
      </p:sp>
      <p:sp>
        <p:nvSpPr>
          <p:cNvPr id="26" name="Espace réservé du texte 17">
            <a:extLst>
              <a:ext uri="{FF2B5EF4-FFF2-40B4-BE49-F238E27FC236}">
                <a16:creationId xmlns:a16="http://schemas.microsoft.com/office/drawing/2014/main" id="{78A45169-55E0-4EE5-8CBA-8768DBF2F544}"/>
              </a:ext>
            </a:extLst>
          </p:cNvPr>
          <p:cNvSpPr>
            <a:spLocks noGrp="1"/>
          </p:cNvSpPr>
          <p:nvPr>
            <p:ph type="body" sz="quarter" idx="83"/>
          </p:nvPr>
        </p:nvSpPr>
        <p:spPr>
          <a:xfrm>
            <a:off x="1191546" y="3104015"/>
            <a:ext cx="3982961" cy="205912"/>
          </a:xfrm>
        </p:spPr>
        <p:txBody>
          <a:bodyPr/>
          <a:lstStyle>
            <a:lvl1pPr>
              <a:lnSpc>
                <a:spcPct val="90000"/>
              </a:lnSpc>
              <a:spcBef>
                <a:spcPts val="800"/>
              </a:spcBef>
              <a:defRPr sz="1867" b="0" i="1"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867" b="0" i="1"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fr-FR" noProof="0"/>
              <a:t>Cliquez pour modifier les styles du texte du masque</a:t>
            </a:r>
          </a:p>
        </p:txBody>
      </p:sp>
      <p:sp>
        <p:nvSpPr>
          <p:cNvPr id="28" name="Espace réservé du texte 17">
            <a:extLst>
              <a:ext uri="{FF2B5EF4-FFF2-40B4-BE49-F238E27FC236}">
                <a16:creationId xmlns:a16="http://schemas.microsoft.com/office/drawing/2014/main" id="{075F6C6B-6992-47B7-BC49-F4AC1EE38A88}"/>
              </a:ext>
            </a:extLst>
          </p:cNvPr>
          <p:cNvSpPr>
            <a:spLocks noGrp="1"/>
          </p:cNvSpPr>
          <p:nvPr>
            <p:ph type="body" sz="quarter" idx="85" hasCustomPrompt="1"/>
          </p:nvPr>
        </p:nvSpPr>
        <p:spPr>
          <a:xfrm>
            <a:off x="442031" y="3545380"/>
            <a:ext cx="517952" cy="563307"/>
          </a:xfrm>
        </p:spPr>
        <p:txBody>
          <a:bodyPr/>
          <a:lstStyle>
            <a:lvl1pPr>
              <a:lnSpc>
                <a:spcPct val="90000"/>
              </a:lnSpc>
              <a:spcBef>
                <a:spcPts val="800"/>
              </a:spcBef>
              <a:defRPr lang="en-US" sz="2667"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00</a:t>
            </a:r>
          </a:p>
        </p:txBody>
      </p:sp>
      <p:sp>
        <p:nvSpPr>
          <p:cNvPr id="30" name="Espace réservé du texte 17">
            <a:extLst>
              <a:ext uri="{FF2B5EF4-FFF2-40B4-BE49-F238E27FC236}">
                <a16:creationId xmlns:a16="http://schemas.microsoft.com/office/drawing/2014/main" id="{599CCF3B-6B06-4CAD-8825-545E17FF2ACF}"/>
              </a:ext>
            </a:extLst>
          </p:cNvPr>
          <p:cNvSpPr>
            <a:spLocks noGrp="1"/>
          </p:cNvSpPr>
          <p:nvPr>
            <p:ph type="body" sz="quarter" idx="87"/>
          </p:nvPr>
        </p:nvSpPr>
        <p:spPr>
          <a:xfrm>
            <a:off x="1190362" y="3543219"/>
            <a:ext cx="3982961" cy="323309"/>
          </a:xfrm>
        </p:spPr>
        <p:txBody>
          <a:bodyPr/>
          <a:lstStyle>
            <a:lvl1pPr>
              <a:lnSpc>
                <a:spcPct val="90000"/>
              </a:lnSpc>
              <a:spcBef>
                <a:spcPts val="800"/>
              </a:spcBef>
              <a:defRPr sz="2667"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667"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fr-FR" noProof="0"/>
              <a:t>Cliquez pour modifier les styles du texte du masque</a:t>
            </a:r>
          </a:p>
        </p:txBody>
      </p:sp>
      <p:sp>
        <p:nvSpPr>
          <p:cNvPr id="29" name="Espace réservé du texte 17">
            <a:extLst>
              <a:ext uri="{FF2B5EF4-FFF2-40B4-BE49-F238E27FC236}">
                <a16:creationId xmlns:a16="http://schemas.microsoft.com/office/drawing/2014/main" id="{41B2844B-42C8-4FB2-BA00-4038766A4A1D}"/>
              </a:ext>
            </a:extLst>
          </p:cNvPr>
          <p:cNvSpPr>
            <a:spLocks noGrp="1"/>
          </p:cNvSpPr>
          <p:nvPr>
            <p:ph type="body" sz="quarter" idx="86"/>
          </p:nvPr>
        </p:nvSpPr>
        <p:spPr>
          <a:xfrm>
            <a:off x="1191546" y="3896629"/>
            <a:ext cx="3982961" cy="205912"/>
          </a:xfrm>
        </p:spPr>
        <p:txBody>
          <a:bodyPr/>
          <a:lstStyle>
            <a:lvl1pPr>
              <a:lnSpc>
                <a:spcPct val="90000"/>
              </a:lnSpc>
              <a:spcBef>
                <a:spcPts val="800"/>
              </a:spcBef>
              <a:defRPr sz="1867" b="0" i="1"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867" b="0" i="1"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fr-FR" noProof="0"/>
              <a:t>Cliquez pour modifier les styles du texte du masque</a:t>
            </a:r>
          </a:p>
        </p:txBody>
      </p:sp>
      <p:sp>
        <p:nvSpPr>
          <p:cNvPr id="31" name="Espace réservé du texte 17">
            <a:extLst>
              <a:ext uri="{FF2B5EF4-FFF2-40B4-BE49-F238E27FC236}">
                <a16:creationId xmlns:a16="http://schemas.microsoft.com/office/drawing/2014/main" id="{4A758C59-C8FF-42D2-9532-27C881E50320}"/>
              </a:ext>
            </a:extLst>
          </p:cNvPr>
          <p:cNvSpPr>
            <a:spLocks noGrp="1"/>
          </p:cNvSpPr>
          <p:nvPr>
            <p:ph type="body" sz="quarter" idx="88" hasCustomPrompt="1"/>
          </p:nvPr>
        </p:nvSpPr>
        <p:spPr>
          <a:xfrm>
            <a:off x="442031" y="4339769"/>
            <a:ext cx="517952" cy="563307"/>
          </a:xfrm>
        </p:spPr>
        <p:txBody>
          <a:bodyPr/>
          <a:lstStyle>
            <a:lvl1pPr>
              <a:lnSpc>
                <a:spcPct val="90000"/>
              </a:lnSpc>
              <a:spcBef>
                <a:spcPts val="800"/>
              </a:spcBef>
              <a:defRPr lang="en-US" sz="2667"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00</a:t>
            </a:r>
          </a:p>
        </p:txBody>
      </p:sp>
      <p:sp>
        <p:nvSpPr>
          <p:cNvPr id="33" name="Espace réservé du texte 17">
            <a:extLst>
              <a:ext uri="{FF2B5EF4-FFF2-40B4-BE49-F238E27FC236}">
                <a16:creationId xmlns:a16="http://schemas.microsoft.com/office/drawing/2014/main" id="{930D6C4D-8511-437A-B3D5-0F9CBC93B993}"/>
              </a:ext>
            </a:extLst>
          </p:cNvPr>
          <p:cNvSpPr>
            <a:spLocks noGrp="1"/>
          </p:cNvSpPr>
          <p:nvPr>
            <p:ph type="body" sz="quarter" idx="90"/>
          </p:nvPr>
        </p:nvSpPr>
        <p:spPr>
          <a:xfrm>
            <a:off x="1190362" y="4337608"/>
            <a:ext cx="3982961" cy="323309"/>
          </a:xfrm>
        </p:spPr>
        <p:txBody>
          <a:bodyPr/>
          <a:lstStyle>
            <a:lvl1pPr>
              <a:lnSpc>
                <a:spcPct val="90000"/>
              </a:lnSpc>
              <a:spcBef>
                <a:spcPts val="800"/>
              </a:spcBef>
              <a:defRPr sz="2667"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667"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fr-FR" noProof="0"/>
              <a:t>Cliquez pour modifier les styles du texte du masque</a:t>
            </a:r>
          </a:p>
        </p:txBody>
      </p:sp>
      <p:sp>
        <p:nvSpPr>
          <p:cNvPr id="32" name="Espace réservé du texte 17">
            <a:extLst>
              <a:ext uri="{FF2B5EF4-FFF2-40B4-BE49-F238E27FC236}">
                <a16:creationId xmlns:a16="http://schemas.microsoft.com/office/drawing/2014/main" id="{218CAD9D-594C-4262-9BE4-D19C1B8241C1}"/>
              </a:ext>
            </a:extLst>
          </p:cNvPr>
          <p:cNvSpPr>
            <a:spLocks noGrp="1"/>
          </p:cNvSpPr>
          <p:nvPr>
            <p:ph type="body" sz="quarter" idx="89"/>
          </p:nvPr>
        </p:nvSpPr>
        <p:spPr>
          <a:xfrm>
            <a:off x="1191546" y="4691019"/>
            <a:ext cx="3982961" cy="205912"/>
          </a:xfrm>
        </p:spPr>
        <p:txBody>
          <a:bodyPr/>
          <a:lstStyle>
            <a:lvl1pPr>
              <a:lnSpc>
                <a:spcPct val="90000"/>
              </a:lnSpc>
              <a:spcBef>
                <a:spcPts val="800"/>
              </a:spcBef>
              <a:defRPr sz="1867" b="0" i="1"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867" b="0" i="1"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fr-FR" noProof="0"/>
              <a:t>Cliquez pour modifier les styles du texte du masque</a:t>
            </a:r>
          </a:p>
        </p:txBody>
      </p:sp>
      <p:sp>
        <p:nvSpPr>
          <p:cNvPr id="34" name="Espace réservé du texte 17">
            <a:extLst>
              <a:ext uri="{FF2B5EF4-FFF2-40B4-BE49-F238E27FC236}">
                <a16:creationId xmlns:a16="http://schemas.microsoft.com/office/drawing/2014/main" id="{98D97654-EEEA-4D58-A2DB-CCD6CCA548FE}"/>
              </a:ext>
            </a:extLst>
          </p:cNvPr>
          <p:cNvSpPr>
            <a:spLocks noGrp="1"/>
          </p:cNvSpPr>
          <p:nvPr>
            <p:ph type="body" sz="quarter" idx="91" hasCustomPrompt="1"/>
          </p:nvPr>
        </p:nvSpPr>
        <p:spPr>
          <a:xfrm>
            <a:off x="442031" y="5131437"/>
            <a:ext cx="517952" cy="563307"/>
          </a:xfrm>
        </p:spPr>
        <p:txBody>
          <a:bodyPr/>
          <a:lstStyle>
            <a:lvl1pPr>
              <a:lnSpc>
                <a:spcPct val="90000"/>
              </a:lnSpc>
              <a:spcBef>
                <a:spcPts val="800"/>
              </a:spcBef>
              <a:defRPr lang="en-US" sz="2667"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00</a:t>
            </a:r>
          </a:p>
        </p:txBody>
      </p:sp>
      <p:sp>
        <p:nvSpPr>
          <p:cNvPr id="36" name="Espace réservé du texte 17">
            <a:extLst>
              <a:ext uri="{FF2B5EF4-FFF2-40B4-BE49-F238E27FC236}">
                <a16:creationId xmlns:a16="http://schemas.microsoft.com/office/drawing/2014/main" id="{09F33D73-E99B-4746-8C7A-EBD6161BCDB4}"/>
              </a:ext>
            </a:extLst>
          </p:cNvPr>
          <p:cNvSpPr>
            <a:spLocks noGrp="1"/>
          </p:cNvSpPr>
          <p:nvPr>
            <p:ph type="body" sz="quarter" idx="93"/>
          </p:nvPr>
        </p:nvSpPr>
        <p:spPr>
          <a:xfrm>
            <a:off x="1190362" y="5129276"/>
            <a:ext cx="3982961" cy="323309"/>
          </a:xfrm>
        </p:spPr>
        <p:txBody>
          <a:bodyPr/>
          <a:lstStyle>
            <a:lvl1pPr>
              <a:lnSpc>
                <a:spcPct val="90000"/>
              </a:lnSpc>
              <a:spcBef>
                <a:spcPts val="800"/>
              </a:spcBef>
              <a:defRPr sz="2667"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667"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fr-FR" noProof="0"/>
              <a:t>Cliquez pour modifier les styles du texte du masque</a:t>
            </a:r>
          </a:p>
        </p:txBody>
      </p:sp>
      <p:sp>
        <p:nvSpPr>
          <p:cNvPr id="35" name="Espace réservé du texte 17">
            <a:extLst>
              <a:ext uri="{FF2B5EF4-FFF2-40B4-BE49-F238E27FC236}">
                <a16:creationId xmlns:a16="http://schemas.microsoft.com/office/drawing/2014/main" id="{89230667-50D9-47D9-A8C7-FAE52F19D569}"/>
              </a:ext>
            </a:extLst>
          </p:cNvPr>
          <p:cNvSpPr>
            <a:spLocks noGrp="1"/>
          </p:cNvSpPr>
          <p:nvPr>
            <p:ph type="body" sz="quarter" idx="92"/>
          </p:nvPr>
        </p:nvSpPr>
        <p:spPr>
          <a:xfrm>
            <a:off x="1191546" y="5482687"/>
            <a:ext cx="3982961" cy="205912"/>
          </a:xfrm>
        </p:spPr>
        <p:txBody>
          <a:bodyPr/>
          <a:lstStyle>
            <a:lvl1pPr>
              <a:lnSpc>
                <a:spcPct val="90000"/>
              </a:lnSpc>
              <a:spcBef>
                <a:spcPts val="800"/>
              </a:spcBef>
              <a:defRPr sz="1867" b="0" i="1"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867" b="0" i="1"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fr-FR" noProof="0"/>
              <a:t>Cliquez pour modifier les styles du texte du masque</a:t>
            </a:r>
          </a:p>
        </p:txBody>
      </p:sp>
      <p:sp>
        <p:nvSpPr>
          <p:cNvPr id="16" name="Espace réservé pour une image  15">
            <a:extLst>
              <a:ext uri="{FF2B5EF4-FFF2-40B4-BE49-F238E27FC236}">
                <a16:creationId xmlns:a16="http://schemas.microsoft.com/office/drawing/2014/main" id="{AE9FBA9E-4B66-4D19-A4F1-FA106CF94360}"/>
              </a:ext>
            </a:extLst>
          </p:cNvPr>
          <p:cNvSpPr>
            <a:spLocks noGrp="1"/>
          </p:cNvSpPr>
          <p:nvPr>
            <p:ph type="pic" sz="quarter" idx="17"/>
          </p:nvPr>
        </p:nvSpPr>
        <p:spPr>
          <a:xfrm>
            <a:off x="5403703" y="710399"/>
            <a:ext cx="6342328" cy="5510591"/>
          </a:xfrm>
        </p:spPr>
        <p:txBody>
          <a:bodyPr>
            <a:noAutofit/>
          </a:bodyPr>
          <a:lstStyle>
            <a:lvl1pPr>
              <a:defRPr>
                <a:noFill/>
              </a:defRPr>
            </a:lvl1pPr>
          </a:lstStyle>
          <a:p>
            <a:r>
              <a:rPr lang="fr-FR"/>
              <a:t>Cliquez sur l'icône pour ajouter une image</a:t>
            </a:r>
          </a:p>
        </p:txBody>
      </p:sp>
      <p:sp>
        <p:nvSpPr>
          <p:cNvPr id="10" name="Footer Placeholder 9">
            <a:extLst>
              <a:ext uri="{FF2B5EF4-FFF2-40B4-BE49-F238E27FC236}">
                <a16:creationId xmlns:a16="http://schemas.microsoft.com/office/drawing/2014/main" id="{F281186E-573E-EE05-B138-F2147E78ABDC}"/>
              </a:ext>
            </a:extLst>
          </p:cNvPr>
          <p:cNvSpPr>
            <a:spLocks noGrp="1"/>
          </p:cNvSpPr>
          <p:nvPr>
            <p:ph type="ftr" sz="quarter" idx="95"/>
          </p:nvPr>
        </p:nvSpPr>
        <p:spPr/>
        <p:txBody>
          <a:bodyPr/>
          <a:lstStyle/>
          <a:p>
            <a:endParaRPr lang="en-US"/>
          </a:p>
        </p:txBody>
      </p:sp>
      <p:sp>
        <p:nvSpPr>
          <p:cNvPr id="9" name="Date Placeholder 8">
            <a:extLst>
              <a:ext uri="{FF2B5EF4-FFF2-40B4-BE49-F238E27FC236}">
                <a16:creationId xmlns:a16="http://schemas.microsoft.com/office/drawing/2014/main" id="{7D221522-8752-D144-CBDC-F4E82C157112}"/>
              </a:ext>
            </a:extLst>
          </p:cNvPr>
          <p:cNvSpPr>
            <a:spLocks noGrp="1"/>
          </p:cNvSpPr>
          <p:nvPr>
            <p:ph type="dt" sz="half" idx="94"/>
          </p:nvPr>
        </p:nvSpPr>
        <p:spPr/>
        <p:txBody>
          <a:bodyPr/>
          <a:lstStyle/>
          <a:p>
            <a:fld id="{4645A3FD-5C5A-4F91-AE43-309EDE1FEC3B}" type="datetime1">
              <a:rPr lang="en-US" smtClean="0"/>
              <a:t>9/12/2025</a:t>
            </a:fld>
            <a:endParaRPr lang="en-US"/>
          </a:p>
        </p:txBody>
      </p:sp>
      <p:sp>
        <p:nvSpPr>
          <p:cNvPr id="11" name="Slide Number Placeholder 10">
            <a:extLst>
              <a:ext uri="{FF2B5EF4-FFF2-40B4-BE49-F238E27FC236}">
                <a16:creationId xmlns:a16="http://schemas.microsoft.com/office/drawing/2014/main" id="{684C0408-DEDF-6B0B-2B8E-193A356A5A0A}"/>
              </a:ext>
            </a:extLst>
          </p:cNvPr>
          <p:cNvSpPr>
            <a:spLocks noGrp="1"/>
          </p:cNvSpPr>
          <p:nvPr>
            <p:ph type="sldNum" sz="quarter" idx="96"/>
          </p:nvPr>
        </p:nvSpPr>
        <p:spPr/>
        <p:txBody>
          <a:bodyPr/>
          <a:lstStyle/>
          <a:p>
            <a:fld id="{6B54B0F7-55DD-40D6-B7F4-70B586885C0B}" type="slidenum">
              <a:rPr lang="en-US" smtClean="0"/>
              <a:pPr/>
              <a:t>‹#›</a:t>
            </a:fld>
            <a:endParaRPr lang="en-US"/>
          </a:p>
        </p:txBody>
      </p:sp>
    </p:spTree>
    <p:extLst>
      <p:ext uri="{BB962C8B-B14F-4D97-AF65-F5344CB8AC3E}">
        <p14:creationId xmlns:p14="http://schemas.microsoft.com/office/powerpoint/2010/main" val="360490413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userDrawn="1">
  <p:cSld name="Title Only - Dark BG colour">
    <p:bg>
      <p:bgPr>
        <a:solidFill>
          <a:schemeClr val="tx2"/>
        </a:solidFill>
        <a:effectLst/>
      </p:bgPr>
    </p:bg>
    <p:spTree>
      <p:nvGrpSpPr>
        <p:cNvPr id="1" name=""/>
        <p:cNvGrpSpPr/>
        <p:nvPr/>
      </p:nvGrpSpPr>
      <p:grpSpPr>
        <a:xfrm>
          <a:off x="0" y="0"/>
          <a:ext cx="0" cy="0"/>
          <a:chOff x="0" y="0"/>
          <a:chExt cx="0" cy="0"/>
        </a:xfrm>
      </p:grpSpPr>
      <p:sp>
        <p:nvSpPr>
          <p:cNvPr id="3" name="Text Placeholder 4"/>
          <p:cNvSpPr>
            <a:spLocks noGrp="1"/>
          </p:cNvSpPr>
          <p:nvPr>
            <p:ph type="body" sz="quarter" idx="11" hasCustomPrompt="1"/>
          </p:nvPr>
        </p:nvSpPr>
        <p:spPr>
          <a:xfrm>
            <a:off x="601785" y="203863"/>
            <a:ext cx="10976300" cy="169200"/>
          </a:xfrm>
        </p:spPr>
        <p:txBody>
          <a:bodyPr anchor="b"/>
          <a:lstStyle>
            <a:lvl1pPr>
              <a:spcAft>
                <a:spcPts val="0"/>
              </a:spcAft>
              <a:defRPr sz="1477">
                <a:solidFill>
                  <a:schemeClr val="bg1"/>
                </a:solidFill>
              </a:defRPr>
            </a:lvl1pPr>
          </a:lstStyle>
          <a:p>
            <a:pPr lvl="0"/>
            <a:r>
              <a:rPr lang="en-US"/>
              <a:t>Super title here</a:t>
            </a:r>
          </a:p>
        </p:txBody>
      </p:sp>
      <p:sp>
        <p:nvSpPr>
          <p:cNvPr id="2" name="Title 1"/>
          <p:cNvSpPr>
            <a:spLocks noGrp="1"/>
          </p:cNvSpPr>
          <p:nvPr>
            <p:ph type="title"/>
          </p:nvPr>
        </p:nvSpPr>
        <p:spPr>
          <a:xfrm>
            <a:off x="601785" y="513000"/>
            <a:ext cx="11313600" cy="748247"/>
          </a:xfrm>
        </p:spPr>
        <p:txBody>
          <a:bodyPr>
            <a:normAutofit/>
          </a:bodyPr>
          <a:lstStyle>
            <a:lvl1pPr>
              <a:defRPr sz="2800">
                <a:solidFill>
                  <a:schemeClr val="accent1">
                    <a:lumMod val="90000"/>
                    <a:lumOff val="10000"/>
                  </a:schemeClr>
                </a:solidFill>
              </a:defRPr>
            </a:lvl1pPr>
          </a:lstStyle>
          <a:p>
            <a:r>
              <a:rPr lang="en-US"/>
              <a:t>Click to edit Master title style</a:t>
            </a:r>
          </a:p>
        </p:txBody>
      </p:sp>
      <p:sp>
        <p:nvSpPr>
          <p:cNvPr id="9" name="TextBox 8">
            <a:extLst>
              <a:ext uri="{FF2B5EF4-FFF2-40B4-BE49-F238E27FC236}">
                <a16:creationId xmlns:a16="http://schemas.microsoft.com/office/drawing/2014/main" id="{42948CC6-20AF-44F7-B957-4A304BA5875E}"/>
              </a:ext>
              <a:ext uri="{C183D7F6-B498-43B3-948B-1728B52AA6E4}">
                <adec:decorative xmlns:adec="http://schemas.microsoft.com/office/drawing/2017/decorative" val="0"/>
              </a:ext>
            </a:extLst>
          </p:cNvPr>
          <p:cNvSpPr txBox="1"/>
          <p:nvPr userDrawn="1"/>
        </p:nvSpPr>
        <p:spPr>
          <a:xfrm>
            <a:off x="1573105" y="6367454"/>
            <a:ext cx="5619586" cy="227113"/>
          </a:xfrm>
          <a:prstGeom prst="rect">
            <a:avLst/>
          </a:prstGeom>
          <a:noFill/>
        </p:spPr>
        <p:txBody>
          <a:bodyPr wrap="square" lIns="0" tIns="0" rIns="0" bIns="0" rtlCol="0">
            <a:spAutoFit/>
          </a:bodyPr>
          <a:lstStyle/>
          <a:p>
            <a:pPr marL="0" marR="0" lvl="0" indent="0" algn="l" defTabSz="1125444" rtl="0" eaLnBrk="1" fontAlgn="auto" latinLnBrk="0" hangingPunct="1">
              <a:lnSpc>
                <a:spcPct val="100000"/>
              </a:lnSpc>
              <a:spcBef>
                <a:spcPts val="0"/>
              </a:spcBef>
              <a:spcAft>
                <a:spcPts val="0"/>
              </a:spcAft>
              <a:buClrTx/>
              <a:buSzTx/>
              <a:buFontTx/>
              <a:buNone/>
              <a:tabLst/>
              <a:defRPr/>
            </a:pPr>
            <a:r>
              <a:rPr lang="en-US" sz="738" kern="1200" noProof="0">
                <a:solidFill>
                  <a:schemeClr val="bg1"/>
                </a:solidFill>
                <a:latin typeface="+mn-lt"/>
                <a:ea typeface="+mn-ea"/>
                <a:cs typeface="+mn-cs"/>
              </a:rPr>
              <a:t>© 2024 KPMG LLP, a UK limited liability partnership and a member firm of the KPMG global </a:t>
            </a:r>
            <a:r>
              <a:rPr lang="en-US" sz="738" kern="1200" noProof="0" err="1">
                <a:solidFill>
                  <a:schemeClr val="bg1"/>
                </a:solidFill>
                <a:latin typeface="+mn-lt"/>
                <a:ea typeface="+mn-ea"/>
                <a:cs typeface="+mn-cs"/>
              </a:rPr>
              <a:t>organisation</a:t>
            </a:r>
            <a:r>
              <a:rPr lang="en-US" sz="738" kern="1200" noProof="0">
                <a:solidFill>
                  <a:schemeClr val="bg1"/>
                </a:solidFill>
                <a:latin typeface="+mn-lt"/>
                <a:ea typeface="+mn-ea"/>
                <a:cs typeface="+mn-cs"/>
              </a:rPr>
              <a:t> of independent member firms affiliated with KPMG International Limited, a private English company limited by guarantee. All rights reserved.</a:t>
            </a:r>
          </a:p>
        </p:txBody>
      </p:sp>
      <p:sp>
        <p:nvSpPr>
          <p:cNvPr id="5" name="TextBox 4">
            <a:extLst>
              <a:ext uri="{FF2B5EF4-FFF2-40B4-BE49-F238E27FC236}">
                <a16:creationId xmlns:a16="http://schemas.microsoft.com/office/drawing/2014/main" id="{997B1B73-0F5A-4B77-83D1-A16C7035EE05}"/>
              </a:ext>
              <a:ext uri="{C183D7F6-B498-43B3-948B-1728B52AA6E4}">
                <adec:decorative xmlns:adec="http://schemas.microsoft.com/office/drawing/2017/decorative" val="0"/>
              </a:ext>
            </a:extLst>
          </p:cNvPr>
          <p:cNvSpPr txBox="1"/>
          <p:nvPr userDrawn="1">
            <p:custDataLst>
              <p:tags r:id="rId1"/>
            </p:custDataLst>
          </p:nvPr>
        </p:nvSpPr>
        <p:spPr>
          <a:xfrm>
            <a:off x="9515643" y="6413623"/>
            <a:ext cx="1637529" cy="92333"/>
          </a:xfrm>
          <a:prstGeom prst="rect">
            <a:avLst/>
          </a:prstGeom>
          <a:noFill/>
        </p:spPr>
        <p:txBody>
          <a:bodyPr wrap="none" lIns="0" tIns="0" rIns="0" bIns="0" rtlCol="0">
            <a:noAutofit/>
          </a:bodyPr>
          <a:lstStyle/>
          <a:p>
            <a:pPr marL="0" marR="0" lvl="0" indent="0" algn="r" defTabSz="1125444" rtl="0" eaLnBrk="1" fontAlgn="auto" latinLnBrk="0" hangingPunct="1">
              <a:lnSpc>
                <a:spcPct val="100000"/>
              </a:lnSpc>
              <a:spcBef>
                <a:spcPts val="0"/>
              </a:spcBef>
              <a:spcAft>
                <a:spcPts val="0"/>
              </a:spcAft>
              <a:buClrTx/>
              <a:buSzTx/>
              <a:buFontTx/>
              <a:buNone/>
              <a:tabLst/>
              <a:defRPr/>
            </a:pPr>
            <a:r>
              <a:rPr lang="en-GB" sz="738" b="0" kern="1200" noProof="0">
                <a:solidFill>
                  <a:schemeClr val="bg1"/>
                </a:solidFill>
                <a:latin typeface="+mn-lt"/>
                <a:ea typeface="+mn-ea"/>
                <a:cs typeface="+mn-cs"/>
              </a:rPr>
              <a:t>Document Classification: KPMG Confidential</a:t>
            </a:r>
          </a:p>
        </p:txBody>
      </p:sp>
      <p:sp>
        <p:nvSpPr>
          <p:cNvPr id="4" name="Shape 8">
            <a:extLst>
              <a:ext uri="{FF2B5EF4-FFF2-40B4-BE49-F238E27FC236}">
                <a16:creationId xmlns:a16="http://schemas.microsoft.com/office/drawing/2014/main" id="{D0DBDCEE-A283-4750-BBE4-7DA0B6F510F8}"/>
              </a:ext>
            </a:extLst>
          </p:cNvPr>
          <p:cNvSpPr txBox="1">
            <a:spLocks/>
          </p:cNvSpPr>
          <p:nvPr userDrawn="1"/>
        </p:nvSpPr>
        <p:spPr>
          <a:xfrm>
            <a:off x="11291771" y="6385080"/>
            <a:ext cx="298444"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1231" smtClean="0">
                <a:solidFill>
                  <a:schemeClr val="bg1"/>
                </a:solidFill>
                <a:latin typeface="+mn-lt"/>
                <a:ea typeface="Arial"/>
                <a:cs typeface="Arial" panose="020B0604020202020204" pitchFamily="34" charset="0"/>
              </a:rPr>
              <a:pPr algn="r"/>
              <a:t>‹#›</a:t>
            </a:fld>
            <a:endParaRPr lang="en-GB" sz="1231">
              <a:solidFill>
                <a:schemeClr val="bg1"/>
              </a:solidFill>
              <a:latin typeface="+mn-lt"/>
              <a:ea typeface="Arial"/>
              <a:cs typeface="Arial" panose="020B0604020202020204" pitchFamily="34" charset="0"/>
            </a:endParaRPr>
          </a:p>
        </p:txBody>
      </p:sp>
      <p:cxnSp>
        <p:nvCxnSpPr>
          <p:cNvPr id="7" name="Straight Connector 6">
            <a:extLst>
              <a:ext uri="{FF2B5EF4-FFF2-40B4-BE49-F238E27FC236}">
                <a16:creationId xmlns:a16="http://schemas.microsoft.com/office/drawing/2014/main" id="{D0F7998E-6CE7-4E52-A139-933AD2B32F96}"/>
              </a:ext>
              <a:ext uri="{C183D7F6-B498-43B3-948B-1728B52AA6E4}">
                <adec:decorative xmlns:adec="http://schemas.microsoft.com/office/drawing/2017/decorative" val="1"/>
              </a:ext>
            </a:extLst>
          </p:cNvPr>
          <p:cNvCxnSpPr/>
          <p:nvPr userDrawn="1"/>
        </p:nvCxnSpPr>
        <p:spPr>
          <a:xfrm>
            <a:off x="11269545" y="6385080"/>
            <a:ext cx="0" cy="14941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Graphic 7">
            <a:extLst>
              <a:ext uri="{FF2B5EF4-FFF2-40B4-BE49-F238E27FC236}">
                <a16:creationId xmlns:a16="http://schemas.microsoft.com/office/drawing/2014/main" id="{D91D2281-E8ED-4D25-972C-2978DD7A8FA4}"/>
              </a:ext>
              <a:ext uri="{C183D7F6-B498-43B3-948B-1728B52AA6E4}">
                <adec:decorative xmlns:adec="http://schemas.microsoft.com/office/drawing/2017/decorative" val="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01787" y="6373386"/>
            <a:ext cx="527959" cy="172800"/>
          </a:xfrm>
          <a:prstGeom prst="rect">
            <a:avLst/>
          </a:prstGeom>
        </p:spPr>
      </p:pic>
    </p:spTree>
    <p:extLst>
      <p:ext uri="{BB962C8B-B14F-4D97-AF65-F5344CB8AC3E}">
        <p14:creationId xmlns:p14="http://schemas.microsoft.com/office/powerpoint/2010/main" val="113199824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3" name="Text Placeholder 4"/>
          <p:cNvSpPr>
            <a:spLocks noGrp="1"/>
          </p:cNvSpPr>
          <p:nvPr>
            <p:ph type="body" sz="quarter" idx="11" hasCustomPrompt="1"/>
          </p:nvPr>
        </p:nvSpPr>
        <p:spPr>
          <a:xfrm>
            <a:off x="601785" y="203863"/>
            <a:ext cx="10976300" cy="169200"/>
          </a:xfrm>
        </p:spPr>
        <p:txBody>
          <a:bodyPr anchor="b"/>
          <a:lstStyle>
            <a:lvl1pPr>
              <a:spcAft>
                <a:spcPts val="0"/>
              </a:spcAft>
              <a:defRPr sz="1477"/>
            </a:lvl1pPr>
          </a:lstStyle>
          <a:p>
            <a:pPr lvl="0"/>
            <a:r>
              <a:rPr lang="en-US"/>
              <a:t>Super title here</a:t>
            </a:r>
          </a:p>
        </p:txBody>
      </p:sp>
      <p:sp>
        <p:nvSpPr>
          <p:cNvPr id="2" name="Title 1"/>
          <p:cNvSpPr>
            <a:spLocks noGrp="1"/>
          </p:cNvSpPr>
          <p:nvPr>
            <p:ph type="title"/>
          </p:nvPr>
        </p:nvSpPr>
        <p:spPr>
          <a:xfrm>
            <a:off x="601785" y="513000"/>
            <a:ext cx="11313600" cy="748247"/>
          </a:xfrm>
        </p:spPr>
        <p:txBody>
          <a:bodyPr>
            <a:normAutofit/>
          </a:bodyPr>
          <a:lstStyle>
            <a:lvl1pPr>
              <a:defRPr sz="2400"/>
            </a:lvl1pPr>
          </a:lstStyle>
          <a:p>
            <a:r>
              <a:rPr lang="en-US"/>
              <a:t>Click to edit Master title style</a:t>
            </a:r>
          </a:p>
        </p:txBody>
      </p:sp>
    </p:spTree>
    <p:extLst>
      <p:ext uri="{BB962C8B-B14F-4D97-AF65-F5344CB8AC3E}">
        <p14:creationId xmlns:p14="http://schemas.microsoft.com/office/powerpoint/2010/main" val="383475960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1_Two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p:spPr>
        <p:txBody>
          <a:bodyPr/>
          <a:lstStyle/>
          <a:p>
            <a:r>
              <a:rPr lang="en-US"/>
              <a:t>Click to edit Master title style</a:t>
            </a:r>
          </a:p>
        </p:txBody>
      </p:sp>
      <p:sp>
        <p:nvSpPr>
          <p:cNvPr id="9" name="Text Placeholder 8"/>
          <p:cNvSpPr>
            <a:spLocks noGrp="1"/>
          </p:cNvSpPr>
          <p:nvPr>
            <p:ph type="body" sz="quarter" idx="10"/>
          </p:nvPr>
        </p:nvSpPr>
        <p:spPr>
          <a:xfrm>
            <a:off x="1003200" y="1330126"/>
            <a:ext cx="4968000" cy="454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8"/>
          <p:cNvSpPr>
            <a:spLocks noGrp="1"/>
          </p:cNvSpPr>
          <p:nvPr>
            <p:ph type="body" sz="quarter" idx="11"/>
          </p:nvPr>
        </p:nvSpPr>
        <p:spPr>
          <a:xfrm>
            <a:off x="6220800" y="1330126"/>
            <a:ext cx="4968000" cy="454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6565790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1_Text with Image or Chart">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p:spPr>
        <p:txBody>
          <a:bodyPr/>
          <a:lstStyle/>
          <a:p>
            <a:r>
              <a:rPr lang="en-US"/>
              <a:t>Click to edit Master title style</a:t>
            </a:r>
          </a:p>
        </p:txBody>
      </p:sp>
      <p:sp>
        <p:nvSpPr>
          <p:cNvPr id="9" name="Text Placeholder 8"/>
          <p:cNvSpPr>
            <a:spLocks noGrp="1"/>
          </p:cNvSpPr>
          <p:nvPr>
            <p:ph type="body" sz="quarter" idx="10"/>
          </p:nvPr>
        </p:nvSpPr>
        <p:spPr>
          <a:xfrm>
            <a:off x="1003200" y="1330126"/>
            <a:ext cx="4968000" cy="454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hart Placeholder 4"/>
          <p:cNvSpPr>
            <a:spLocks noGrp="1"/>
          </p:cNvSpPr>
          <p:nvPr>
            <p:ph type="chart" sz="quarter" idx="13"/>
          </p:nvPr>
        </p:nvSpPr>
        <p:spPr>
          <a:xfrm>
            <a:off x="6220800" y="1330126"/>
            <a:ext cx="4968000" cy="4546800"/>
          </a:xfrm>
        </p:spPr>
        <p:txBody>
          <a:bodyPr anchor="ctr"/>
          <a:lstStyle>
            <a:lvl1pPr algn="ctr">
              <a:defRPr/>
            </a:lvl1pPr>
          </a:lstStyle>
          <a:p>
            <a:r>
              <a:rPr lang="en-US"/>
              <a:t>Click icon to add chart</a:t>
            </a:r>
            <a:endParaRPr lang="en-GB"/>
          </a:p>
        </p:txBody>
      </p:sp>
    </p:spTree>
    <p:extLst>
      <p:ext uri="{BB962C8B-B14F-4D97-AF65-F5344CB8AC3E}">
        <p14:creationId xmlns:p14="http://schemas.microsoft.com/office/powerpoint/2010/main" val="129025064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Cover Logo (Light)">
    <p:spTree>
      <p:nvGrpSpPr>
        <p:cNvPr id="1" name=""/>
        <p:cNvGrpSpPr/>
        <p:nvPr/>
      </p:nvGrpSpPr>
      <p:grpSpPr>
        <a:xfrm>
          <a:off x="0" y="0"/>
          <a:ext cx="0" cy="0"/>
          <a:chOff x="0" y="0"/>
          <a:chExt cx="0" cy="0"/>
        </a:xfrm>
      </p:grpSpPr>
      <p:grpSp>
        <p:nvGrpSpPr>
          <p:cNvPr id="9" name="Graphique 7">
            <a:extLst>
              <a:ext uri="{FF2B5EF4-FFF2-40B4-BE49-F238E27FC236}">
                <a16:creationId xmlns:a16="http://schemas.microsoft.com/office/drawing/2014/main" id="{5569CE8B-04AF-468F-B800-7ECF09FD6C99}"/>
              </a:ext>
            </a:extLst>
          </p:cNvPr>
          <p:cNvGrpSpPr>
            <a:grpSpLocks noChangeAspect="1"/>
          </p:cNvGrpSpPr>
          <p:nvPr userDrawn="1"/>
        </p:nvGrpSpPr>
        <p:grpSpPr>
          <a:xfrm>
            <a:off x="4315443" y="2970600"/>
            <a:ext cx="3561116" cy="916800"/>
            <a:chOff x="4767702" y="-472136"/>
            <a:chExt cx="745525" cy="191931"/>
          </a:xfrm>
          <a:solidFill>
            <a:srgbClr val="FFFFFF"/>
          </a:solidFill>
        </p:grpSpPr>
        <p:sp>
          <p:nvSpPr>
            <p:cNvPr id="10" name="Forme libre : forme 9">
              <a:extLst>
                <a:ext uri="{FF2B5EF4-FFF2-40B4-BE49-F238E27FC236}">
                  <a16:creationId xmlns:a16="http://schemas.microsoft.com/office/drawing/2014/main" id="{A862ADC4-857D-4471-A871-BD1A38FB23C1}"/>
                </a:ext>
              </a:extLst>
            </p:cNvPr>
            <p:cNvSpPr/>
            <p:nvPr/>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fr-FR" sz="2400"/>
            </a:p>
          </p:txBody>
        </p:sp>
        <p:sp>
          <p:nvSpPr>
            <p:cNvPr id="11" name="Forme libre : forme 10">
              <a:extLst>
                <a:ext uri="{FF2B5EF4-FFF2-40B4-BE49-F238E27FC236}">
                  <a16:creationId xmlns:a16="http://schemas.microsoft.com/office/drawing/2014/main" id="{3473CDDD-9034-4972-B890-4C267C13F06F}"/>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solidFill>
              <a:schemeClr val="accent2"/>
            </a:solidFill>
            <a:ln w="7833" cap="flat">
              <a:noFill/>
              <a:prstDash val="solid"/>
              <a:round/>
            </a:ln>
          </p:spPr>
          <p:txBody>
            <a:bodyPr rtlCol="0" anchor="ctr"/>
            <a:lstStyle/>
            <a:p>
              <a:endParaRPr lang="fr-FR" sz="2400">
                <a:solidFill>
                  <a:schemeClr val="accent2"/>
                </a:solidFill>
              </a:endParaRPr>
            </a:p>
          </p:txBody>
        </p:sp>
        <p:sp>
          <p:nvSpPr>
            <p:cNvPr id="12" name="Forme libre : forme 11">
              <a:extLst>
                <a:ext uri="{FF2B5EF4-FFF2-40B4-BE49-F238E27FC236}">
                  <a16:creationId xmlns:a16="http://schemas.microsoft.com/office/drawing/2014/main" id="{FA4CC508-0E53-4122-BCBD-4E37F1B71C30}"/>
                </a:ext>
              </a:extLst>
            </p:cNvPr>
            <p:cNvSpPr/>
            <p:nvPr/>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solidFill>
              <a:schemeClr val="accent2"/>
            </a:solidFill>
            <a:ln w="7833" cap="flat">
              <a:noFill/>
              <a:prstDash val="solid"/>
              <a:round/>
            </a:ln>
          </p:spPr>
          <p:txBody>
            <a:bodyPr rtlCol="0" anchor="ctr"/>
            <a:lstStyle/>
            <a:p>
              <a:endParaRPr lang="fr-FR" sz="2400"/>
            </a:p>
          </p:txBody>
        </p:sp>
      </p:grpSp>
    </p:spTree>
    <p:extLst>
      <p:ext uri="{BB962C8B-B14F-4D97-AF65-F5344CB8AC3E}">
        <p14:creationId xmlns:p14="http://schemas.microsoft.com/office/powerpoint/2010/main" val="366707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Cover Logo (Dark)">
    <p:spTree>
      <p:nvGrpSpPr>
        <p:cNvPr id="1" name=""/>
        <p:cNvGrpSpPr/>
        <p:nvPr/>
      </p:nvGrpSpPr>
      <p:grpSpPr>
        <a:xfrm>
          <a:off x="0" y="0"/>
          <a:ext cx="0" cy="0"/>
          <a:chOff x="0" y="0"/>
          <a:chExt cx="0" cy="0"/>
        </a:xfrm>
      </p:grpSpPr>
      <p:grpSp>
        <p:nvGrpSpPr>
          <p:cNvPr id="7" name="Graphique 7">
            <a:extLst>
              <a:ext uri="{FF2B5EF4-FFF2-40B4-BE49-F238E27FC236}">
                <a16:creationId xmlns:a16="http://schemas.microsoft.com/office/drawing/2014/main" id="{AAE34BD0-96F3-484E-823D-846BCF7077CC}"/>
              </a:ext>
            </a:extLst>
          </p:cNvPr>
          <p:cNvGrpSpPr>
            <a:grpSpLocks noChangeAspect="1"/>
          </p:cNvGrpSpPr>
          <p:nvPr userDrawn="1"/>
        </p:nvGrpSpPr>
        <p:grpSpPr>
          <a:xfrm>
            <a:off x="4315443" y="2970600"/>
            <a:ext cx="3561116" cy="916800"/>
            <a:chOff x="4767702" y="-472136"/>
            <a:chExt cx="745525" cy="191931"/>
          </a:xfrm>
          <a:solidFill>
            <a:schemeClr val="bg1"/>
          </a:solidFill>
        </p:grpSpPr>
        <p:sp>
          <p:nvSpPr>
            <p:cNvPr id="8" name="Forme libre : forme 7">
              <a:extLst>
                <a:ext uri="{FF2B5EF4-FFF2-40B4-BE49-F238E27FC236}">
                  <a16:creationId xmlns:a16="http://schemas.microsoft.com/office/drawing/2014/main" id="{B5ACEFF7-2172-4E31-95A5-2822B762DCC8}"/>
                </a:ext>
              </a:extLst>
            </p:cNvPr>
            <p:cNvSpPr/>
            <p:nvPr/>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grpFill/>
            <a:ln w="7833" cap="flat">
              <a:noFill/>
              <a:prstDash val="solid"/>
              <a:round/>
            </a:ln>
          </p:spPr>
          <p:txBody>
            <a:bodyPr rtlCol="0" anchor="ctr"/>
            <a:lstStyle/>
            <a:p>
              <a:endParaRPr lang="fr-FR" sz="2400"/>
            </a:p>
          </p:txBody>
        </p:sp>
        <p:sp>
          <p:nvSpPr>
            <p:cNvPr id="9" name="Forme libre : forme 8">
              <a:extLst>
                <a:ext uri="{FF2B5EF4-FFF2-40B4-BE49-F238E27FC236}">
                  <a16:creationId xmlns:a16="http://schemas.microsoft.com/office/drawing/2014/main" id="{156C511D-58A1-442A-9FDB-13B83505C8E1}"/>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grpFill/>
            <a:ln w="7833" cap="flat">
              <a:noFill/>
              <a:prstDash val="solid"/>
              <a:round/>
            </a:ln>
          </p:spPr>
          <p:txBody>
            <a:bodyPr rtlCol="0" anchor="ctr"/>
            <a:lstStyle/>
            <a:p>
              <a:endParaRPr lang="fr-FR" sz="2400">
                <a:solidFill>
                  <a:schemeClr val="accent2"/>
                </a:solidFill>
              </a:endParaRPr>
            </a:p>
          </p:txBody>
        </p:sp>
        <p:sp>
          <p:nvSpPr>
            <p:cNvPr id="10" name="Forme libre : forme 9">
              <a:extLst>
                <a:ext uri="{FF2B5EF4-FFF2-40B4-BE49-F238E27FC236}">
                  <a16:creationId xmlns:a16="http://schemas.microsoft.com/office/drawing/2014/main" id="{33BB5D3E-7EA3-4217-8524-E90CF2B6AC62}"/>
                </a:ext>
              </a:extLst>
            </p:cNvPr>
            <p:cNvSpPr/>
            <p:nvPr/>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grpFill/>
            <a:ln w="7833" cap="flat">
              <a:noFill/>
              <a:prstDash val="solid"/>
              <a:round/>
            </a:ln>
          </p:spPr>
          <p:txBody>
            <a:bodyPr rtlCol="0" anchor="ctr"/>
            <a:lstStyle/>
            <a:p>
              <a:endParaRPr lang="fr-FR" sz="2400"/>
            </a:p>
          </p:txBody>
        </p:sp>
      </p:grpSp>
    </p:spTree>
    <p:extLst>
      <p:ext uri="{BB962C8B-B14F-4D97-AF65-F5344CB8AC3E}">
        <p14:creationId xmlns:p14="http://schemas.microsoft.com/office/powerpoint/2010/main" val="1664869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Cover Title (Light)">
    <p:spTree>
      <p:nvGrpSpPr>
        <p:cNvPr id="1" name=""/>
        <p:cNvGrpSpPr/>
        <p:nvPr/>
      </p:nvGrpSpPr>
      <p:grpSpPr>
        <a:xfrm>
          <a:off x="0" y="0"/>
          <a:ext cx="0" cy="0"/>
          <a:chOff x="0" y="0"/>
          <a:chExt cx="0" cy="0"/>
        </a:xfrm>
      </p:grpSpPr>
      <p:sp>
        <p:nvSpPr>
          <p:cNvPr id="19" name="Espace réservé du graphique SmartArt 18">
            <a:extLst>
              <a:ext uri="{FF2B5EF4-FFF2-40B4-BE49-F238E27FC236}">
                <a16:creationId xmlns:a16="http://schemas.microsoft.com/office/drawing/2014/main" id="{B25D5AC7-4546-4A74-B36B-BA1B41C598C1}"/>
              </a:ext>
            </a:extLst>
          </p:cNvPr>
          <p:cNvSpPr>
            <a:spLocks noGrp="1" noChangeAspect="1"/>
          </p:cNvSpPr>
          <p:nvPr>
            <p:ph type="dgm" sz="quarter" idx="13"/>
          </p:nvPr>
        </p:nvSpPr>
        <p:spPr>
          <a:xfrm>
            <a:off x="6019131" y="4999905"/>
            <a:ext cx="153740" cy="152649"/>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accent2"/>
          </a:solidFill>
        </p:spPr>
        <p:txBody>
          <a:bodyPr wrap="square">
            <a:noAutofit/>
          </a:bodyPr>
          <a:lstStyle>
            <a:lvl1pPr>
              <a:defRPr>
                <a:noFill/>
              </a:defRPr>
            </a:lvl1pPr>
          </a:lstStyle>
          <a:p>
            <a:r>
              <a:rPr lang="fr-FR" noProof="0"/>
              <a:t>Cliquez sur l'icône pour ajouter un graphique SmartArt</a:t>
            </a:r>
            <a:endParaRPr lang="en-US" noProof="0"/>
          </a:p>
        </p:txBody>
      </p:sp>
      <p:sp>
        <p:nvSpPr>
          <p:cNvPr id="20" name="Espace réservé du graphique SmartArt 19">
            <a:extLst>
              <a:ext uri="{FF2B5EF4-FFF2-40B4-BE49-F238E27FC236}">
                <a16:creationId xmlns:a16="http://schemas.microsoft.com/office/drawing/2014/main" id="{FE783EC5-36F3-4916-B0D5-15355CAD8B2D}"/>
              </a:ext>
            </a:extLst>
          </p:cNvPr>
          <p:cNvSpPr>
            <a:spLocks noGrp="1" noChangeAspect="1"/>
          </p:cNvSpPr>
          <p:nvPr>
            <p:ph type="dgm" sz="quarter" idx="14"/>
          </p:nvPr>
        </p:nvSpPr>
        <p:spPr>
          <a:xfrm>
            <a:off x="6019131" y="1548016"/>
            <a:ext cx="153740" cy="152649"/>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accent2"/>
          </a:solidFill>
        </p:spPr>
        <p:txBody>
          <a:bodyPr wrap="square">
            <a:noAutofit/>
          </a:bodyPr>
          <a:lstStyle>
            <a:lvl1pPr>
              <a:defRPr>
                <a:noFill/>
              </a:defRPr>
            </a:lvl1pPr>
          </a:lstStyle>
          <a:p>
            <a:r>
              <a:rPr lang="fr-FR" noProof="0"/>
              <a:t>Cliquez sur l'icône pour ajouter un graphique SmartArt</a:t>
            </a:r>
            <a:endParaRPr lang="en-US" noProof="0"/>
          </a:p>
        </p:txBody>
      </p:sp>
      <p:grpSp>
        <p:nvGrpSpPr>
          <p:cNvPr id="9" name="Graphique 7">
            <a:extLst>
              <a:ext uri="{FF2B5EF4-FFF2-40B4-BE49-F238E27FC236}">
                <a16:creationId xmlns:a16="http://schemas.microsoft.com/office/drawing/2014/main" id="{27488BCF-9F91-440E-B9B4-3B8628FE5A11}"/>
              </a:ext>
            </a:extLst>
          </p:cNvPr>
          <p:cNvGrpSpPr>
            <a:grpSpLocks noChangeAspect="1"/>
          </p:cNvGrpSpPr>
          <p:nvPr userDrawn="1"/>
        </p:nvGrpSpPr>
        <p:grpSpPr>
          <a:xfrm>
            <a:off x="5528661" y="444457"/>
            <a:ext cx="1134681" cy="292121"/>
            <a:chOff x="4767702" y="-472136"/>
            <a:chExt cx="745525" cy="191931"/>
          </a:xfrm>
          <a:solidFill>
            <a:srgbClr val="FFFFFF"/>
          </a:solidFill>
        </p:grpSpPr>
        <p:sp>
          <p:nvSpPr>
            <p:cNvPr id="10" name="Forme libre : forme 9">
              <a:extLst>
                <a:ext uri="{FF2B5EF4-FFF2-40B4-BE49-F238E27FC236}">
                  <a16:creationId xmlns:a16="http://schemas.microsoft.com/office/drawing/2014/main" id="{EB91D5A6-4846-4A0D-AEA5-4C76E28CB395}"/>
                </a:ext>
              </a:extLst>
            </p:cNvPr>
            <p:cNvSpPr/>
            <p:nvPr/>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en-US" sz="2400" noProof="0"/>
            </a:p>
          </p:txBody>
        </p:sp>
        <p:sp>
          <p:nvSpPr>
            <p:cNvPr id="11" name="Forme libre : forme 10">
              <a:extLst>
                <a:ext uri="{FF2B5EF4-FFF2-40B4-BE49-F238E27FC236}">
                  <a16:creationId xmlns:a16="http://schemas.microsoft.com/office/drawing/2014/main" id="{503CE94E-53F9-481B-BF77-A348529571D3}"/>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solidFill>
              <a:schemeClr val="accent2"/>
            </a:solidFill>
            <a:ln w="7833" cap="flat">
              <a:noFill/>
              <a:prstDash val="solid"/>
              <a:round/>
            </a:ln>
          </p:spPr>
          <p:txBody>
            <a:bodyPr rtlCol="0" anchor="ctr"/>
            <a:lstStyle/>
            <a:p>
              <a:endParaRPr lang="en-US" sz="2400" noProof="0">
                <a:solidFill>
                  <a:schemeClr val="accent2"/>
                </a:solidFill>
              </a:endParaRPr>
            </a:p>
          </p:txBody>
        </p:sp>
        <p:sp>
          <p:nvSpPr>
            <p:cNvPr id="12" name="Forme libre : forme 11">
              <a:extLst>
                <a:ext uri="{FF2B5EF4-FFF2-40B4-BE49-F238E27FC236}">
                  <a16:creationId xmlns:a16="http://schemas.microsoft.com/office/drawing/2014/main" id="{7ADD6FFB-F84E-4F7B-930C-208E58062DD7}"/>
                </a:ext>
              </a:extLst>
            </p:cNvPr>
            <p:cNvSpPr/>
            <p:nvPr/>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solidFill>
              <a:schemeClr val="accent2"/>
            </a:solidFill>
            <a:ln w="7833" cap="flat">
              <a:noFill/>
              <a:prstDash val="solid"/>
              <a:round/>
            </a:ln>
          </p:spPr>
          <p:txBody>
            <a:bodyPr rtlCol="0" anchor="ctr"/>
            <a:lstStyle/>
            <a:p>
              <a:endParaRPr lang="en-US" sz="2400" noProof="0"/>
            </a:p>
          </p:txBody>
        </p:sp>
      </p:grpSp>
      <p:sp>
        <p:nvSpPr>
          <p:cNvPr id="6" name="Espace réservé de la date 5">
            <a:extLst>
              <a:ext uri="{FF2B5EF4-FFF2-40B4-BE49-F238E27FC236}">
                <a16:creationId xmlns:a16="http://schemas.microsoft.com/office/drawing/2014/main" id="{055EFF8E-40A6-42AA-8E6F-31C4F50AAD2A}"/>
              </a:ext>
            </a:extLst>
          </p:cNvPr>
          <p:cNvSpPr>
            <a:spLocks noGrp="1"/>
          </p:cNvSpPr>
          <p:nvPr>
            <p:ph type="dt" sz="half" idx="15"/>
          </p:nvPr>
        </p:nvSpPr>
        <p:spPr>
          <a:xfrm>
            <a:off x="4724400" y="6106773"/>
            <a:ext cx="2743200" cy="366183"/>
          </a:xfrm>
        </p:spPr>
        <p:txBody>
          <a:bodyPr/>
          <a:lstStyle/>
          <a:p>
            <a:endParaRPr lang="en-US" noProof="0"/>
          </a:p>
        </p:txBody>
      </p:sp>
      <p:sp>
        <p:nvSpPr>
          <p:cNvPr id="14" name="Espace réservé du texte 5">
            <a:extLst>
              <a:ext uri="{FF2B5EF4-FFF2-40B4-BE49-F238E27FC236}">
                <a16:creationId xmlns:a16="http://schemas.microsoft.com/office/drawing/2014/main" id="{01F2B667-7264-4505-9F19-2E4AB44996E2}"/>
              </a:ext>
            </a:extLst>
          </p:cNvPr>
          <p:cNvSpPr>
            <a:spLocks noGrp="1"/>
          </p:cNvSpPr>
          <p:nvPr>
            <p:ph type="body" sz="quarter" idx="21"/>
          </p:nvPr>
        </p:nvSpPr>
        <p:spPr>
          <a:xfrm>
            <a:off x="1480778" y="1926301"/>
            <a:ext cx="9230445" cy="1658148"/>
          </a:xfrm>
        </p:spPr>
        <p:txBody>
          <a:bodyPr anchor="b">
            <a:noAutofit/>
          </a:bodyPr>
          <a:lstStyle>
            <a:lvl1pPr algn="ctr">
              <a:lnSpc>
                <a:spcPct val="96000"/>
              </a:lnSpc>
              <a:spcAft>
                <a:spcPts val="1333"/>
              </a:spcAft>
              <a:defRPr lang="fr-FR" sz="5600"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a:lnSpc>
                <a:spcPct val="100000"/>
              </a:lnSpc>
              <a:defRPr sz="2667" b="0" i="1">
                <a:solidFill>
                  <a:schemeClr val="accent2"/>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fr-FR"/>
              <a:t>Cliquez pour modifier les styles du texte du masque</a:t>
            </a:r>
          </a:p>
        </p:txBody>
      </p:sp>
      <p:sp>
        <p:nvSpPr>
          <p:cNvPr id="16" name="Espace réservé du texte 5">
            <a:extLst>
              <a:ext uri="{FF2B5EF4-FFF2-40B4-BE49-F238E27FC236}">
                <a16:creationId xmlns:a16="http://schemas.microsoft.com/office/drawing/2014/main" id="{57CD9AAA-CCAE-44AF-A224-A38A0B786F65}"/>
              </a:ext>
            </a:extLst>
          </p:cNvPr>
          <p:cNvSpPr>
            <a:spLocks noGrp="1"/>
          </p:cNvSpPr>
          <p:nvPr>
            <p:ph type="body" sz="quarter" idx="22"/>
          </p:nvPr>
        </p:nvSpPr>
        <p:spPr>
          <a:xfrm>
            <a:off x="1480778" y="3758157"/>
            <a:ext cx="9230445" cy="537959"/>
          </a:xfrm>
        </p:spPr>
        <p:txBody>
          <a:bodyPr anchor="ctr">
            <a:noAutofit/>
          </a:bodyPr>
          <a:lstStyle>
            <a:lvl1pPr algn="ctr">
              <a:lnSpc>
                <a:spcPct val="96000"/>
              </a:lnSpc>
              <a:spcAft>
                <a:spcPts val="1333"/>
              </a:spcAft>
              <a:defRPr lang="en-US" sz="2667" b="0" i="1" kern="1200" dirty="0">
                <a:solidFill>
                  <a:schemeClr val="accent2"/>
                </a:solidFill>
                <a:latin typeface="Georgia" panose="02040502050405020303" pitchFamily="18" charset="0"/>
                <a:ea typeface="Verdana" panose="020B0604030504040204" pitchFamily="34" charset="0"/>
                <a:cs typeface="Verdana" panose="020B0604030504040204" pitchFamily="34" charset="0"/>
              </a:defRPr>
            </a:lvl1pPr>
            <a:lvl2pPr marL="371391" indent="0" algn="ctr">
              <a:lnSpc>
                <a:spcPct val="100000"/>
              </a:lnSpc>
              <a:buFont typeface="Arial" panose="020B0604020202020204" pitchFamily="34" charset="0"/>
              <a:buNone/>
              <a:defRPr sz="5600" b="0" i="1">
                <a:solidFill>
                  <a:schemeClr val="accent2"/>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fr-FR"/>
              <a:t>Cliquez pour modifier les styles du texte du masque</a:t>
            </a:r>
          </a:p>
        </p:txBody>
      </p:sp>
      <p:sp>
        <p:nvSpPr>
          <p:cNvPr id="17" name="Espace réservé du texte 5">
            <a:extLst>
              <a:ext uri="{FF2B5EF4-FFF2-40B4-BE49-F238E27FC236}">
                <a16:creationId xmlns:a16="http://schemas.microsoft.com/office/drawing/2014/main" id="{F176A07A-C4FF-49D0-80C5-1B4F36FB3A32}"/>
              </a:ext>
            </a:extLst>
          </p:cNvPr>
          <p:cNvSpPr>
            <a:spLocks noGrp="1"/>
          </p:cNvSpPr>
          <p:nvPr>
            <p:ph type="body" sz="quarter" idx="23"/>
          </p:nvPr>
        </p:nvSpPr>
        <p:spPr>
          <a:xfrm>
            <a:off x="1480778" y="4513248"/>
            <a:ext cx="9230445" cy="308387"/>
          </a:xfrm>
        </p:spPr>
        <p:txBody>
          <a:bodyPr anchor="t">
            <a:noAutofit/>
          </a:bodyPr>
          <a:lstStyle>
            <a:lvl1pPr algn="ctr">
              <a:lnSpc>
                <a:spcPct val="96000"/>
              </a:lnSpc>
              <a:spcAft>
                <a:spcPts val="1333"/>
              </a:spcAft>
              <a:defRPr lang="en-US" sz="1600" b="0" i="0" kern="1200" dirty="0">
                <a:solidFill>
                  <a:schemeClr val="tx1"/>
                </a:solidFill>
                <a:latin typeface="+mj-lt"/>
                <a:ea typeface="Verdana" panose="020B0604030504040204" pitchFamily="34" charset="0"/>
                <a:cs typeface="Verdana" panose="020B0604030504040204" pitchFamily="34" charset="0"/>
              </a:defRPr>
            </a:lvl1pPr>
            <a:lvl2pPr algn="l">
              <a:lnSpc>
                <a:spcPct val="100000"/>
              </a:lnSpc>
              <a:defRPr lang="en-US" sz="1600" b="0" i="0" kern="120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fr-FR"/>
              <a:t>Cliquez pour modifier les styles du texte du masque</a:t>
            </a:r>
          </a:p>
        </p:txBody>
      </p:sp>
    </p:spTree>
    <p:extLst>
      <p:ext uri="{BB962C8B-B14F-4D97-AF65-F5344CB8AC3E}">
        <p14:creationId xmlns:p14="http://schemas.microsoft.com/office/powerpoint/2010/main" val="2003103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Cover Title (Dark)">
    <p:spTree>
      <p:nvGrpSpPr>
        <p:cNvPr id="1" name=""/>
        <p:cNvGrpSpPr/>
        <p:nvPr/>
      </p:nvGrpSpPr>
      <p:grpSpPr>
        <a:xfrm>
          <a:off x="0" y="0"/>
          <a:ext cx="0" cy="0"/>
          <a:chOff x="0" y="0"/>
          <a:chExt cx="0" cy="0"/>
        </a:xfrm>
      </p:grpSpPr>
      <p:grpSp>
        <p:nvGrpSpPr>
          <p:cNvPr id="9" name="Graphique 7">
            <a:extLst>
              <a:ext uri="{FF2B5EF4-FFF2-40B4-BE49-F238E27FC236}">
                <a16:creationId xmlns:a16="http://schemas.microsoft.com/office/drawing/2014/main" id="{27488BCF-9F91-440E-B9B4-3B8628FE5A11}"/>
              </a:ext>
            </a:extLst>
          </p:cNvPr>
          <p:cNvGrpSpPr>
            <a:grpSpLocks noChangeAspect="1"/>
          </p:cNvGrpSpPr>
          <p:nvPr userDrawn="1"/>
        </p:nvGrpSpPr>
        <p:grpSpPr>
          <a:xfrm>
            <a:off x="5528661" y="444457"/>
            <a:ext cx="1134681" cy="292121"/>
            <a:chOff x="4767702" y="-472136"/>
            <a:chExt cx="745525" cy="191931"/>
          </a:xfrm>
          <a:solidFill>
            <a:schemeClr val="bg1"/>
          </a:solidFill>
        </p:grpSpPr>
        <p:sp>
          <p:nvSpPr>
            <p:cNvPr id="10" name="Forme libre : forme 9">
              <a:extLst>
                <a:ext uri="{FF2B5EF4-FFF2-40B4-BE49-F238E27FC236}">
                  <a16:creationId xmlns:a16="http://schemas.microsoft.com/office/drawing/2014/main" id="{EB91D5A6-4846-4A0D-AEA5-4C76E28CB395}"/>
                </a:ext>
              </a:extLst>
            </p:cNvPr>
            <p:cNvSpPr/>
            <p:nvPr/>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grpFill/>
            <a:ln w="7833" cap="flat">
              <a:noFill/>
              <a:prstDash val="solid"/>
              <a:round/>
            </a:ln>
          </p:spPr>
          <p:txBody>
            <a:bodyPr rtlCol="0" anchor="ctr"/>
            <a:lstStyle/>
            <a:p>
              <a:endParaRPr lang="en-US" sz="2400" noProof="0"/>
            </a:p>
          </p:txBody>
        </p:sp>
        <p:sp>
          <p:nvSpPr>
            <p:cNvPr id="11" name="Forme libre : forme 10">
              <a:extLst>
                <a:ext uri="{FF2B5EF4-FFF2-40B4-BE49-F238E27FC236}">
                  <a16:creationId xmlns:a16="http://schemas.microsoft.com/office/drawing/2014/main" id="{503CE94E-53F9-481B-BF77-A348529571D3}"/>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grpFill/>
            <a:ln w="7833" cap="flat">
              <a:noFill/>
              <a:prstDash val="solid"/>
              <a:round/>
            </a:ln>
          </p:spPr>
          <p:txBody>
            <a:bodyPr rtlCol="0" anchor="ctr"/>
            <a:lstStyle/>
            <a:p>
              <a:endParaRPr lang="en-US" sz="2400" noProof="0">
                <a:solidFill>
                  <a:schemeClr val="accent2"/>
                </a:solidFill>
              </a:endParaRPr>
            </a:p>
          </p:txBody>
        </p:sp>
        <p:sp>
          <p:nvSpPr>
            <p:cNvPr id="12" name="Forme libre : forme 11">
              <a:extLst>
                <a:ext uri="{FF2B5EF4-FFF2-40B4-BE49-F238E27FC236}">
                  <a16:creationId xmlns:a16="http://schemas.microsoft.com/office/drawing/2014/main" id="{7ADD6FFB-F84E-4F7B-930C-208E58062DD7}"/>
                </a:ext>
              </a:extLst>
            </p:cNvPr>
            <p:cNvSpPr/>
            <p:nvPr/>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grpFill/>
            <a:ln w="7833" cap="flat">
              <a:noFill/>
              <a:prstDash val="solid"/>
              <a:round/>
            </a:ln>
          </p:spPr>
          <p:txBody>
            <a:bodyPr rtlCol="0" anchor="ctr"/>
            <a:lstStyle/>
            <a:p>
              <a:endParaRPr lang="en-US" sz="2400" noProof="0"/>
            </a:p>
          </p:txBody>
        </p:sp>
      </p:grpSp>
      <p:sp>
        <p:nvSpPr>
          <p:cNvPr id="6" name="Espace réservé de la date 5">
            <a:extLst>
              <a:ext uri="{FF2B5EF4-FFF2-40B4-BE49-F238E27FC236}">
                <a16:creationId xmlns:a16="http://schemas.microsoft.com/office/drawing/2014/main" id="{055EFF8E-40A6-42AA-8E6F-31C4F50AAD2A}"/>
              </a:ext>
            </a:extLst>
          </p:cNvPr>
          <p:cNvSpPr>
            <a:spLocks noGrp="1"/>
          </p:cNvSpPr>
          <p:nvPr>
            <p:ph type="dt" sz="half" idx="15"/>
          </p:nvPr>
        </p:nvSpPr>
        <p:spPr/>
        <p:txBody>
          <a:bodyPr/>
          <a:lstStyle>
            <a:lvl1pPr>
              <a:defRPr>
                <a:solidFill>
                  <a:schemeClr val="bg2"/>
                </a:solidFill>
              </a:defRPr>
            </a:lvl1pPr>
          </a:lstStyle>
          <a:p>
            <a:endParaRPr lang="en-US"/>
          </a:p>
        </p:txBody>
      </p:sp>
      <p:sp>
        <p:nvSpPr>
          <p:cNvPr id="17" name="Espace réservé du graphique SmartArt 18">
            <a:extLst>
              <a:ext uri="{FF2B5EF4-FFF2-40B4-BE49-F238E27FC236}">
                <a16:creationId xmlns:a16="http://schemas.microsoft.com/office/drawing/2014/main" id="{50E609C3-EA6F-468A-8B7C-CD27949FB33C}"/>
              </a:ext>
            </a:extLst>
          </p:cNvPr>
          <p:cNvSpPr>
            <a:spLocks noGrp="1" noChangeAspect="1"/>
          </p:cNvSpPr>
          <p:nvPr>
            <p:ph type="dgm" sz="quarter" idx="13"/>
          </p:nvPr>
        </p:nvSpPr>
        <p:spPr>
          <a:xfrm>
            <a:off x="6019130" y="4999905"/>
            <a:ext cx="153740" cy="152649"/>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bg1"/>
          </a:solidFill>
        </p:spPr>
        <p:txBody>
          <a:bodyPr wrap="square">
            <a:noAutofit/>
          </a:bodyPr>
          <a:lstStyle>
            <a:lvl1pPr>
              <a:defRPr>
                <a:noFill/>
              </a:defRPr>
            </a:lvl1pPr>
          </a:lstStyle>
          <a:p>
            <a:r>
              <a:rPr lang="fr-FR" noProof="0"/>
              <a:t>Cliquez sur l'icône pour ajouter un graphique SmartArt</a:t>
            </a:r>
            <a:endParaRPr lang="en-US" noProof="0"/>
          </a:p>
        </p:txBody>
      </p:sp>
      <p:sp>
        <p:nvSpPr>
          <p:cNvPr id="18" name="Espace réservé du graphique SmartArt 19">
            <a:extLst>
              <a:ext uri="{FF2B5EF4-FFF2-40B4-BE49-F238E27FC236}">
                <a16:creationId xmlns:a16="http://schemas.microsoft.com/office/drawing/2014/main" id="{F155B637-1E1E-462B-9FBB-56FD4231172C}"/>
              </a:ext>
            </a:extLst>
          </p:cNvPr>
          <p:cNvSpPr>
            <a:spLocks noGrp="1" noChangeAspect="1"/>
          </p:cNvSpPr>
          <p:nvPr>
            <p:ph type="dgm" sz="quarter" idx="14"/>
          </p:nvPr>
        </p:nvSpPr>
        <p:spPr>
          <a:xfrm>
            <a:off x="6019130" y="1548016"/>
            <a:ext cx="153740" cy="152649"/>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bg1"/>
          </a:solidFill>
        </p:spPr>
        <p:txBody>
          <a:bodyPr wrap="square">
            <a:noAutofit/>
          </a:bodyPr>
          <a:lstStyle>
            <a:lvl1pPr>
              <a:defRPr>
                <a:noFill/>
              </a:defRPr>
            </a:lvl1pPr>
          </a:lstStyle>
          <a:p>
            <a:r>
              <a:rPr lang="fr-FR" noProof="0"/>
              <a:t>Cliquez sur l'icône pour ajouter un graphique SmartArt</a:t>
            </a:r>
            <a:endParaRPr lang="en-US" noProof="0"/>
          </a:p>
        </p:txBody>
      </p:sp>
      <p:sp>
        <p:nvSpPr>
          <p:cNvPr id="16" name="Espace réservé du texte 5">
            <a:extLst>
              <a:ext uri="{FF2B5EF4-FFF2-40B4-BE49-F238E27FC236}">
                <a16:creationId xmlns:a16="http://schemas.microsoft.com/office/drawing/2014/main" id="{287A90CB-3485-4D3D-9E87-2D7382BBBC10}"/>
              </a:ext>
            </a:extLst>
          </p:cNvPr>
          <p:cNvSpPr>
            <a:spLocks noGrp="1"/>
          </p:cNvSpPr>
          <p:nvPr>
            <p:ph type="body" sz="quarter" idx="21"/>
          </p:nvPr>
        </p:nvSpPr>
        <p:spPr>
          <a:xfrm>
            <a:off x="1480778" y="1926301"/>
            <a:ext cx="9230445" cy="1658148"/>
          </a:xfrm>
        </p:spPr>
        <p:txBody>
          <a:bodyPr anchor="b">
            <a:noAutofit/>
          </a:bodyPr>
          <a:lstStyle>
            <a:lvl1pPr algn="ctr">
              <a:lnSpc>
                <a:spcPct val="96000"/>
              </a:lnSpc>
              <a:spcAft>
                <a:spcPts val="1333"/>
              </a:spcAft>
              <a:defRPr lang="fr-FR" sz="5600" b="0" i="0" kern="120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algn="ctr">
              <a:lnSpc>
                <a:spcPct val="100000"/>
              </a:lnSpc>
              <a:defRPr sz="2667" b="0" i="1">
                <a:solidFill>
                  <a:schemeClr val="accent2"/>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fr-FR"/>
              <a:t>Cliquez pour modifier les styles du texte du masque</a:t>
            </a:r>
          </a:p>
        </p:txBody>
      </p:sp>
      <p:sp>
        <p:nvSpPr>
          <p:cNvPr id="19" name="Espace réservé du texte 5">
            <a:extLst>
              <a:ext uri="{FF2B5EF4-FFF2-40B4-BE49-F238E27FC236}">
                <a16:creationId xmlns:a16="http://schemas.microsoft.com/office/drawing/2014/main" id="{54CCF570-9115-4289-839C-7FACBC619C13}"/>
              </a:ext>
            </a:extLst>
          </p:cNvPr>
          <p:cNvSpPr>
            <a:spLocks noGrp="1"/>
          </p:cNvSpPr>
          <p:nvPr>
            <p:ph type="body" sz="quarter" idx="22"/>
          </p:nvPr>
        </p:nvSpPr>
        <p:spPr>
          <a:xfrm>
            <a:off x="1480778" y="3758157"/>
            <a:ext cx="9230445" cy="537959"/>
          </a:xfrm>
        </p:spPr>
        <p:txBody>
          <a:bodyPr anchor="ctr">
            <a:noAutofit/>
          </a:bodyPr>
          <a:lstStyle>
            <a:lvl1pPr algn="ctr">
              <a:lnSpc>
                <a:spcPct val="96000"/>
              </a:lnSpc>
              <a:spcAft>
                <a:spcPts val="1333"/>
              </a:spcAft>
              <a:defRPr lang="en-US" sz="2667" b="0" i="1" kern="1200" dirty="0">
                <a:solidFill>
                  <a:schemeClr val="bg2"/>
                </a:solidFill>
                <a:latin typeface="Georgia" panose="02040502050405020303" pitchFamily="18" charset="0"/>
                <a:ea typeface="Verdana" panose="020B0604030504040204" pitchFamily="34" charset="0"/>
                <a:cs typeface="Verdana" panose="020B0604030504040204" pitchFamily="34" charset="0"/>
              </a:defRPr>
            </a:lvl1pPr>
            <a:lvl2pPr marL="371391" indent="0" algn="ctr">
              <a:lnSpc>
                <a:spcPct val="100000"/>
              </a:lnSpc>
              <a:buFont typeface="Arial" panose="020B0604020202020204" pitchFamily="34" charset="0"/>
              <a:buNone/>
              <a:defRPr sz="5600" b="0" i="1">
                <a:solidFill>
                  <a:schemeClr val="bg1"/>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fr-FR"/>
              <a:t>Cliquez pour modifier les styles du texte du masque</a:t>
            </a:r>
          </a:p>
        </p:txBody>
      </p:sp>
      <p:sp>
        <p:nvSpPr>
          <p:cNvPr id="20" name="Espace réservé du texte 5">
            <a:extLst>
              <a:ext uri="{FF2B5EF4-FFF2-40B4-BE49-F238E27FC236}">
                <a16:creationId xmlns:a16="http://schemas.microsoft.com/office/drawing/2014/main" id="{889FD9C7-FB39-4714-81F8-6EA37E5B621B}"/>
              </a:ext>
            </a:extLst>
          </p:cNvPr>
          <p:cNvSpPr>
            <a:spLocks noGrp="1"/>
          </p:cNvSpPr>
          <p:nvPr>
            <p:ph type="body" sz="quarter" idx="23"/>
          </p:nvPr>
        </p:nvSpPr>
        <p:spPr>
          <a:xfrm>
            <a:off x="1480778" y="4513248"/>
            <a:ext cx="9230445" cy="308387"/>
          </a:xfrm>
        </p:spPr>
        <p:txBody>
          <a:bodyPr anchor="t">
            <a:noAutofit/>
          </a:bodyPr>
          <a:lstStyle>
            <a:lvl1pPr algn="ctr">
              <a:lnSpc>
                <a:spcPct val="96000"/>
              </a:lnSpc>
              <a:spcAft>
                <a:spcPts val="1333"/>
              </a:spcAft>
              <a:defRPr lang="en-US" sz="1600" b="0" i="0" kern="1200" dirty="0">
                <a:solidFill>
                  <a:schemeClr val="bg2"/>
                </a:solidFill>
                <a:latin typeface="+mj-lt"/>
                <a:ea typeface="Verdana" panose="020B0604030504040204" pitchFamily="34" charset="0"/>
                <a:cs typeface="Verdana" panose="020B0604030504040204" pitchFamily="34" charset="0"/>
              </a:defRPr>
            </a:lvl1pPr>
            <a:lvl2pPr algn="l">
              <a:lnSpc>
                <a:spcPct val="100000"/>
              </a:lnSpc>
              <a:defRPr lang="en-US" sz="1600" b="0" i="0" kern="120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fr-FR"/>
              <a:t>Cliquez pour modifier les styles du texte du masque</a:t>
            </a:r>
          </a:p>
        </p:txBody>
      </p:sp>
    </p:spTree>
    <p:extLst>
      <p:ext uri="{BB962C8B-B14F-4D97-AF65-F5344CB8AC3E}">
        <p14:creationId xmlns:p14="http://schemas.microsoft.com/office/powerpoint/2010/main" val="4282832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ext over Image">
    <p:bg>
      <p:bgPr>
        <a:solidFill>
          <a:schemeClr val="accent1"/>
        </a:solidFill>
        <a:effectLst/>
      </p:bgPr>
    </p:bg>
    <p:spTree>
      <p:nvGrpSpPr>
        <p:cNvPr id="1" name=""/>
        <p:cNvGrpSpPr/>
        <p:nvPr/>
      </p:nvGrpSpPr>
      <p:grpSpPr>
        <a:xfrm>
          <a:off x="0" y="0"/>
          <a:ext cx="0" cy="0"/>
          <a:chOff x="0" y="0"/>
          <a:chExt cx="0" cy="0"/>
        </a:xfrm>
      </p:grpSpPr>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lvl1pPr>
              <a:defRPr>
                <a:solidFill>
                  <a:schemeClr val="bg2"/>
                </a:solidFill>
              </a:defRPr>
            </a:lvl1pPr>
          </a:lstStyle>
          <a:p>
            <a:fld id="{6B54B0F7-55DD-40D6-B7F4-70B586885C0B}" type="slidenum">
              <a:rPr lang="en-US" smtClean="0"/>
              <a:pPr/>
              <a:t>‹#›</a:t>
            </a:fld>
            <a:endParaRPr lang="en-US"/>
          </a:p>
        </p:txBody>
      </p:sp>
      <p:sp>
        <p:nvSpPr>
          <p:cNvPr id="9" name="Espace réservé du texte 5">
            <a:extLst>
              <a:ext uri="{FF2B5EF4-FFF2-40B4-BE49-F238E27FC236}">
                <a16:creationId xmlns:a16="http://schemas.microsoft.com/office/drawing/2014/main" id="{0B90B88F-38E1-44C8-9D6F-1A9BFFE001D7}"/>
              </a:ext>
            </a:extLst>
          </p:cNvPr>
          <p:cNvSpPr>
            <a:spLocks noGrp="1"/>
          </p:cNvSpPr>
          <p:nvPr>
            <p:ph type="body" sz="quarter" idx="24"/>
          </p:nvPr>
        </p:nvSpPr>
        <p:spPr>
          <a:xfrm>
            <a:off x="6778558" y="2915364"/>
            <a:ext cx="4949741" cy="1399251"/>
          </a:xfrm>
        </p:spPr>
        <p:txBody>
          <a:bodyPr anchor="t">
            <a:noAutofit/>
          </a:bodyPr>
          <a:lstStyle>
            <a:lvl1pPr algn="l">
              <a:lnSpc>
                <a:spcPct val="96000"/>
              </a:lnSpc>
              <a:spcAft>
                <a:spcPts val="1333"/>
              </a:spcAft>
              <a:defRPr lang="fr-FR" sz="4800" b="0" i="1" kern="1200" dirty="0" err="1" smtClean="0">
                <a:solidFill>
                  <a:schemeClr val="bg2"/>
                </a:solidFill>
                <a:effectLst>
                  <a:outerShdw blurRad="127000" sx="102000" sy="102000" algn="ctr" rotWithShape="0">
                    <a:prstClr val="black">
                      <a:alpha val="25000"/>
                    </a:prstClr>
                  </a:outerShdw>
                </a:effectLst>
                <a:latin typeface="Georgia" panose="02040502050405020303" pitchFamily="18" charset="0"/>
                <a:ea typeface="Verdana" panose="020B0604030504040204" pitchFamily="34" charset="0"/>
                <a:cs typeface="Georgia" panose="02040502050405020303" pitchFamily="18" charset="0"/>
              </a:defRPr>
            </a:lvl1pPr>
            <a:lvl2pPr marL="0" indent="0" algn="l">
              <a:lnSpc>
                <a:spcPct val="90000"/>
              </a:lnSpc>
              <a:buFont typeface="Arial" panose="020B0604020202020204" pitchFamily="34" charset="0"/>
              <a:buNone/>
              <a:defRPr lang="en-US" sz="4800" b="0" i="1" kern="1200" noProof="0" dirty="0">
                <a:solidFill>
                  <a:schemeClr val="bg1"/>
                </a:solidFill>
                <a:effectLst>
                  <a:outerShdw blurRad="127000" sx="105000" sy="105000" algn="ctr" rotWithShape="0">
                    <a:prstClr val="black">
                      <a:alpha val="9957"/>
                    </a:prstClr>
                  </a:outerShdw>
                </a:effectLst>
                <a:latin typeface="Georgia" panose="02040502050405020303" pitchFamily="18" charset="0"/>
                <a:ea typeface="Verdana" panose="020B0604030504040204" pitchFamily="34" charset="0"/>
                <a:cs typeface="Verdana" panose="020B0604030504040204" pitchFamily="34" charset="0"/>
              </a:defRPr>
            </a:lvl2pPr>
            <a:lvl3pPr algn="l">
              <a:lnSpc>
                <a:spcPct val="100000"/>
              </a:lnSpc>
              <a:spcBef>
                <a:spcPts val="1333"/>
              </a:spcBef>
              <a:defRPr sz="1867">
                <a:solidFill>
                  <a:schemeClr val="bg1"/>
                </a:solidFill>
                <a:effectLst>
                  <a:outerShdw blurRad="127000" sx="102000" sy="102000" algn="ctr" rotWithShape="0">
                    <a:prstClr val="black">
                      <a:alpha val="25000"/>
                    </a:prstClr>
                  </a:outerShdw>
                </a:effectLst>
              </a:defRPr>
            </a:lvl3pPr>
          </a:lstStyle>
          <a:p>
            <a:pPr marL="761981" lvl="0" indent="-761981" algn="l" defTabSz="914377" rtl="0" eaLnBrk="1" latinLnBrk="0" hangingPunct="1">
              <a:lnSpc>
                <a:spcPct val="90000"/>
              </a:lnSpc>
              <a:spcBef>
                <a:spcPts val="0"/>
              </a:spcBef>
            </a:pPr>
            <a:r>
              <a:rPr lang="en-US" noProof="0"/>
              <a:t>Click to edit Master text styles</a:t>
            </a:r>
          </a:p>
        </p:txBody>
      </p:sp>
      <p:sp>
        <p:nvSpPr>
          <p:cNvPr id="12" name="Espace réservé du texte 5">
            <a:extLst>
              <a:ext uri="{FF2B5EF4-FFF2-40B4-BE49-F238E27FC236}">
                <a16:creationId xmlns:a16="http://schemas.microsoft.com/office/drawing/2014/main" id="{9F6585BF-F3F3-4500-9CFA-EF0D9041ED53}"/>
              </a:ext>
            </a:extLst>
          </p:cNvPr>
          <p:cNvSpPr>
            <a:spLocks noGrp="1"/>
          </p:cNvSpPr>
          <p:nvPr>
            <p:ph type="body" sz="quarter" idx="25"/>
          </p:nvPr>
        </p:nvSpPr>
        <p:spPr>
          <a:xfrm>
            <a:off x="6778558" y="4395893"/>
            <a:ext cx="4949741" cy="710532"/>
          </a:xfrm>
        </p:spPr>
        <p:txBody>
          <a:bodyPr anchor="t">
            <a:noAutofit/>
          </a:bodyPr>
          <a:lstStyle>
            <a:lvl1pPr algn="l">
              <a:lnSpc>
                <a:spcPct val="96000"/>
              </a:lnSpc>
              <a:spcAft>
                <a:spcPts val="1333"/>
              </a:spcAft>
              <a:defRPr lang="fr-FR" sz="1867" b="0" i="0" kern="1200" dirty="0" err="1" smtClean="0">
                <a:solidFill>
                  <a:schemeClr val="bg2"/>
                </a:solidFill>
                <a:effectLst>
                  <a:outerShdw blurRad="127000" sx="102000" sy="102000" algn="ctr" rotWithShape="0">
                    <a:prstClr val="black">
                      <a:alpha val="25000"/>
                    </a:prstClr>
                  </a:outerShdw>
                </a:effectLst>
                <a:latin typeface="+mj-lt"/>
                <a:ea typeface="Verdana" panose="020B0604030504040204" pitchFamily="34" charset="0"/>
                <a:cs typeface="Georgia" panose="02040502050405020303" pitchFamily="18" charset="0"/>
              </a:defRPr>
            </a:lvl1pPr>
            <a:lvl2pPr algn="l">
              <a:lnSpc>
                <a:spcPct val="90000"/>
              </a:lnSpc>
              <a:defRPr lang="en-US" sz="1867" b="0" i="0" kern="1200" noProof="0" dirty="0">
                <a:solidFill>
                  <a:schemeClr val="bg1"/>
                </a:solidFill>
                <a:effectLst>
                  <a:outerShdw blurRad="127000" sx="105000" sy="105000" algn="ctr" rotWithShape="0">
                    <a:prstClr val="black">
                      <a:alpha val="9957"/>
                    </a:prstClr>
                  </a:outerShdw>
                </a:effectLst>
                <a:latin typeface="+mj-lt"/>
                <a:ea typeface="Verdana" panose="020B0604030504040204" pitchFamily="34" charset="0"/>
                <a:cs typeface="Verdana" panose="020B0604030504040204" pitchFamily="34" charset="0"/>
              </a:defRPr>
            </a:lvl2pPr>
            <a:lvl3pPr algn="l">
              <a:lnSpc>
                <a:spcPct val="100000"/>
              </a:lnSpc>
              <a:spcBef>
                <a:spcPts val="1333"/>
              </a:spcBef>
              <a:defRPr lang="en-US" sz="1867" b="0" i="0" kern="1200" noProof="0" dirty="0">
                <a:solidFill>
                  <a:schemeClr val="bg1"/>
                </a:solidFill>
                <a:effectLst>
                  <a:outerShdw blurRad="127000" sx="105000" sy="105000" algn="ctr" rotWithShape="0">
                    <a:prstClr val="black">
                      <a:alpha val="9957"/>
                    </a:prstClr>
                  </a:outerShdw>
                </a:effectLst>
                <a:latin typeface="Verdana" panose="020B0604030504040204" pitchFamily="34" charset="0"/>
                <a:ea typeface="Verdana" panose="020B0604030504040204" pitchFamily="34" charset="0"/>
                <a:cs typeface="Verdana" panose="020B0604030504040204" pitchFamily="34" charset="0"/>
              </a:defRPr>
            </a:lvl3pPr>
          </a:lstStyle>
          <a:p>
            <a:pPr marL="0" lvl="0" indent="0" algn="l" defTabSz="914377" rtl="0" eaLnBrk="1" latinLnBrk="0" hangingPunct="1">
              <a:lnSpc>
                <a:spcPct val="100000"/>
              </a:lnSpc>
              <a:spcBef>
                <a:spcPts val="1333"/>
              </a:spcBef>
              <a:buFont typeface="Arial" panose="020B0604020202020204" pitchFamily="34" charset="0"/>
              <a:buNone/>
            </a:pPr>
            <a:r>
              <a:rPr lang="en-US" noProof="0"/>
              <a:t>Click to edit Master text styles</a:t>
            </a:r>
          </a:p>
        </p:txBody>
      </p:sp>
      <p:sp>
        <p:nvSpPr>
          <p:cNvPr id="13" name="Espace réservé du texte 5">
            <a:extLst>
              <a:ext uri="{FF2B5EF4-FFF2-40B4-BE49-F238E27FC236}">
                <a16:creationId xmlns:a16="http://schemas.microsoft.com/office/drawing/2014/main" id="{FB220A98-FE22-4FE9-AB26-E269403DC28C}"/>
              </a:ext>
            </a:extLst>
          </p:cNvPr>
          <p:cNvSpPr>
            <a:spLocks noGrp="1"/>
          </p:cNvSpPr>
          <p:nvPr>
            <p:ph type="body" sz="quarter" idx="26"/>
          </p:nvPr>
        </p:nvSpPr>
        <p:spPr>
          <a:xfrm>
            <a:off x="6778558" y="1792928"/>
            <a:ext cx="4949741" cy="939945"/>
          </a:xfrm>
        </p:spPr>
        <p:txBody>
          <a:bodyPr anchor="b">
            <a:noAutofit/>
          </a:bodyPr>
          <a:lstStyle>
            <a:lvl1pPr algn="l">
              <a:lnSpc>
                <a:spcPct val="96000"/>
              </a:lnSpc>
              <a:spcAft>
                <a:spcPts val="1333"/>
              </a:spcAft>
              <a:defRPr lang="fr-FR" sz="2933" b="0" i="0" kern="1200" dirty="0" err="1" smtClean="0">
                <a:solidFill>
                  <a:schemeClr val="bg2"/>
                </a:solidFill>
                <a:effectLst>
                  <a:outerShdw blurRad="127000" sx="102000" sy="102000" algn="ctr" rotWithShape="0">
                    <a:prstClr val="black">
                      <a:alpha val="25000"/>
                    </a:prstClr>
                  </a:outerShdw>
                </a:effectLst>
                <a:latin typeface="Verdana" panose="020B0604030504040204" pitchFamily="34" charset="0"/>
                <a:ea typeface="Verdana" panose="020B0604030504040204" pitchFamily="34" charset="0"/>
                <a:cs typeface="Verdana" panose="020B0604030504040204" pitchFamily="34" charset="0"/>
              </a:defRPr>
            </a:lvl1pPr>
            <a:lvl2pPr algn="l">
              <a:lnSpc>
                <a:spcPct val="90000"/>
              </a:lnSpc>
              <a:defRPr sz="4800" b="0" i="1">
                <a:solidFill>
                  <a:schemeClr val="bg1"/>
                </a:solidFill>
                <a:effectLst>
                  <a:outerShdw blurRad="127000" sx="102000" sy="102000" algn="ctr" rotWithShape="0">
                    <a:prstClr val="black">
                      <a:alpha val="25000"/>
                    </a:prstClr>
                  </a:outerShdw>
                </a:effectLst>
                <a:latin typeface="Georgia" panose="02040502050405020303" pitchFamily="18" charset="0"/>
                <a:ea typeface="Verdana" panose="020B0604030504040204" pitchFamily="34" charset="0"/>
                <a:cs typeface="Verdana" panose="020B0604030504040204" pitchFamily="34" charset="0"/>
              </a:defRPr>
            </a:lvl2pPr>
            <a:lvl3pPr algn="l">
              <a:lnSpc>
                <a:spcPct val="100000"/>
              </a:lnSpc>
              <a:spcBef>
                <a:spcPts val="1333"/>
              </a:spcBef>
              <a:defRPr sz="1867">
                <a:solidFill>
                  <a:schemeClr val="bg1"/>
                </a:solidFill>
                <a:effectLst>
                  <a:outerShdw blurRad="127000" sx="102000" sy="102000" algn="ctr" rotWithShape="0">
                    <a:prstClr val="black">
                      <a:alpha val="25000"/>
                    </a:prstClr>
                  </a:outerShdw>
                </a:effectLst>
              </a:defRPr>
            </a:lvl3pPr>
          </a:lstStyle>
          <a:p>
            <a:pPr lvl="0"/>
            <a:r>
              <a:rPr lang="en-US" noProof="0"/>
              <a:t>Click to edit Master text styles</a:t>
            </a:r>
          </a:p>
        </p:txBody>
      </p:sp>
      <p:sp>
        <p:nvSpPr>
          <p:cNvPr id="19" name="Picture Placeholder 18">
            <a:extLst>
              <a:ext uri="{FF2B5EF4-FFF2-40B4-BE49-F238E27FC236}">
                <a16:creationId xmlns:a16="http://schemas.microsoft.com/office/drawing/2014/main" id="{6C677BCD-ED1F-4B13-88E6-B887B5050526}"/>
              </a:ext>
            </a:extLst>
          </p:cNvPr>
          <p:cNvSpPr>
            <a:spLocks noGrp="1"/>
          </p:cNvSpPr>
          <p:nvPr>
            <p:ph type="pic" sz="quarter" idx="17"/>
          </p:nvPr>
        </p:nvSpPr>
        <p:spPr>
          <a:xfrm>
            <a:off x="2" y="0"/>
            <a:ext cx="6374847" cy="6858000"/>
          </a:xfrm>
          <a:custGeom>
            <a:avLst/>
            <a:gdLst>
              <a:gd name="connsiteX0" fmla="*/ 351363 w 4781135"/>
              <a:gd name="connsiteY0" fmla="*/ 4913481 h 5143500"/>
              <a:gd name="connsiteX1" fmla="*/ 331613 w 4781135"/>
              <a:gd name="connsiteY1" fmla="*/ 4933530 h 5143500"/>
              <a:gd name="connsiteX2" fmla="*/ 352237 w 4781135"/>
              <a:gd name="connsiteY2" fmla="*/ 4953582 h 5143500"/>
              <a:gd name="connsiteX3" fmla="*/ 371987 w 4781135"/>
              <a:gd name="connsiteY3" fmla="*/ 4933533 h 5143500"/>
              <a:gd name="connsiteX4" fmla="*/ 351363 w 4781135"/>
              <a:gd name="connsiteY4" fmla="*/ 4913481 h 5143500"/>
              <a:gd name="connsiteX5" fmla="*/ 891920 w 4781135"/>
              <a:gd name="connsiteY5" fmla="*/ 4837319 h 5143500"/>
              <a:gd name="connsiteX6" fmla="*/ 927648 w 4781135"/>
              <a:gd name="connsiteY6" fmla="*/ 4877990 h 5143500"/>
              <a:gd name="connsiteX7" fmla="*/ 893949 w 4781135"/>
              <a:gd name="connsiteY7" fmla="*/ 4918669 h 5143500"/>
              <a:gd name="connsiteX8" fmla="*/ 858212 w 4781135"/>
              <a:gd name="connsiteY8" fmla="*/ 4877990 h 5143500"/>
              <a:gd name="connsiteX9" fmla="*/ 891920 w 4781135"/>
              <a:gd name="connsiteY9" fmla="*/ 4837319 h 5143500"/>
              <a:gd name="connsiteX10" fmla="*/ 559545 w 4781135"/>
              <a:gd name="connsiteY10" fmla="*/ 4837319 h 5143500"/>
              <a:gd name="connsiteX11" fmla="*/ 579303 w 4781135"/>
              <a:gd name="connsiteY11" fmla="*/ 4839934 h 5143500"/>
              <a:gd name="connsiteX12" fmla="*/ 586562 w 4781135"/>
              <a:gd name="connsiteY12" fmla="*/ 4847771 h 5143500"/>
              <a:gd name="connsiteX13" fmla="*/ 586562 w 4781135"/>
              <a:gd name="connsiteY13" fmla="*/ 4908209 h 5143500"/>
              <a:gd name="connsiteX14" fmla="*/ 579303 w 4781135"/>
              <a:gd name="connsiteY14" fmla="*/ 4916053 h 5143500"/>
              <a:gd name="connsiteX15" fmla="*/ 559545 w 4781135"/>
              <a:gd name="connsiteY15" fmla="*/ 4918669 h 5143500"/>
              <a:gd name="connsiteX16" fmla="*/ 523519 w 4781135"/>
              <a:gd name="connsiteY16" fmla="*/ 4877990 h 5143500"/>
              <a:gd name="connsiteX17" fmla="*/ 559545 w 4781135"/>
              <a:gd name="connsiteY17" fmla="*/ 4837319 h 5143500"/>
              <a:gd name="connsiteX18" fmla="*/ 1101680 w 4781135"/>
              <a:gd name="connsiteY18" fmla="*/ 4805359 h 5143500"/>
              <a:gd name="connsiteX19" fmla="*/ 1095864 w 4781135"/>
              <a:gd name="connsiteY19" fmla="*/ 4811167 h 5143500"/>
              <a:gd name="connsiteX20" fmla="*/ 1095864 w 4781135"/>
              <a:gd name="connsiteY20" fmla="*/ 4944812 h 5143500"/>
              <a:gd name="connsiteX21" fmla="*/ 1101680 w 4781135"/>
              <a:gd name="connsiteY21" fmla="*/ 4950628 h 5143500"/>
              <a:gd name="connsiteX22" fmla="*/ 1127823 w 4781135"/>
              <a:gd name="connsiteY22" fmla="*/ 4950628 h 5143500"/>
              <a:gd name="connsiteX23" fmla="*/ 1133640 w 4781135"/>
              <a:gd name="connsiteY23" fmla="*/ 4944812 h 5143500"/>
              <a:gd name="connsiteX24" fmla="*/ 1133640 w 4781135"/>
              <a:gd name="connsiteY24" fmla="*/ 4811167 h 5143500"/>
              <a:gd name="connsiteX25" fmla="*/ 1127823 w 4781135"/>
              <a:gd name="connsiteY25" fmla="*/ 4805359 h 5143500"/>
              <a:gd name="connsiteX26" fmla="*/ 891920 w 4781135"/>
              <a:gd name="connsiteY26" fmla="*/ 4802455 h 5143500"/>
              <a:gd name="connsiteX27" fmla="*/ 819859 w 4781135"/>
              <a:gd name="connsiteY27" fmla="*/ 4877990 h 5143500"/>
              <a:gd name="connsiteX28" fmla="*/ 893949 w 4781135"/>
              <a:gd name="connsiteY28" fmla="*/ 4953533 h 5143500"/>
              <a:gd name="connsiteX29" fmla="*/ 966000 w 4781135"/>
              <a:gd name="connsiteY29" fmla="*/ 4877990 h 5143500"/>
              <a:gd name="connsiteX30" fmla="*/ 891920 w 4781135"/>
              <a:gd name="connsiteY30" fmla="*/ 4802455 h 5143500"/>
              <a:gd name="connsiteX31" fmla="*/ 725443 w 4781135"/>
              <a:gd name="connsiteY31" fmla="*/ 4802455 h 5143500"/>
              <a:gd name="connsiteX32" fmla="*/ 667045 w 4781135"/>
              <a:gd name="connsiteY32" fmla="*/ 4812907 h 5143500"/>
              <a:gd name="connsiteX33" fmla="*/ 659777 w 4781135"/>
              <a:gd name="connsiteY33" fmla="*/ 4824531 h 5143500"/>
              <a:gd name="connsiteX34" fmla="*/ 659777 w 4781135"/>
              <a:gd name="connsiteY34" fmla="*/ 4944812 h 5143500"/>
              <a:gd name="connsiteX35" fmla="*/ 665593 w 4781135"/>
              <a:gd name="connsiteY35" fmla="*/ 4950628 h 5143500"/>
              <a:gd name="connsiteX36" fmla="*/ 691736 w 4781135"/>
              <a:gd name="connsiteY36" fmla="*/ 4950628 h 5143500"/>
              <a:gd name="connsiteX37" fmla="*/ 697552 w 4781135"/>
              <a:gd name="connsiteY37" fmla="*/ 4944812 h 5143500"/>
              <a:gd name="connsiteX38" fmla="*/ 697552 w 4781135"/>
              <a:gd name="connsiteY38" fmla="*/ 4847194 h 5143500"/>
              <a:gd name="connsiteX39" fmla="*/ 704522 w 4781135"/>
              <a:gd name="connsiteY39" fmla="*/ 4839636 h 5143500"/>
              <a:gd name="connsiteX40" fmla="*/ 726020 w 4781135"/>
              <a:gd name="connsiteY40" fmla="*/ 4837319 h 5143500"/>
              <a:gd name="connsiteX41" fmla="*/ 754202 w 4781135"/>
              <a:gd name="connsiteY41" fmla="*/ 4862009 h 5143500"/>
              <a:gd name="connsiteX42" fmla="*/ 754202 w 4781135"/>
              <a:gd name="connsiteY42" fmla="*/ 4944812 h 5143500"/>
              <a:gd name="connsiteX43" fmla="*/ 760018 w 4781135"/>
              <a:gd name="connsiteY43" fmla="*/ 4950628 h 5143500"/>
              <a:gd name="connsiteX44" fmla="*/ 786160 w 4781135"/>
              <a:gd name="connsiteY44" fmla="*/ 4950628 h 5143500"/>
              <a:gd name="connsiteX45" fmla="*/ 791976 w 4781135"/>
              <a:gd name="connsiteY45" fmla="*/ 4944812 h 5143500"/>
              <a:gd name="connsiteX46" fmla="*/ 791976 w 4781135"/>
              <a:gd name="connsiteY46" fmla="*/ 4857068 h 5143500"/>
              <a:gd name="connsiteX47" fmla="*/ 725443 w 4781135"/>
              <a:gd name="connsiteY47" fmla="*/ 4802455 h 5143500"/>
              <a:gd name="connsiteX48" fmla="*/ 559834 w 4781135"/>
              <a:gd name="connsiteY48" fmla="*/ 4802455 h 5143500"/>
              <a:gd name="connsiteX49" fmla="*/ 485166 w 4781135"/>
              <a:gd name="connsiteY49" fmla="*/ 4877990 h 5143500"/>
              <a:gd name="connsiteX50" fmla="*/ 559256 w 4781135"/>
              <a:gd name="connsiteY50" fmla="*/ 4953533 h 5143500"/>
              <a:gd name="connsiteX51" fmla="*/ 617068 w 4781135"/>
              <a:gd name="connsiteY51" fmla="*/ 4941908 h 5143500"/>
              <a:gd name="connsiteX52" fmla="*/ 624336 w 4781135"/>
              <a:gd name="connsiteY52" fmla="*/ 4930284 h 5143500"/>
              <a:gd name="connsiteX53" fmla="*/ 624336 w 4781135"/>
              <a:gd name="connsiteY53" fmla="*/ 4824821 h 5143500"/>
              <a:gd name="connsiteX54" fmla="*/ 617068 w 4781135"/>
              <a:gd name="connsiteY54" fmla="*/ 4813204 h 5143500"/>
              <a:gd name="connsiteX55" fmla="*/ 559834 w 4781135"/>
              <a:gd name="connsiteY55" fmla="*/ 4802455 h 5143500"/>
              <a:gd name="connsiteX56" fmla="*/ 398011 w 4781135"/>
              <a:gd name="connsiteY56" fmla="*/ 4801292 h 5143500"/>
              <a:gd name="connsiteX57" fmla="*/ 334092 w 4781135"/>
              <a:gd name="connsiteY57" fmla="*/ 4853587 h 5143500"/>
              <a:gd name="connsiteX58" fmla="*/ 427643 w 4781135"/>
              <a:gd name="connsiteY58" fmla="*/ 4934063 h 5143500"/>
              <a:gd name="connsiteX59" fmla="*/ 425903 w 4781135"/>
              <a:gd name="connsiteY59" fmla="*/ 4944812 h 5143500"/>
              <a:gd name="connsiteX60" fmla="*/ 425613 w 4781135"/>
              <a:gd name="connsiteY60" fmla="*/ 4946561 h 5143500"/>
              <a:gd name="connsiteX61" fmla="*/ 429969 w 4781135"/>
              <a:gd name="connsiteY61" fmla="*/ 4950628 h 5143500"/>
              <a:gd name="connsiteX62" fmla="*/ 456121 w 4781135"/>
              <a:gd name="connsiteY62" fmla="*/ 4950628 h 5143500"/>
              <a:gd name="connsiteX63" fmla="*/ 463668 w 4781135"/>
              <a:gd name="connsiteY63" fmla="*/ 4944812 h 5143500"/>
              <a:gd name="connsiteX64" fmla="*/ 465994 w 4781135"/>
              <a:gd name="connsiteY64" fmla="*/ 4928255 h 5143500"/>
              <a:gd name="connsiteX65" fmla="*/ 372445 w 4781135"/>
              <a:gd name="connsiteY65" fmla="*/ 4850972 h 5143500"/>
              <a:gd name="connsiteX66" fmla="*/ 396847 w 4781135"/>
              <a:gd name="connsiteY66" fmla="*/ 4836444 h 5143500"/>
              <a:gd name="connsiteX67" fmla="*/ 440718 w 4781135"/>
              <a:gd name="connsiteY67" fmla="*/ 4849520 h 5143500"/>
              <a:gd name="connsiteX68" fmla="*/ 445074 w 4781135"/>
              <a:gd name="connsiteY68" fmla="*/ 4850684 h 5143500"/>
              <a:gd name="connsiteX69" fmla="*/ 451467 w 4781135"/>
              <a:gd name="connsiteY69" fmla="*/ 4846616 h 5143500"/>
              <a:gd name="connsiteX70" fmla="*/ 460476 w 4781135"/>
              <a:gd name="connsiteY70" fmla="*/ 4827435 h 5143500"/>
              <a:gd name="connsiteX71" fmla="*/ 461639 w 4781135"/>
              <a:gd name="connsiteY71" fmla="*/ 4822502 h 5143500"/>
              <a:gd name="connsiteX72" fmla="*/ 458150 w 4781135"/>
              <a:gd name="connsiteY72" fmla="*/ 4816686 h 5143500"/>
              <a:gd name="connsiteX73" fmla="*/ 398011 w 4781135"/>
              <a:gd name="connsiteY73" fmla="*/ 4801292 h 5143500"/>
              <a:gd name="connsiteX74" fmla="*/ 1053743 w 4781135"/>
              <a:gd name="connsiteY74" fmla="*/ 4747249 h 5143500"/>
              <a:gd name="connsiteX75" fmla="*/ 994181 w 4781135"/>
              <a:gd name="connsiteY75" fmla="*/ 4808264 h 5143500"/>
              <a:gd name="connsiteX76" fmla="*/ 994181 w 4781135"/>
              <a:gd name="connsiteY76" fmla="*/ 4944812 h 5143500"/>
              <a:gd name="connsiteX77" fmla="*/ 999997 w 4781135"/>
              <a:gd name="connsiteY77" fmla="*/ 4950628 h 5143500"/>
              <a:gd name="connsiteX78" fmla="*/ 1025851 w 4781135"/>
              <a:gd name="connsiteY78" fmla="*/ 4950628 h 5143500"/>
              <a:gd name="connsiteX79" fmla="*/ 1031659 w 4781135"/>
              <a:gd name="connsiteY79" fmla="*/ 4944812 h 5143500"/>
              <a:gd name="connsiteX80" fmla="*/ 1031659 w 4781135"/>
              <a:gd name="connsiteY80" fmla="*/ 4837319 h 5143500"/>
              <a:gd name="connsiteX81" fmla="*/ 1068558 w 4781135"/>
              <a:gd name="connsiteY81" fmla="*/ 4837319 h 5143500"/>
              <a:gd name="connsiteX82" fmla="*/ 1074366 w 4781135"/>
              <a:gd name="connsiteY82" fmla="*/ 4831502 h 5143500"/>
              <a:gd name="connsiteX83" fmla="*/ 1074366 w 4781135"/>
              <a:gd name="connsiteY83" fmla="*/ 4811456 h 5143500"/>
              <a:gd name="connsiteX84" fmla="*/ 1068558 w 4781135"/>
              <a:gd name="connsiteY84" fmla="*/ 4805359 h 5143500"/>
              <a:gd name="connsiteX85" fmla="*/ 1031659 w 4781135"/>
              <a:gd name="connsiteY85" fmla="*/ 4805359 h 5143500"/>
              <a:gd name="connsiteX86" fmla="*/ 1031659 w 4781135"/>
              <a:gd name="connsiteY86" fmla="*/ 4802158 h 5143500"/>
              <a:gd name="connsiteX87" fmla="*/ 1054617 w 4781135"/>
              <a:gd name="connsiteY87" fmla="*/ 4778045 h 5143500"/>
              <a:gd name="connsiteX88" fmla="*/ 1068848 w 4781135"/>
              <a:gd name="connsiteY88" fmla="*/ 4779497 h 5143500"/>
              <a:gd name="connsiteX89" fmla="*/ 1074366 w 4781135"/>
              <a:gd name="connsiteY89" fmla="*/ 4773977 h 5143500"/>
              <a:gd name="connsiteX90" fmla="*/ 1077278 w 4781135"/>
              <a:gd name="connsiteY90" fmla="*/ 4758872 h 5143500"/>
              <a:gd name="connsiteX91" fmla="*/ 1077856 w 4781135"/>
              <a:gd name="connsiteY91" fmla="*/ 4755094 h 5143500"/>
              <a:gd name="connsiteX92" fmla="*/ 1072048 w 4781135"/>
              <a:gd name="connsiteY92" fmla="*/ 4749285 h 5143500"/>
              <a:gd name="connsiteX93" fmla="*/ 1053743 w 4781135"/>
              <a:gd name="connsiteY93" fmla="*/ 4747249 h 5143500"/>
              <a:gd name="connsiteX94" fmla="*/ 1115151 w 4781135"/>
              <a:gd name="connsiteY94" fmla="*/ 4747131 h 5143500"/>
              <a:gd name="connsiteX95" fmla="*/ 1095104 w 4781135"/>
              <a:gd name="connsiteY95" fmla="*/ 4767478 h 5143500"/>
              <a:gd name="connsiteX96" fmla="*/ 1116017 w 4781135"/>
              <a:gd name="connsiteY96" fmla="*/ 4787818 h 5143500"/>
              <a:gd name="connsiteX97" fmla="*/ 1136065 w 4781135"/>
              <a:gd name="connsiteY97" fmla="*/ 4767481 h 5143500"/>
              <a:gd name="connsiteX98" fmla="*/ 1115151 w 4781135"/>
              <a:gd name="connsiteY98" fmla="*/ 4747131 h 5143500"/>
              <a:gd name="connsiteX99" fmla="*/ 0 w 4781135"/>
              <a:gd name="connsiteY99" fmla="*/ 0 h 5143500"/>
              <a:gd name="connsiteX100" fmla="*/ 3673235 w 4781135"/>
              <a:gd name="connsiteY100" fmla="*/ 0 h 5143500"/>
              <a:gd name="connsiteX101" fmla="*/ 3843349 w 4781135"/>
              <a:gd name="connsiteY101" fmla="*/ 145970 h 5143500"/>
              <a:gd name="connsiteX102" fmla="*/ 4781135 w 4781135"/>
              <a:gd name="connsiteY102" fmla="*/ 2622891 h 5143500"/>
              <a:gd name="connsiteX103" fmla="*/ 3861453 w 4781135"/>
              <a:gd name="connsiteY103" fmla="*/ 5081299 h 5143500"/>
              <a:gd name="connsiteX104" fmla="*/ 3792118 w 4781135"/>
              <a:gd name="connsiteY104" fmla="*/ 5143500 h 5143500"/>
              <a:gd name="connsiteX105" fmla="*/ 0 w 4781135"/>
              <a:gd name="connsiteY105"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4781135" h="5143500">
                <a:moveTo>
                  <a:pt x="351363" y="4913481"/>
                </a:moveTo>
                <a:cubicBezTo>
                  <a:pt x="339456" y="4913486"/>
                  <a:pt x="331612" y="4921037"/>
                  <a:pt x="331613" y="4933530"/>
                </a:cubicBezTo>
                <a:cubicBezTo>
                  <a:pt x="331608" y="4945734"/>
                  <a:pt x="339456" y="4953580"/>
                  <a:pt x="352237" y="4953582"/>
                </a:cubicBezTo>
                <a:cubicBezTo>
                  <a:pt x="364153" y="4953577"/>
                  <a:pt x="371990" y="4945737"/>
                  <a:pt x="371987" y="4933533"/>
                </a:cubicBezTo>
                <a:cubicBezTo>
                  <a:pt x="371995" y="4921039"/>
                  <a:pt x="364153" y="4913482"/>
                  <a:pt x="351363" y="4913481"/>
                </a:cubicBezTo>
                <a:close/>
                <a:moveTo>
                  <a:pt x="891920" y="4837319"/>
                </a:moveTo>
                <a:cubicBezTo>
                  <a:pt x="913418" y="4837319"/>
                  <a:pt x="927648" y="4851260"/>
                  <a:pt x="927648" y="4877990"/>
                </a:cubicBezTo>
                <a:cubicBezTo>
                  <a:pt x="927648" y="4904719"/>
                  <a:pt x="913418" y="4918669"/>
                  <a:pt x="893949" y="4918669"/>
                </a:cubicBezTo>
                <a:cubicBezTo>
                  <a:pt x="872451" y="4918669"/>
                  <a:pt x="858212" y="4904719"/>
                  <a:pt x="858212" y="4877990"/>
                </a:cubicBezTo>
                <a:cubicBezTo>
                  <a:pt x="858212" y="4851260"/>
                  <a:pt x="872451" y="4837319"/>
                  <a:pt x="891920" y="4837319"/>
                </a:cubicBezTo>
                <a:close/>
                <a:moveTo>
                  <a:pt x="559545" y="4837319"/>
                </a:moveTo>
                <a:cubicBezTo>
                  <a:pt x="567390" y="4837319"/>
                  <a:pt x="572909" y="4838184"/>
                  <a:pt x="579303" y="4839934"/>
                </a:cubicBezTo>
                <a:cubicBezTo>
                  <a:pt x="584244" y="4841386"/>
                  <a:pt x="586562" y="4843414"/>
                  <a:pt x="586562" y="4847771"/>
                </a:cubicBezTo>
                <a:lnTo>
                  <a:pt x="586562" y="4908209"/>
                </a:lnTo>
                <a:cubicBezTo>
                  <a:pt x="586562" y="4912564"/>
                  <a:pt x="584244" y="4914601"/>
                  <a:pt x="579303" y="4916053"/>
                </a:cubicBezTo>
                <a:cubicBezTo>
                  <a:pt x="572909" y="4917794"/>
                  <a:pt x="567390" y="4918669"/>
                  <a:pt x="559545" y="4918669"/>
                </a:cubicBezTo>
                <a:cubicBezTo>
                  <a:pt x="540950" y="4918669"/>
                  <a:pt x="523519" y="4907623"/>
                  <a:pt x="523519" y="4877990"/>
                </a:cubicBezTo>
                <a:cubicBezTo>
                  <a:pt x="523519" y="4848356"/>
                  <a:pt x="540950" y="4837319"/>
                  <a:pt x="559545" y="4837319"/>
                </a:cubicBezTo>
                <a:close/>
                <a:moveTo>
                  <a:pt x="1101680" y="4805359"/>
                </a:moveTo>
                <a:cubicBezTo>
                  <a:pt x="1098191" y="4805359"/>
                  <a:pt x="1095864" y="4807677"/>
                  <a:pt x="1095864" y="4811167"/>
                </a:cubicBezTo>
                <a:lnTo>
                  <a:pt x="1095864" y="4944812"/>
                </a:lnTo>
                <a:cubicBezTo>
                  <a:pt x="1095864" y="4948301"/>
                  <a:pt x="1098191" y="4950628"/>
                  <a:pt x="1101680" y="4950628"/>
                </a:cubicBezTo>
                <a:lnTo>
                  <a:pt x="1127823" y="4950628"/>
                </a:lnTo>
                <a:cubicBezTo>
                  <a:pt x="1131313" y="4950628"/>
                  <a:pt x="1133640" y="4948301"/>
                  <a:pt x="1133640" y="4944812"/>
                </a:cubicBezTo>
                <a:lnTo>
                  <a:pt x="1133640" y="4811167"/>
                </a:lnTo>
                <a:cubicBezTo>
                  <a:pt x="1133640" y="4807677"/>
                  <a:pt x="1131313" y="4805359"/>
                  <a:pt x="1127823" y="4805359"/>
                </a:cubicBezTo>
                <a:close/>
                <a:moveTo>
                  <a:pt x="891920" y="4802455"/>
                </a:moveTo>
                <a:cubicBezTo>
                  <a:pt x="848337" y="4802455"/>
                  <a:pt x="819859" y="4834118"/>
                  <a:pt x="819859" y="4877990"/>
                </a:cubicBezTo>
                <a:cubicBezTo>
                  <a:pt x="819859" y="4921862"/>
                  <a:pt x="848337" y="4953533"/>
                  <a:pt x="893949" y="4953533"/>
                </a:cubicBezTo>
                <a:cubicBezTo>
                  <a:pt x="937531" y="4953533"/>
                  <a:pt x="966000" y="4921862"/>
                  <a:pt x="966000" y="4877990"/>
                </a:cubicBezTo>
                <a:cubicBezTo>
                  <a:pt x="966000" y="4834118"/>
                  <a:pt x="937531" y="4802455"/>
                  <a:pt x="891920" y="4802455"/>
                </a:cubicBezTo>
                <a:close/>
                <a:moveTo>
                  <a:pt x="725443" y="4802455"/>
                </a:moveTo>
                <a:cubicBezTo>
                  <a:pt x="708301" y="4802455"/>
                  <a:pt x="688255" y="4805359"/>
                  <a:pt x="667045" y="4812907"/>
                </a:cubicBezTo>
                <a:cubicBezTo>
                  <a:pt x="662977" y="4814359"/>
                  <a:pt x="659777" y="4817849"/>
                  <a:pt x="659777" y="4824531"/>
                </a:cubicBezTo>
                <a:lnTo>
                  <a:pt x="659777" y="4944812"/>
                </a:lnTo>
                <a:cubicBezTo>
                  <a:pt x="659777" y="4948301"/>
                  <a:pt x="662103" y="4950628"/>
                  <a:pt x="665593" y="4950628"/>
                </a:cubicBezTo>
                <a:lnTo>
                  <a:pt x="691736" y="4950628"/>
                </a:lnTo>
                <a:cubicBezTo>
                  <a:pt x="695225" y="4950628"/>
                  <a:pt x="697552" y="4948301"/>
                  <a:pt x="697552" y="4944812"/>
                </a:cubicBezTo>
                <a:lnTo>
                  <a:pt x="697552" y="4847194"/>
                </a:lnTo>
                <a:cubicBezTo>
                  <a:pt x="697552" y="4842838"/>
                  <a:pt x="699870" y="4840800"/>
                  <a:pt x="704522" y="4839636"/>
                </a:cubicBezTo>
                <a:cubicBezTo>
                  <a:pt x="712079" y="4837896"/>
                  <a:pt x="717012" y="4837319"/>
                  <a:pt x="726020" y="4837319"/>
                </a:cubicBezTo>
                <a:cubicBezTo>
                  <a:pt x="741711" y="4837319"/>
                  <a:pt x="754202" y="4844578"/>
                  <a:pt x="754202" y="4862009"/>
                </a:cubicBezTo>
                <a:lnTo>
                  <a:pt x="754202" y="4944812"/>
                </a:lnTo>
                <a:cubicBezTo>
                  <a:pt x="754202" y="4948301"/>
                  <a:pt x="756528" y="4950628"/>
                  <a:pt x="760018" y="4950628"/>
                </a:cubicBezTo>
                <a:lnTo>
                  <a:pt x="786160" y="4950628"/>
                </a:lnTo>
                <a:cubicBezTo>
                  <a:pt x="789650" y="4950628"/>
                  <a:pt x="791976" y="4948301"/>
                  <a:pt x="791976" y="4944812"/>
                </a:cubicBezTo>
                <a:lnTo>
                  <a:pt x="791976" y="4857068"/>
                </a:lnTo>
                <a:cubicBezTo>
                  <a:pt x="791976" y="4821627"/>
                  <a:pt x="770181" y="4802455"/>
                  <a:pt x="725443" y="4802455"/>
                </a:cubicBezTo>
                <a:close/>
                <a:moveTo>
                  <a:pt x="559834" y="4802455"/>
                </a:moveTo>
                <a:cubicBezTo>
                  <a:pt x="515971" y="4802455"/>
                  <a:pt x="485166" y="4831799"/>
                  <a:pt x="485166" y="4877990"/>
                </a:cubicBezTo>
                <a:cubicBezTo>
                  <a:pt x="485166" y="4924766"/>
                  <a:pt x="511896" y="4953533"/>
                  <a:pt x="559256" y="4953533"/>
                </a:cubicBezTo>
                <a:cubicBezTo>
                  <a:pt x="578427" y="4953533"/>
                  <a:pt x="597022" y="4950331"/>
                  <a:pt x="617068" y="4941908"/>
                </a:cubicBezTo>
                <a:cubicBezTo>
                  <a:pt x="621722" y="4939879"/>
                  <a:pt x="624336" y="4936678"/>
                  <a:pt x="624336" y="4930284"/>
                </a:cubicBezTo>
                <a:lnTo>
                  <a:pt x="624336" y="4824821"/>
                </a:lnTo>
                <a:cubicBezTo>
                  <a:pt x="624336" y="4818138"/>
                  <a:pt x="621722" y="4814946"/>
                  <a:pt x="617068" y="4813204"/>
                </a:cubicBezTo>
                <a:cubicBezTo>
                  <a:pt x="597897" y="4805936"/>
                  <a:pt x="579879" y="4802455"/>
                  <a:pt x="559834" y="4802455"/>
                </a:cubicBezTo>
                <a:close/>
                <a:moveTo>
                  <a:pt x="398011" y="4801292"/>
                </a:moveTo>
                <a:cubicBezTo>
                  <a:pt x="359080" y="4801292"/>
                  <a:pt x="334092" y="4822205"/>
                  <a:pt x="334092" y="4853587"/>
                </a:cubicBezTo>
                <a:cubicBezTo>
                  <a:pt x="334092" y="4915179"/>
                  <a:pt x="427643" y="4891337"/>
                  <a:pt x="427643" y="4934063"/>
                </a:cubicBezTo>
                <a:cubicBezTo>
                  <a:pt x="427643" y="4938419"/>
                  <a:pt x="427065" y="4941033"/>
                  <a:pt x="425903" y="4944812"/>
                </a:cubicBezTo>
                <a:cubicBezTo>
                  <a:pt x="425613" y="4945398"/>
                  <a:pt x="425613" y="4945975"/>
                  <a:pt x="425613" y="4946561"/>
                </a:cubicBezTo>
                <a:cubicBezTo>
                  <a:pt x="425613" y="4948879"/>
                  <a:pt x="427065" y="4950628"/>
                  <a:pt x="429969" y="4950628"/>
                </a:cubicBezTo>
                <a:lnTo>
                  <a:pt x="456121" y="4950628"/>
                </a:lnTo>
                <a:cubicBezTo>
                  <a:pt x="460476" y="4950628"/>
                  <a:pt x="462216" y="4949176"/>
                  <a:pt x="463668" y="4944812"/>
                </a:cubicBezTo>
                <a:cubicBezTo>
                  <a:pt x="465418" y="4939879"/>
                  <a:pt x="465994" y="4933196"/>
                  <a:pt x="465994" y="4928255"/>
                </a:cubicBezTo>
                <a:cubicBezTo>
                  <a:pt x="465994" y="4862299"/>
                  <a:pt x="372445" y="4878177"/>
                  <a:pt x="372445" y="4850972"/>
                </a:cubicBezTo>
                <a:cubicBezTo>
                  <a:pt x="372445" y="4842074"/>
                  <a:pt x="381454" y="4836444"/>
                  <a:pt x="396847" y="4836444"/>
                </a:cubicBezTo>
                <a:cubicBezTo>
                  <a:pt x="411664" y="4836444"/>
                  <a:pt x="425903" y="4841386"/>
                  <a:pt x="440718" y="4849520"/>
                </a:cubicBezTo>
                <a:cubicBezTo>
                  <a:pt x="442170" y="4850386"/>
                  <a:pt x="443622" y="4850684"/>
                  <a:pt x="445074" y="4850684"/>
                </a:cubicBezTo>
                <a:cubicBezTo>
                  <a:pt x="447689" y="4850684"/>
                  <a:pt x="450305" y="4849231"/>
                  <a:pt x="451467" y="4846616"/>
                </a:cubicBezTo>
                <a:lnTo>
                  <a:pt x="460476" y="4827435"/>
                </a:lnTo>
                <a:cubicBezTo>
                  <a:pt x="461317" y="4825652"/>
                  <a:pt x="461639" y="4823954"/>
                  <a:pt x="461639" y="4822502"/>
                </a:cubicBezTo>
                <a:cubicBezTo>
                  <a:pt x="461639" y="4820176"/>
                  <a:pt x="460485" y="4817858"/>
                  <a:pt x="458150" y="4816686"/>
                </a:cubicBezTo>
                <a:cubicBezTo>
                  <a:pt x="440141" y="4806226"/>
                  <a:pt x="418635" y="4801292"/>
                  <a:pt x="398011" y="4801292"/>
                </a:cubicBezTo>
                <a:close/>
                <a:moveTo>
                  <a:pt x="1053743" y="4747249"/>
                </a:moveTo>
                <a:cubicBezTo>
                  <a:pt x="1017716" y="4747249"/>
                  <a:pt x="994181" y="4766420"/>
                  <a:pt x="994181" y="4808264"/>
                </a:cubicBezTo>
                <a:lnTo>
                  <a:pt x="994181" y="4944812"/>
                </a:lnTo>
                <a:cubicBezTo>
                  <a:pt x="994181" y="4948301"/>
                  <a:pt x="996508" y="4950628"/>
                  <a:pt x="999997" y="4950628"/>
                </a:cubicBezTo>
                <a:lnTo>
                  <a:pt x="1025851" y="4950628"/>
                </a:lnTo>
                <a:cubicBezTo>
                  <a:pt x="1029340" y="4950628"/>
                  <a:pt x="1031659" y="4948301"/>
                  <a:pt x="1031659" y="4944812"/>
                </a:cubicBezTo>
                <a:lnTo>
                  <a:pt x="1031659" y="4837319"/>
                </a:lnTo>
                <a:lnTo>
                  <a:pt x="1068558" y="4837319"/>
                </a:lnTo>
                <a:cubicBezTo>
                  <a:pt x="1072338" y="4837319"/>
                  <a:pt x="1074366" y="4834992"/>
                  <a:pt x="1074366" y="4831502"/>
                </a:cubicBezTo>
                <a:lnTo>
                  <a:pt x="1074366" y="4811456"/>
                </a:lnTo>
                <a:cubicBezTo>
                  <a:pt x="1074366" y="4807677"/>
                  <a:pt x="1072338" y="4805359"/>
                  <a:pt x="1068558" y="4805359"/>
                </a:cubicBezTo>
                <a:lnTo>
                  <a:pt x="1031659" y="4805359"/>
                </a:lnTo>
                <a:lnTo>
                  <a:pt x="1031659" y="4802158"/>
                </a:lnTo>
                <a:cubicBezTo>
                  <a:pt x="1031659" y="4786179"/>
                  <a:pt x="1038637" y="4778045"/>
                  <a:pt x="1054617" y="4778045"/>
                </a:cubicBezTo>
                <a:cubicBezTo>
                  <a:pt x="1060425" y="4778045"/>
                  <a:pt x="1066682" y="4779497"/>
                  <a:pt x="1068848" y="4779497"/>
                </a:cubicBezTo>
                <a:cubicBezTo>
                  <a:pt x="1072338" y="4779497"/>
                  <a:pt x="1073790" y="4777467"/>
                  <a:pt x="1074366" y="4773977"/>
                </a:cubicBezTo>
                <a:lnTo>
                  <a:pt x="1077278" y="4758872"/>
                </a:lnTo>
                <a:cubicBezTo>
                  <a:pt x="1077533" y="4757531"/>
                  <a:pt x="1077856" y="4756351"/>
                  <a:pt x="1077856" y="4755094"/>
                </a:cubicBezTo>
                <a:cubicBezTo>
                  <a:pt x="1077856" y="4751868"/>
                  <a:pt x="1076116" y="4750152"/>
                  <a:pt x="1072048" y="4749285"/>
                </a:cubicBezTo>
                <a:cubicBezTo>
                  <a:pt x="1066232" y="4747834"/>
                  <a:pt x="1059941" y="4747249"/>
                  <a:pt x="1053743" y="4747249"/>
                </a:cubicBezTo>
                <a:close/>
                <a:moveTo>
                  <a:pt x="1115151" y="4747131"/>
                </a:moveTo>
                <a:cubicBezTo>
                  <a:pt x="1102947" y="4747139"/>
                  <a:pt x="1095102" y="4754688"/>
                  <a:pt x="1095104" y="4767478"/>
                </a:cubicBezTo>
                <a:cubicBezTo>
                  <a:pt x="1095101" y="4779971"/>
                  <a:pt x="1102947" y="4787811"/>
                  <a:pt x="1116017" y="4787818"/>
                </a:cubicBezTo>
                <a:cubicBezTo>
                  <a:pt x="1127932" y="4787817"/>
                  <a:pt x="1136070" y="4779974"/>
                  <a:pt x="1136065" y="4767481"/>
                </a:cubicBezTo>
                <a:cubicBezTo>
                  <a:pt x="1136070" y="4754690"/>
                  <a:pt x="1127932" y="4747137"/>
                  <a:pt x="1115151" y="4747131"/>
                </a:cubicBezTo>
                <a:close/>
                <a:moveTo>
                  <a:pt x="0" y="0"/>
                </a:moveTo>
                <a:lnTo>
                  <a:pt x="3673235" y="0"/>
                </a:lnTo>
                <a:lnTo>
                  <a:pt x="3843349" y="145970"/>
                </a:lnTo>
                <a:cubicBezTo>
                  <a:pt x="4444478" y="723140"/>
                  <a:pt x="4781135" y="1564827"/>
                  <a:pt x="4781135" y="2622891"/>
                </a:cubicBezTo>
                <a:cubicBezTo>
                  <a:pt x="4781257" y="3656845"/>
                  <a:pt x="4444586" y="4498301"/>
                  <a:pt x="3861453" y="5081299"/>
                </a:cubicBezTo>
                <a:lnTo>
                  <a:pt x="3792118" y="5143500"/>
                </a:lnTo>
                <a:lnTo>
                  <a:pt x="0" y="5143500"/>
                </a:lnTo>
                <a:close/>
              </a:path>
            </a:pathLst>
          </a:custGeom>
        </p:spPr>
        <p:txBody>
          <a:bodyPr wrap="square">
            <a:noAutofit/>
          </a:bodyPr>
          <a:lstStyle>
            <a:lvl1pPr>
              <a:defRPr>
                <a:noFill/>
              </a:defRPr>
            </a:lvl1pPr>
          </a:lstStyle>
          <a:p>
            <a:r>
              <a:rPr lang="en-US" noProof="0"/>
              <a:t>Click icon to add picture</a:t>
            </a:r>
          </a:p>
        </p:txBody>
      </p:sp>
      <p:grpSp>
        <p:nvGrpSpPr>
          <p:cNvPr id="25" name="Graphique 7">
            <a:extLst>
              <a:ext uri="{FF2B5EF4-FFF2-40B4-BE49-F238E27FC236}">
                <a16:creationId xmlns:a16="http://schemas.microsoft.com/office/drawing/2014/main" id="{97899234-8C0A-45D6-866A-B4761ECE529B}"/>
              </a:ext>
            </a:extLst>
          </p:cNvPr>
          <p:cNvGrpSpPr>
            <a:grpSpLocks noChangeAspect="1"/>
          </p:cNvGrpSpPr>
          <p:nvPr userDrawn="1"/>
        </p:nvGrpSpPr>
        <p:grpSpPr>
          <a:xfrm>
            <a:off x="442166" y="6329527"/>
            <a:ext cx="1071853" cy="275084"/>
            <a:chOff x="4768103" y="-471733"/>
            <a:chExt cx="744723" cy="191124"/>
          </a:xfrm>
          <a:solidFill>
            <a:srgbClr val="FFFFFF"/>
          </a:solidFill>
        </p:grpSpPr>
        <p:sp>
          <p:nvSpPr>
            <p:cNvPr id="30" name="Forme libre : forme 9">
              <a:extLst>
                <a:ext uri="{FF2B5EF4-FFF2-40B4-BE49-F238E27FC236}">
                  <a16:creationId xmlns:a16="http://schemas.microsoft.com/office/drawing/2014/main" id="{C67ECF22-6217-458A-858C-24E3128A9356}"/>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fr-FR" sz="2400"/>
            </a:p>
          </p:txBody>
        </p:sp>
        <p:sp>
          <p:nvSpPr>
            <p:cNvPr id="31" name="Forme libre : forme 10">
              <a:extLst>
                <a:ext uri="{FF2B5EF4-FFF2-40B4-BE49-F238E27FC236}">
                  <a16:creationId xmlns:a16="http://schemas.microsoft.com/office/drawing/2014/main" id="{6297ECCB-4021-462B-9058-6BB3DB8689EB}"/>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solidFill>
              <a:schemeClr val="accent2"/>
            </a:solidFill>
            <a:ln w="7833" cap="flat">
              <a:noFill/>
              <a:prstDash val="solid"/>
              <a:round/>
            </a:ln>
          </p:spPr>
          <p:txBody>
            <a:bodyPr rtlCol="0" anchor="ctr"/>
            <a:lstStyle/>
            <a:p>
              <a:endParaRPr lang="fr-FR" sz="2400">
                <a:solidFill>
                  <a:schemeClr val="accent2"/>
                </a:solidFill>
              </a:endParaRPr>
            </a:p>
          </p:txBody>
        </p:sp>
        <p:sp>
          <p:nvSpPr>
            <p:cNvPr id="32" name="Forme libre : forme 11">
              <a:extLst>
                <a:ext uri="{FF2B5EF4-FFF2-40B4-BE49-F238E27FC236}">
                  <a16:creationId xmlns:a16="http://schemas.microsoft.com/office/drawing/2014/main" id="{BC37E971-C0A4-4F41-A0F5-C70B56A46C81}"/>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solidFill>
              <a:schemeClr val="accent2"/>
            </a:solidFill>
            <a:ln w="7833" cap="flat">
              <a:noFill/>
              <a:prstDash val="solid"/>
              <a:round/>
            </a:ln>
          </p:spPr>
          <p:txBody>
            <a:bodyPr rtlCol="0" anchor="ctr"/>
            <a:lstStyle/>
            <a:p>
              <a:endParaRPr lang="fr-FR" sz="2400"/>
            </a:p>
          </p:txBody>
        </p:sp>
      </p:grpSp>
    </p:spTree>
    <p:extLst>
      <p:ext uri="{BB962C8B-B14F-4D97-AF65-F5344CB8AC3E}">
        <p14:creationId xmlns:p14="http://schemas.microsoft.com/office/powerpoint/2010/main" val="300148863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Cover Title with Image (Light)">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B061F378-E818-498E-989A-601A8E73F31E}"/>
              </a:ext>
            </a:extLst>
          </p:cNvPr>
          <p:cNvSpPr>
            <a:spLocks noGrp="1"/>
          </p:cNvSpPr>
          <p:nvPr>
            <p:ph type="dt" sz="half" idx="20"/>
          </p:nvPr>
        </p:nvSpPr>
        <p:spPr>
          <a:xfrm>
            <a:off x="7886700" y="6046106"/>
            <a:ext cx="2743200" cy="366183"/>
          </a:xfrm>
        </p:spPr>
        <p:txBody>
          <a:bodyPr/>
          <a:lstStyle/>
          <a:p>
            <a:endParaRPr lang="fr-FR"/>
          </a:p>
        </p:txBody>
      </p:sp>
      <p:grpSp>
        <p:nvGrpSpPr>
          <p:cNvPr id="13" name="Graphique 7">
            <a:extLst>
              <a:ext uri="{FF2B5EF4-FFF2-40B4-BE49-F238E27FC236}">
                <a16:creationId xmlns:a16="http://schemas.microsoft.com/office/drawing/2014/main" id="{9EDD880A-DFFE-4F0B-ACE0-49E81EAC5C57}"/>
              </a:ext>
            </a:extLst>
          </p:cNvPr>
          <p:cNvGrpSpPr>
            <a:grpSpLocks noChangeAspect="1"/>
          </p:cNvGrpSpPr>
          <p:nvPr userDrawn="1"/>
        </p:nvGrpSpPr>
        <p:grpSpPr>
          <a:xfrm>
            <a:off x="8690961" y="516248"/>
            <a:ext cx="1134681" cy="292121"/>
            <a:chOff x="4767702" y="-472136"/>
            <a:chExt cx="745525" cy="191931"/>
          </a:xfrm>
          <a:solidFill>
            <a:srgbClr val="FFFFFF"/>
          </a:solidFill>
        </p:grpSpPr>
        <p:sp>
          <p:nvSpPr>
            <p:cNvPr id="14" name="Forme libre : forme 13">
              <a:extLst>
                <a:ext uri="{FF2B5EF4-FFF2-40B4-BE49-F238E27FC236}">
                  <a16:creationId xmlns:a16="http://schemas.microsoft.com/office/drawing/2014/main" id="{23232CF7-6A63-4E62-9BB3-AEC2E2985622}"/>
                </a:ext>
              </a:extLst>
            </p:cNvPr>
            <p:cNvSpPr/>
            <p:nvPr/>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fr-FR" sz="2400"/>
            </a:p>
          </p:txBody>
        </p:sp>
        <p:sp>
          <p:nvSpPr>
            <p:cNvPr id="15" name="Forme libre : forme 14">
              <a:extLst>
                <a:ext uri="{FF2B5EF4-FFF2-40B4-BE49-F238E27FC236}">
                  <a16:creationId xmlns:a16="http://schemas.microsoft.com/office/drawing/2014/main" id="{57EF7850-35A6-4B4B-BC7E-9FC7583FB3C6}"/>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solidFill>
              <a:schemeClr val="accent2"/>
            </a:solidFill>
            <a:ln w="7833" cap="flat">
              <a:noFill/>
              <a:prstDash val="solid"/>
              <a:round/>
            </a:ln>
          </p:spPr>
          <p:txBody>
            <a:bodyPr rtlCol="0" anchor="ctr"/>
            <a:lstStyle/>
            <a:p>
              <a:endParaRPr lang="fr-FR" sz="2400">
                <a:solidFill>
                  <a:schemeClr val="accent2"/>
                </a:solidFill>
              </a:endParaRPr>
            </a:p>
          </p:txBody>
        </p:sp>
        <p:sp>
          <p:nvSpPr>
            <p:cNvPr id="18" name="Forme libre : forme 17">
              <a:extLst>
                <a:ext uri="{FF2B5EF4-FFF2-40B4-BE49-F238E27FC236}">
                  <a16:creationId xmlns:a16="http://schemas.microsoft.com/office/drawing/2014/main" id="{2E436654-D7D3-4BBB-9470-2F10DA8514EE}"/>
                </a:ext>
              </a:extLst>
            </p:cNvPr>
            <p:cNvSpPr/>
            <p:nvPr/>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solidFill>
              <a:schemeClr val="accent2"/>
            </a:solidFill>
            <a:ln w="7833" cap="flat">
              <a:noFill/>
              <a:prstDash val="solid"/>
              <a:round/>
            </a:ln>
          </p:spPr>
          <p:txBody>
            <a:bodyPr rtlCol="0" anchor="ctr"/>
            <a:lstStyle/>
            <a:p>
              <a:endParaRPr lang="fr-FR" sz="2400"/>
            </a:p>
          </p:txBody>
        </p:sp>
      </p:grpSp>
      <p:sp>
        <p:nvSpPr>
          <p:cNvPr id="17" name="Espace réservé du graphique SmartArt 11">
            <a:extLst>
              <a:ext uri="{FF2B5EF4-FFF2-40B4-BE49-F238E27FC236}">
                <a16:creationId xmlns:a16="http://schemas.microsoft.com/office/drawing/2014/main" id="{4F60E46E-0715-41F6-BEAC-C9C998D41D44}"/>
              </a:ext>
            </a:extLst>
          </p:cNvPr>
          <p:cNvSpPr>
            <a:spLocks noGrp="1" noChangeAspect="1"/>
          </p:cNvSpPr>
          <p:nvPr>
            <p:ph type="dgm" sz="quarter" idx="14"/>
          </p:nvPr>
        </p:nvSpPr>
        <p:spPr>
          <a:xfrm>
            <a:off x="9190079" y="1763753"/>
            <a:ext cx="136443" cy="135473"/>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accent2"/>
          </a:solidFill>
          <a:ln w="22225">
            <a:noFill/>
          </a:ln>
        </p:spPr>
        <p:txBody>
          <a:bodyPr wrap="square">
            <a:noAutofit/>
          </a:bodyPr>
          <a:lstStyle>
            <a:lvl1pPr>
              <a:defRPr>
                <a:noFill/>
              </a:defRPr>
            </a:lvl1pPr>
          </a:lstStyle>
          <a:p>
            <a:r>
              <a:rPr lang="fr-FR"/>
              <a:t>Cliquez sur l'icône pour ajouter un graphique SmartArt</a:t>
            </a:r>
          </a:p>
        </p:txBody>
      </p:sp>
      <p:sp>
        <p:nvSpPr>
          <p:cNvPr id="22" name="Espace réservé du graphique SmartArt 11">
            <a:extLst>
              <a:ext uri="{FF2B5EF4-FFF2-40B4-BE49-F238E27FC236}">
                <a16:creationId xmlns:a16="http://schemas.microsoft.com/office/drawing/2014/main" id="{2835F6F0-E601-40E8-8F65-7949A8AA2AF1}"/>
              </a:ext>
            </a:extLst>
          </p:cNvPr>
          <p:cNvSpPr>
            <a:spLocks noGrp="1" noChangeAspect="1"/>
          </p:cNvSpPr>
          <p:nvPr>
            <p:ph type="dgm" sz="quarter" idx="19"/>
          </p:nvPr>
        </p:nvSpPr>
        <p:spPr>
          <a:xfrm>
            <a:off x="9190079" y="5169752"/>
            <a:ext cx="136443" cy="135473"/>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accent2"/>
          </a:solidFill>
          <a:ln w="22225">
            <a:noFill/>
          </a:ln>
        </p:spPr>
        <p:txBody>
          <a:bodyPr wrap="square">
            <a:noAutofit/>
          </a:bodyPr>
          <a:lstStyle>
            <a:lvl1pPr>
              <a:defRPr>
                <a:noFill/>
              </a:defRPr>
            </a:lvl1pPr>
          </a:lstStyle>
          <a:p>
            <a:r>
              <a:rPr lang="fr-FR"/>
              <a:t>Cliquez sur l'icône pour ajouter un graphique SmartArt</a:t>
            </a:r>
          </a:p>
        </p:txBody>
      </p:sp>
      <p:sp>
        <p:nvSpPr>
          <p:cNvPr id="37" name="Espace réservé pour une image  36">
            <a:extLst>
              <a:ext uri="{FF2B5EF4-FFF2-40B4-BE49-F238E27FC236}">
                <a16:creationId xmlns:a16="http://schemas.microsoft.com/office/drawing/2014/main" id="{B393D89D-0FFD-4664-8FAD-EE45D64CF7A7}"/>
              </a:ext>
            </a:extLst>
          </p:cNvPr>
          <p:cNvSpPr>
            <a:spLocks noGrp="1"/>
          </p:cNvSpPr>
          <p:nvPr>
            <p:ph type="pic" sz="quarter" idx="17"/>
          </p:nvPr>
        </p:nvSpPr>
        <p:spPr>
          <a:xfrm>
            <a:off x="2" y="0"/>
            <a:ext cx="6374847" cy="6858000"/>
          </a:xfrm>
          <a:custGeom>
            <a:avLst/>
            <a:gdLst>
              <a:gd name="connsiteX0" fmla="*/ 0 w 4781135"/>
              <a:gd name="connsiteY0" fmla="*/ 0 h 5143500"/>
              <a:gd name="connsiteX1" fmla="*/ 3673235 w 4781135"/>
              <a:gd name="connsiteY1" fmla="*/ 0 h 5143500"/>
              <a:gd name="connsiteX2" fmla="*/ 3843349 w 4781135"/>
              <a:gd name="connsiteY2" fmla="*/ 145970 h 5143500"/>
              <a:gd name="connsiteX3" fmla="*/ 4781135 w 4781135"/>
              <a:gd name="connsiteY3" fmla="*/ 2622891 h 5143500"/>
              <a:gd name="connsiteX4" fmla="*/ 3861453 w 4781135"/>
              <a:gd name="connsiteY4" fmla="*/ 5081299 h 5143500"/>
              <a:gd name="connsiteX5" fmla="*/ 3792118 w 4781135"/>
              <a:gd name="connsiteY5" fmla="*/ 5143500 h 5143500"/>
              <a:gd name="connsiteX6" fmla="*/ 0 w 4781135"/>
              <a:gd name="connsiteY6"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81135" h="5143500">
                <a:moveTo>
                  <a:pt x="0" y="0"/>
                </a:moveTo>
                <a:lnTo>
                  <a:pt x="3673235" y="0"/>
                </a:lnTo>
                <a:lnTo>
                  <a:pt x="3843349" y="145970"/>
                </a:lnTo>
                <a:cubicBezTo>
                  <a:pt x="4444478" y="723140"/>
                  <a:pt x="4781135" y="1564827"/>
                  <a:pt x="4781135" y="2622891"/>
                </a:cubicBezTo>
                <a:cubicBezTo>
                  <a:pt x="4781257" y="3656845"/>
                  <a:pt x="4444586" y="4498301"/>
                  <a:pt x="3861453" y="5081299"/>
                </a:cubicBezTo>
                <a:lnTo>
                  <a:pt x="3792118" y="5143500"/>
                </a:lnTo>
                <a:lnTo>
                  <a:pt x="0" y="5143500"/>
                </a:lnTo>
                <a:close/>
              </a:path>
            </a:pathLst>
          </a:custGeom>
        </p:spPr>
        <p:txBody>
          <a:bodyPr wrap="square">
            <a:noAutofit/>
          </a:bodyPr>
          <a:lstStyle>
            <a:lvl1pPr>
              <a:defRPr>
                <a:noFill/>
              </a:defRPr>
            </a:lvl1pPr>
          </a:lstStyle>
          <a:p>
            <a:r>
              <a:rPr lang="fr-FR"/>
              <a:t>Cliquez sur l'icône pour ajouter une image</a:t>
            </a:r>
          </a:p>
        </p:txBody>
      </p:sp>
      <p:sp>
        <p:nvSpPr>
          <p:cNvPr id="25" name="Espace réservé du texte 5">
            <a:extLst>
              <a:ext uri="{FF2B5EF4-FFF2-40B4-BE49-F238E27FC236}">
                <a16:creationId xmlns:a16="http://schemas.microsoft.com/office/drawing/2014/main" id="{CA236998-34E3-4BB4-B42A-72EE346C3C40}"/>
              </a:ext>
            </a:extLst>
          </p:cNvPr>
          <p:cNvSpPr>
            <a:spLocks noGrp="1"/>
          </p:cNvSpPr>
          <p:nvPr>
            <p:ph type="body" sz="quarter" idx="21"/>
          </p:nvPr>
        </p:nvSpPr>
        <p:spPr>
          <a:xfrm>
            <a:off x="6783430" y="1926301"/>
            <a:ext cx="4949741" cy="1658148"/>
          </a:xfrm>
        </p:spPr>
        <p:txBody>
          <a:bodyPr anchor="b">
            <a:noAutofit/>
          </a:bodyPr>
          <a:lstStyle>
            <a:lvl1pPr algn="ctr">
              <a:lnSpc>
                <a:spcPct val="96000"/>
              </a:lnSpc>
              <a:spcAft>
                <a:spcPts val="1333"/>
              </a:spcAft>
              <a:defRPr lang="fr-FR" sz="4000"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a:lnSpc>
                <a:spcPct val="100000"/>
              </a:lnSpc>
              <a:defRPr sz="2667" b="0" i="1">
                <a:solidFill>
                  <a:schemeClr val="accent2"/>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fr-FR"/>
              <a:t>Cliquez pour modifier les styles du texte du masque</a:t>
            </a:r>
          </a:p>
        </p:txBody>
      </p:sp>
      <p:sp>
        <p:nvSpPr>
          <p:cNvPr id="26" name="Espace réservé du texte 5">
            <a:extLst>
              <a:ext uri="{FF2B5EF4-FFF2-40B4-BE49-F238E27FC236}">
                <a16:creationId xmlns:a16="http://schemas.microsoft.com/office/drawing/2014/main" id="{14179443-CD99-4560-A70A-CF3E60CA5C3E}"/>
              </a:ext>
            </a:extLst>
          </p:cNvPr>
          <p:cNvSpPr>
            <a:spLocks noGrp="1"/>
          </p:cNvSpPr>
          <p:nvPr>
            <p:ph type="body" sz="quarter" idx="22"/>
          </p:nvPr>
        </p:nvSpPr>
        <p:spPr>
          <a:xfrm>
            <a:off x="6783430" y="3758157"/>
            <a:ext cx="4949741" cy="537959"/>
          </a:xfrm>
        </p:spPr>
        <p:txBody>
          <a:bodyPr anchor="t">
            <a:noAutofit/>
          </a:bodyPr>
          <a:lstStyle>
            <a:lvl1pPr algn="ctr">
              <a:lnSpc>
                <a:spcPct val="96000"/>
              </a:lnSpc>
              <a:spcAft>
                <a:spcPts val="1333"/>
              </a:spcAft>
              <a:defRPr lang="en-US" sz="2667" b="0" i="1" kern="1200" dirty="0">
                <a:solidFill>
                  <a:schemeClr val="accent2"/>
                </a:solidFill>
                <a:latin typeface="Georgia" panose="02040502050405020303" pitchFamily="18" charset="0"/>
                <a:ea typeface="Verdana" panose="020B0604030504040204" pitchFamily="34" charset="0"/>
                <a:cs typeface="Verdana" panose="020B0604030504040204" pitchFamily="34" charset="0"/>
              </a:defRPr>
            </a:lvl1pPr>
            <a:lvl2pPr marL="371391" indent="0" algn="ctr">
              <a:lnSpc>
                <a:spcPct val="100000"/>
              </a:lnSpc>
              <a:buFont typeface="Arial" panose="020B0604020202020204" pitchFamily="34" charset="0"/>
              <a:buNone/>
              <a:defRPr sz="2667" b="0" i="1">
                <a:solidFill>
                  <a:schemeClr val="accent2"/>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fr-FR"/>
              <a:t>Cliquez pour modifier les styles du texte du masque</a:t>
            </a:r>
          </a:p>
        </p:txBody>
      </p:sp>
      <p:sp>
        <p:nvSpPr>
          <p:cNvPr id="27" name="Espace réservé du texte 5">
            <a:extLst>
              <a:ext uri="{FF2B5EF4-FFF2-40B4-BE49-F238E27FC236}">
                <a16:creationId xmlns:a16="http://schemas.microsoft.com/office/drawing/2014/main" id="{633150E7-212E-42D8-857F-00B727BB0E60}"/>
              </a:ext>
            </a:extLst>
          </p:cNvPr>
          <p:cNvSpPr>
            <a:spLocks noGrp="1"/>
          </p:cNvSpPr>
          <p:nvPr>
            <p:ph type="body" sz="quarter" idx="23"/>
          </p:nvPr>
        </p:nvSpPr>
        <p:spPr>
          <a:xfrm>
            <a:off x="6783430" y="4320498"/>
            <a:ext cx="4949741" cy="770660"/>
          </a:xfrm>
        </p:spPr>
        <p:txBody>
          <a:bodyPr anchor="t">
            <a:noAutofit/>
          </a:bodyPr>
          <a:lstStyle>
            <a:lvl1pPr algn="ctr">
              <a:lnSpc>
                <a:spcPct val="96000"/>
              </a:lnSpc>
              <a:spcAft>
                <a:spcPts val="1333"/>
              </a:spcAft>
              <a:defRPr lang="en-US" sz="1600" b="0" i="0" kern="1200" dirty="0">
                <a:solidFill>
                  <a:schemeClr val="tx1"/>
                </a:solidFill>
                <a:latin typeface="+mj-lt"/>
                <a:ea typeface="Verdana" panose="020B0604030504040204" pitchFamily="34" charset="0"/>
                <a:cs typeface="Verdana" panose="020B0604030504040204" pitchFamily="34" charset="0"/>
              </a:defRPr>
            </a:lvl1pPr>
            <a:lvl2pPr algn="l">
              <a:lnSpc>
                <a:spcPct val="100000"/>
              </a:lnSpc>
              <a:defRPr lang="en-US" sz="1600" b="0" i="0" kern="120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fr-FR"/>
              <a:t>Cliquez pour modifier les styles du texte du masque</a:t>
            </a:r>
          </a:p>
        </p:txBody>
      </p:sp>
    </p:spTree>
    <p:extLst>
      <p:ext uri="{BB962C8B-B14F-4D97-AF65-F5344CB8AC3E}">
        <p14:creationId xmlns:p14="http://schemas.microsoft.com/office/powerpoint/2010/main" val="1636202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Cover Title with Image (Dark)">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B061F378-E818-498E-989A-601A8E73F31E}"/>
              </a:ext>
            </a:extLst>
          </p:cNvPr>
          <p:cNvSpPr>
            <a:spLocks noGrp="1"/>
          </p:cNvSpPr>
          <p:nvPr>
            <p:ph type="dt" sz="half" idx="20"/>
          </p:nvPr>
        </p:nvSpPr>
        <p:spPr>
          <a:xfrm>
            <a:off x="7886700" y="6046106"/>
            <a:ext cx="2743200" cy="366183"/>
          </a:xfrm>
        </p:spPr>
        <p:txBody>
          <a:bodyPr/>
          <a:lstStyle>
            <a:lvl1pPr>
              <a:defRPr>
                <a:solidFill>
                  <a:schemeClr val="bg2"/>
                </a:solidFill>
              </a:defRPr>
            </a:lvl1pPr>
          </a:lstStyle>
          <a:p>
            <a:endParaRPr lang="en-US"/>
          </a:p>
        </p:txBody>
      </p:sp>
      <p:grpSp>
        <p:nvGrpSpPr>
          <p:cNvPr id="13" name="Graphique 7">
            <a:extLst>
              <a:ext uri="{FF2B5EF4-FFF2-40B4-BE49-F238E27FC236}">
                <a16:creationId xmlns:a16="http://schemas.microsoft.com/office/drawing/2014/main" id="{9EDD880A-DFFE-4F0B-ACE0-49E81EAC5C57}"/>
              </a:ext>
            </a:extLst>
          </p:cNvPr>
          <p:cNvGrpSpPr>
            <a:grpSpLocks noChangeAspect="1"/>
          </p:cNvGrpSpPr>
          <p:nvPr userDrawn="1"/>
        </p:nvGrpSpPr>
        <p:grpSpPr>
          <a:xfrm>
            <a:off x="8690961" y="516248"/>
            <a:ext cx="1134681" cy="292121"/>
            <a:chOff x="4767702" y="-472136"/>
            <a:chExt cx="745525" cy="191931"/>
          </a:xfrm>
          <a:solidFill>
            <a:schemeClr val="bg1"/>
          </a:solidFill>
        </p:grpSpPr>
        <p:sp>
          <p:nvSpPr>
            <p:cNvPr id="14" name="Forme libre : forme 13">
              <a:extLst>
                <a:ext uri="{FF2B5EF4-FFF2-40B4-BE49-F238E27FC236}">
                  <a16:creationId xmlns:a16="http://schemas.microsoft.com/office/drawing/2014/main" id="{23232CF7-6A63-4E62-9BB3-AEC2E2985622}"/>
                </a:ext>
              </a:extLst>
            </p:cNvPr>
            <p:cNvSpPr/>
            <p:nvPr/>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grpFill/>
            <a:ln w="7833" cap="flat">
              <a:noFill/>
              <a:prstDash val="solid"/>
              <a:round/>
            </a:ln>
          </p:spPr>
          <p:txBody>
            <a:bodyPr rtlCol="0" anchor="ctr"/>
            <a:lstStyle/>
            <a:p>
              <a:endParaRPr lang="en-US" sz="2400" noProof="0"/>
            </a:p>
          </p:txBody>
        </p:sp>
        <p:sp>
          <p:nvSpPr>
            <p:cNvPr id="15" name="Forme libre : forme 14">
              <a:extLst>
                <a:ext uri="{FF2B5EF4-FFF2-40B4-BE49-F238E27FC236}">
                  <a16:creationId xmlns:a16="http://schemas.microsoft.com/office/drawing/2014/main" id="{57EF7850-35A6-4B4B-BC7E-9FC7583FB3C6}"/>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grpFill/>
            <a:ln w="7833" cap="flat">
              <a:noFill/>
              <a:prstDash val="solid"/>
              <a:round/>
            </a:ln>
          </p:spPr>
          <p:txBody>
            <a:bodyPr rtlCol="0" anchor="ctr"/>
            <a:lstStyle/>
            <a:p>
              <a:endParaRPr lang="en-US" sz="2400" noProof="0">
                <a:solidFill>
                  <a:schemeClr val="accent2"/>
                </a:solidFill>
              </a:endParaRPr>
            </a:p>
          </p:txBody>
        </p:sp>
        <p:sp>
          <p:nvSpPr>
            <p:cNvPr id="18" name="Forme libre : forme 17">
              <a:extLst>
                <a:ext uri="{FF2B5EF4-FFF2-40B4-BE49-F238E27FC236}">
                  <a16:creationId xmlns:a16="http://schemas.microsoft.com/office/drawing/2014/main" id="{2E436654-D7D3-4BBB-9470-2F10DA8514EE}"/>
                </a:ext>
              </a:extLst>
            </p:cNvPr>
            <p:cNvSpPr/>
            <p:nvPr/>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grpFill/>
            <a:ln w="7833" cap="flat">
              <a:noFill/>
              <a:prstDash val="solid"/>
              <a:round/>
            </a:ln>
          </p:spPr>
          <p:txBody>
            <a:bodyPr rtlCol="0" anchor="ctr"/>
            <a:lstStyle/>
            <a:p>
              <a:endParaRPr lang="en-US" sz="2400" noProof="0"/>
            </a:p>
          </p:txBody>
        </p:sp>
      </p:grpSp>
      <p:sp>
        <p:nvSpPr>
          <p:cNvPr id="37" name="Espace réservé pour une image  36">
            <a:extLst>
              <a:ext uri="{FF2B5EF4-FFF2-40B4-BE49-F238E27FC236}">
                <a16:creationId xmlns:a16="http://schemas.microsoft.com/office/drawing/2014/main" id="{B393D89D-0FFD-4664-8FAD-EE45D64CF7A7}"/>
              </a:ext>
            </a:extLst>
          </p:cNvPr>
          <p:cNvSpPr>
            <a:spLocks noGrp="1"/>
          </p:cNvSpPr>
          <p:nvPr>
            <p:ph type="pic" sz="quarter" idx="17"/>
          </p:nvPr>
        </p:nvSpPr>
        <p:spPr>
          <a:xfrm>
            <a:off x="2" y="0"/>
            <a:ext cx="6374847" cy="6858000"/>
          </a:xfrm>
          <a:custGeom>
            <a:avLst/>
            <a:gdLst>
              <a:gd name="connsiteX0" fmla="*/ 0 w 4781135"/>
              <a:gd name="connsiteY0" fmla="*/ 0 h 5143500"/>
              <a:gd name="connsiteX1" fmla="*/ 3673235 w 4781135"/>
              <a:gd name="connsiteY1" fmla="*/ 0 h 5143500"/>
              <a:gd name="connsiteX2" fmla="*/ 3843349 w 4781135"/>
              <a:gd name="connsiteY2" fmla="*/ 145970 h 5143500"/>
              <a:gd name="connsiteX3" fmla="*/ 4781135 w 4781135"/>
              <a:gd name="connsiteY3" fmla="*/ 2622891 h 5143500"/>
              <a:gd name="connsiteX4" fmla="*/ 3861453 w 4781135"/>
              <a:gd name="connsiteY4" fmla="*/ 5081299 h 5143500"/>
              <a:gd name="connsiteX5" fmla="*/ 3792118 w 4781135"/>
              <a:gd name="connsiteY5" fmla="*/ 5143500 h 5143500"/>
              <a:gd name="connsiteX6" fmla="*/ 0 w 4781135"/>
              <a:gd name="connsiteY6"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81135" h="5143500">
                <a:moveTo>
                  <a:pt x="0" y="0"/>
                </a:moveTo>
                <a:lnTo>
                  <a:pt x="3673235" y="0"/>
                </a:lnTo>
                <a:lnTo>
                  <a:pt x="3843349" y="145970"/>
                </a:lnTo>
                <a:cubicBezTo>
                  <a:pt x="4444478" y="723140"/>
                  <a:pt x="4781135" y="1564827"/>
                  <a:pt x="4781135" y="2622891"/>
                </a:cubicBezTo>
                <a:cubicBezTo>
                  <a:pt x="4781257" y="3656845"/>
                  <a:pt x="4444586" y="4498301"/>
                  <a:pt x="3861453" y="5081299"/>
                </a:cubicBezTo>
                <a:lnTo>
                  <a:pt x="3792118" y="5143500"/>
                </a:lnTo>
                <a:lnTo>
                  <a:pt x="0" y="5143500"/>
                </a:lnTo>
                <a:close/>
              </a:path>
            </a:pathLst>
          </a:custGeom>
        </p:spPr>
        <p:txBody>
          <a:bodyPr wrap="square">
            <a:noAutofit/>
          </a:bodyPr>
          <a:lstStyle>
            <a:lvl1pPr>
              <a:defRPr>
                <a:noFill/>
              </a:defRPr>
            </a:lvl1pPr>
          </a:lstStyle>
          <a:p>
            <a:r>
              <a:rPr lang="fr-FR" noProof="0"/>
              <a:t>Cliquez sur l'icône pour ajouter une image</a:t>
            </a:r>
            <a:endParaRPr lang="en-US" noProof="0"/>
          </a:p>
        </p:txBody>
      </p:sp>
      <p:sp>
        <p:nvSpPr>
          <p:cNvPr id="11" name="Espace réservé du graphique SmartArt 11">
            <a:extLst>
              <a:ext uri="{FF2B5EF4-FFF2-40B4-BE49-F238E27FC236}">
                <a16:creationId xmlns:a16="http://schemas.microsoft.com/office/drawing/2014/main" id="{540F3744-EAB0-48D1-B7AE-720C8628C071}"/>
              </a:ext>
            </a:extLst>
          </p:cNvPr>
          <p:cNvSpPr>
            <a:spLocks noGrp="1" noChangeAspect="1"/>
          </p:cNvSpPr>
          <p:nvPr>
            <p:ph type="dgm" sz="quarter" idx="14"/>
          </p:nvPr>
        </p:nvSpPr>
        <p:spPr>
          <a:xfrm>
            <a:off x="9190079" y="1763753"/>
            <a:ext cx="136443" cy="135473"/>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bg1"/>
          </a:solidFill>
          <a:ln w="22225">
            <a:noFill/>
          </a:ln>
        </p:spPr>
        <p:txBody>
          <a:bodyPr wrap="square">
            <a:noAutofit/>
          </a:bodyPr>
          <a:lstStyle>
            <a:lvl1pPr>
              <a:defRPr>
                <a:noFill/>
              </a:defRPr>
            </a:lvl1pPr>
          </a:lstStyle>
          <a:p>
            <a:r>
              <a:rPr lang="fr-FR" noProof="0"/>
              <a:t>Cliquez sur l'icône pour ajouter un graphique SmartArt</a:t>
            </a:r>
            <a:endParaRPr lang="en-US" noProof="0"/>
          </a:p>
        </p:txBody>
      </p:sp>
      <p:sp>
        <p:nvSpPr>
          <p:cNvPr id="16" name="Espace réservé du graphique SmartArt 11">
            <a:extLst>
              <a:ext uri="{FF2B5EF4-FFF2-40B4-BE49-F238E27FC236}">
                <a16:creationId xmlns:a16="http://schemas.microsoft.com/office/drawing/2014/main" id="{E04644FF-725F-4770-81BC-F016774228AE}"/>
              </a:ext>
            </a:extLst>
          </p:cNvPr>
          <p:cNvSpPr>
            <a:spLocks noGrp="1" noChangeAspect="1"/>
          </p:cNvSpPr>
          <p:nvPr>
            <p:ph type="dgm" sz="quarter" idx="19"/>
          </p:nvPr>
        </p:nvSpPr>
        <p:spPr>
          <a:xfrm>
            <a:off x="9190079" y="5169752"/>
            <a:ext cx="136443" cy="135473"/>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bg1"/>
          </a:solidFill>
          <a:ln w="22225">
            <a:noFill/>
          </a:ln>
        </p:spPr>
        <p:txBody>
          <a:bodyPr wrap="square">
            <a:noAutofit/>
          </a:bodyPr>
          <a:lstStyle>
            <a:lvl1pPr>
              <a:defRPr>
                <a:noFill/>
              </a:defRPr>
            </a:lvl1pPr>
          </a:lstStyle>
          <a:p>
            <a:r>
              <a:rPr lang="fr-FR" noProof="0"/>
              <a:t>Cliquez sur l'icône pour ajouter un graphique SmartArt</a:t>
            </a:r>
            <a:endParaRPr lang="en-US" noProof="0"/>
          </a:p>
        </p:txBody>
      </p:sp>
      <p:sp>
        <p:nvSpPr>
          <p:cNvPr id="21" name="Espace réservé du texte 5">
            <a:extLst>
              <a:ext uri="{FF2B5EF4-FFF2-40B4-BE49-F238E27FC236}">
                <a16:creationId xmlns:a16="http://schemas.microsoft.com/office/drawing/2014/main" id="{008D4AEF-2960-4B86-98AA-A0ABA6675BC8}"/>
              </a:ext>
            </a:extLst>
          </p:cNvPr>
          <p:cNvSpPr>
            <a:spLocks noGrp="1"/>
          </p:cNvSpPr>
          <p:nvPr>
            <p:ph type="body" sz="quarter" idx="21"/>
          </p:nvPr>
        </p:nvSpPr>
        <p:spPr>
          <a:xfrm>
            <a:off x="6783430" y="1926301"/>
            <a:ext cx="4949741" cy="1658148"/>
          </a:xfrm>
        </p:spPr>
        <p:txBody>
          <a:bodyPr anchor="b">
            <a:noAutofit/>
          </a:bodyPr>
          <a:lstStyle>
            <a:lvl1pPr algn="ctr">
              <a:lnSpc>
                <a:spcPct val="96000"/>
              </a:lnSpc>
              <a:spcAft>
                <a:spcPts val="1333"/>
              </a:spcAft>
              <a:defRPr lang="fr-FR" sz="4000" b="0" i="0" kern="120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algn="ctr">
              <a:lnSpc>
                <a:spcPct val="100000"/>
              </a:lnSpc>
              <a:defRPr sz="2667" b="0" i="1">
                <a:solidFill>
                  <a:schemeClr val="accent2"/>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fr-FR"/>
              <a:t>Cliquez pour modifier les styles du texte du masque</a:t>
            </a:r>
          </a:p>
        </p:txBody>
      </p:sp>
      <p:sp>
        <p:nvSpPr>
          <p:cNvPr id="22" name="Espace réservé du texte 5">
            <a:extLst>
              <a:ext uri="{FF2B5EF4-FFF2-40B4-BE49-F238E27FC236}">
                <a16:creationId xmlns:a16="http://schemas.microsoft.com/office/drawing/2014/main" id="{C4763866-3F61-4A13-9CE8-9A542B41F4FC}"/>
              </a:ext>
            </a:extLst>
          </p:cNvPr>
          <p:cNvSpPr>
            <a:spLocks noGrp="1"/>
          </p:cNvSpPr>
          <p:nvPr>
            <p:ph type="body" sz="quarter" idx="22"/>
          </p:nvPr>
        </p:nvSpPr>
        <p:spPr>
          <a:xfrm>
            <a:off x="6783430" y="3758157"/>
            <a:ext cx="4949741" cy="537959"/>
          </a:xfrm>
        </p:spPr>
        <p:txBody>
          <a:bodyPr anchor="t">
            <a:noAutofit/>
          </a:bodyPr>
          <a:lstStyle>
            <a:lvl1pPr algn="ctr">
              <a:lnSpc>
                <a:spcPct val="96000"/>
              </a:lnSpc>
              <a:spcAft>
                <a:spcPts val="1333"/>
              </a:spcAft>
              <a:defRPr lang="en-US" sz="2667" b="0" i="1" kern="1200" dirty="0">
                <a:solidFill>
                  <a:schemeClr val="bg2"/>
                </a:solidFill>
                <a:latin typeface="Georgia" panose="02040502050405020303" pitchFamily="18" charset="0"/>
                <a:ea typeface="Verdana" panose="020B0604030504040204" pitchFamily="34" charset="0"/>
                <a:cs typeface="Verdana" panose="020B0604030504040204" pitchFamily="34" charset="0"/>
              </a:defRPr>
            </a:lvl1pPr>
            <a:lvl2pPr marL="371391" indent="0" algn="ctr">
              <a:lnSpc>
                <a:spcPct val="100000"/>
              </a:lnSpc>
              <a:buFont typeface="Arial" panose="020B0604020202020204" pitchFamily="34" charset="0"/>
              <a:buNone/>
              <a:defRPr sz="2667" b="0" i="1">
                <a:solidFill>
                  <a:schemeClr val="bg1"/>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fr-FR"/>
              <a:t>Cliquez pour modifier les styles du texte du masque</a:t>
            </a:r>
          </a:p>
        </p:txBody>
      </p:sp>
      <p:sp>
        <p:nvSpPr>
          <p:cNvPr id="23" name="Espace réservé du texte 5">
            <a:extLst>
              <a:ext uri="{FF2B5EF4-FFF2-40B4-BE49-F238E27FC236}">
                <a16:creationId xmlns:a16="http://schemas.microsoft.com/office/drawing/2014/main" id="{7A2D6EFB-94B5-487C-A9CF-03E9B187D679}"/>
              </a:ext>
            </a:extLst>
          </p:cNvPr>
          <p:cNvSpPr>
            <a:spLocks noGrp="1"/>
          </p:cNvSpPr>
          <p:nvPr>
            <p:ph type="body" sz="quarter" idx="23"/>
          </p:nvPr>
        </p:nvSpPr>
        <p:spPr>
          <a:xfrm>
            <a:off x="6783430" y="4320498"/>
            <a:ext cx="4949741" cy="770660"/>
          </a:xfrm>
        </p:spPr>
        <p:txBody>
          <a:bodyPr anchor="t">
            <a:noAutofit/>
          </a:bodyPr>
          <a:lstStyle>
            <a:lvl1pPr algn="ctr">
              <a:lnSpc>
                <a:spcPct val="96000"/>
              </a:lnSpc>
              <a:spcAft>
                <a:spcPts val="1333"/>
              </a:spcAft>
              <a:defRPr lang="en-US" sz="1600" b="0" i="0" kern="1200" dirty="0">
                <a:solidFill>
                  <a:schemeClr val="bg2"/>
                </a:solidFill>
                <a:latin typeface="+mj-lt"/>
                <a:ea typeface="Verdana" panose="020B0604030504040204" pitchFamily="34" charset="0"/>
                <a:cs typeface="Verdana" panose="020B0604030504040204" pitchFamily="34" charset="0"/>
              </a:defRPr>
            </a:lvl1pPr>
            <a:lvl2pPr algn="l">
              <a:lnSpc>
                <a:spcPct val="100000"/>
              </a:lnSpc>
              <a:defRPr lang="en-US" sz="1600" b="0" i="0" kern="120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fr-FR"/>
              <a:t>Cliquez pour modifier les styles du texte du masque</a:t>
            </a:r>
          </a:p>
        </p:txBody>
      </p:sp>
    </p:spTree>
    <p:extLst>
      <p:ext uri="{BB962C8B-B14F-4D97-AF65-F5344CB8AC3E}">
        <p14:creationId xmlns:p14="http://schemas.microsoft.com/office/powerpoint/2010/main" val="3660288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able of Contents with Visual">
    <p:spTree>
      <p:nvGrpSpPr>
        <p:cNvPr id="1" name=""/>
        <p:cNvGrpSpPr/>
        <p:nvPr/>
      </p:nvGrpSpPr>
      <p:grpSpPr>
        <a:xfrm>
          <a:off x="0" y="0"/>
          <a:ext cx="0" cy="0"/>
          <a:chOff x="0" y="0"/>
          <a:chExt cx="0" cy="0"/>
        </a:xfrm>
      </p:grpSpPr>
      <p:sp>
        <p:nvSpPr>
          <p:cNvPr id="16" name="Espace réservé pour une image  15">
            <a:extLst>
              <a:ext uri="{FF2B5EF4-FFF2-40B4-BE49-F238E27FC236}">
                <a16:creationId xmlns:a16="http://schemas.microsoft.com/office/drawing/2014/main" id="{AE9FBA9E-4B66-4D19-A4F1-FA106CF94360}"/>
              </a:ext>
            </a:extLst>
          </p:cNvPr>
          <p:cNvSpPr>
            <a:spLocks noGrp="1"/>
          </p:cNvSpPr>
          <p:nvPr>
            <p:ph type="pic" sz="quarter" idx="17"/>
          </p:nvPr>
        </p:nvSpPr>
        <p:spPr>
          <a:xfrm>
            <a:off x="5403703" y="710399"/>
            <a:ext cx="6342328" cy="5510591"/>
          </a:xfrm>
        </p:spPr>
        <p:txBody>
          <a:bodyPr>
            <a:noAutofit/>
          </a:bodyPr>
          <a:lstStyle>
            <a:lvl1pPr>
              <a:defRPr>
                <a:noFill/>
              </a:defRPr>
            </a:lvl1pPr>
          </a:lstStyle>
          <a:p>
            <a:r>
              <a:rPr lang="fr-FR"/>
              <a:t>Cliquez sur l'icône pour ajouter une image</a:t>
            </a:r>
          </a:p>
        </p:txBody>
      </p:sp>
      <p:sp>
        <p:nvSpPr>
          <p:cNvPr id="7" name="Espace réservé du pied de page 6">
            <a:extLst>
              <a:ext uri="{FF2B5EF4-FFF2-40B4-BE49-F238E27FC236}">
                <a16:creationId xmlns:a16="http://schemas.microsoft.com/office/drawing/2014/main" id="{208746F7-3CD2-431F-B427-E3AA9BF36F6B}"/>
              </a:ext>
            </a:extLst>
          </p:cNvPr>
          <p:cNvSpPr>
            <a:spLocks noGrp="1"/>
          </p:cNvSpPr>
          <p:nvPr>
            <p:ph type="ftr" sz="quarter" idx="21"/>
          </p:nvPr>
        </p:nvSpPr>
        <p:spPr/>
        <p:txBody>
          <a:bodyPr/>
          <a:lstStyle/>
          <a:p>
            <a:r>
              <a:rPr lang="fr-FR"/>
              <a:t>internal use</a:t>
            </a:r>
          </a:p>
        </p:txBody>
      </p:sp>
      <p:sp>
        <p:nvSpPr>
          <p:cNvPr id="8" name="Espace réservé du numéro de diapositive 7">
            <a:extLst>
              <a:ext uri="{FF2B5EF4-FFF2-40B4-BE49-F238E27FC236}">
                <a16:creationId xmlns:a16="http://schemas.microsoft.com/office/drawing/2014/main" id="{D76DFA8B-7FBD-4F98-B6B6-233EDD2317EE}"/>
              </a:ext>
            </a:extLst>
          </p:cNvPr>
          <p:cNvSpPr>
            <a:spLocks noGrp="1"/>
          </p:cNvSpPr>
          <p:nvPr>
            <p:ph type="sldNum" sz="quarter" idx="22"/>
          </p:nvPr>
        </p:nvSpPr>
        <p:spPr/>
        <p:txBody>
          <a:bodyPr/>
          <a:lstStyle/>
          <a:p>
            <a:fld id="{6B54B0F7-55DD-40D6-B7F4-70B586885C0B}" type="slidenum">
              <a:rPr lang="fr-FR" smtClean="0"/>
              <a:pPr/>
              <a:t>‹#›</a:t>
            </a:fld>
            <a:endParaRPr lang="fr-FR"/>
          </a:p>
        </p:txBody>
      </p:sp>
      <p:sp>
        <p:nvSpPr>
          <p:cNvPr id="13" name="Espace réservé du texte 17">
            <a:extLst>
              <a:ext uri="{FF2B5EF4-FFF2-40B4-BE49-F238E27FC236}">
                <a16:creationId xmlns:a16="http://schemas.microsoft.com/office/drawing/2014/main" id="{33DFCED8-0EB4-4E57-BDC7-7349EFC7B907}"/>
              </a:ext>
            </a:extLst>
          </p:cNvPr>
          <p:cNvSpPr>
            <a:spLocks noGrp="1"/>
          </p:cNvSpPr>
          <p:nvPr>
            <p:ph type="body" sz="quarter" idx="26" hasCustomPrompt="1"/>
          </p:nvPr>
        </p:nvSpPr>
        <p:spPr>
          <a:xfrm>
            <a:off x="442031" y="1960151"/>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00</a:t>
            </a:r>
          </a:p>
        </p:txBody>
      </p:sp>
      <p:sp>
        <p:nvSpPr>
          <p:cNvPr id="17" name="Espace réservé du texte 17">
            <a:extLst>
              <a:ext uri="{FF2B5EF4-FFF2-40B4-BE49-F238E27FC236}">
                <a16:creationId xmlns:a16="http://schemas.microsoft.com/office/drawing/2014/main" id="{C565C352-3015-43B5-A637-271B7D2E3209}"/>
              </a:ext>
            </a:extLst>
          </p:cNvPr>
          <p:cNvSpPr>
            <a:spLocks noGrp="1"/>
          </p:cNvSpPr>
          <p:nvPr>
            <p:ph type="body" sz="quarter" idx="28" hasCustomPrompt="1"/>
          </p:nvPr>
        </p:nvSpPr>
        <p:spPr>
          <a:xfrm>
            <a:off x="442031" y="2753672"/>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00</a:t>
            </a:r>
          </a:p>
        </p:txBody>
      </p:sp>
      <p:sp>
        <p:nvSpPr>
          <p:cNvPr id="20" name="Espace réservé du texte 17">
            <a:extLst>
              <a:ext uri="{FF2B5EF4-FFF2-40B4-BE49-F238E27FC236}">
                <a16:creationId xmlns:a16="http://schemas.microsoft.com/office/drawing/2014/main" id="{15EE83C4-9859-4D9B-B740-E8C01E8B93DA}"/>
              </a:ext>
            </a:extLst>
          </p:cNvPr>
          <p:cNvSpPr>
            <a:spLocks noGrp="1"/>
          </p:cNvSpPr>
          <p:nvPr>
            <p:ph type="body" sz="quarter" idx="31" hasCustomPrompt="1"/>
          </p:nvPr>
        </p:nvSpPr>
        <p:spPr>
          <a:xfrm>
            <a:off x="442031" y="3541323"/>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00</a:t>
            </a:r>
          </a:p>
        </p:txBody>
      </p:sp>
      <p:sp>
        <p:nvSpPr>
          <p:cNvPr id="22" name="Espace réservé du texte 17">
            <a:extLst>
              <a:ext uri="{FF2B5EF4-FFF2-40B4-BE49-F238E27FC236}">
                <a16:creationId xmlns:a16="http://schemas.microsoft.com/office/drawing/2014/main" id="{74DFA65F-CF7B-4ED8-8B06-C50BE51634C8}"/>
              </a:ext>
            </a:extLst>
          </p:cNvPr>
          <p:cNvSpPr>
            <a:spLocks noGrp="1"/>
          </p:cNvSpPr>
          <p:nvPr>
            <p:ph type="body" sz="quarter" idx="33" hasCustomPrompt="1"/>
          </p:nvPr>
        </p:nvSpPr>
        <p:spPr>
          <a:xfrm>
            <a:off x="442031" y="4334844"/>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00</a:t>
            </a:r>
          </a:p>
        </p:txBody>
      </p:sp>
      <p:sp>
        <p:nvSpPr>
          <p:cNvPr id="25" name="Espace réservé du texte 17">
            <a:extLst>
              <a:ext uri="{FF2B5EF4-FFF2-40B4-BE49-F238E27FC236}">
                <a16:creationId xmlns:a16="http://schemas.microsoft.com/office/drawing/2014/main" id="{DBF18F57-A4B6-4E01-8E41-3610197C40D4}"/>
              </a:ext>
            </a:extLst>
          </p:cNvPr>
          <p:cNvSpPr>
            <a:spLocks noGrp="1"/>
          </p:cNvSpPr>
          <p:nvPr>
            <p:ph type="body" sz="quarter" idx="36" hasCustomPrompt="1"/>
          </p:nvPr>
        </p:nvSpPr>
        <p:spPr>
          <a:xfrm>
            <a:off x="442031" y="5128365"/>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00</a:t>
            </a:r>
          </a:p>
        </p:txBody>
      </p:sp>
      <p:sp>
        <p:nvSpPr>
          <p:cNvPr id="41" name="Espace réservé du texte 17">
            <a:extLst>
              <a:ext uri="{FF2B5EF4-FFF2-40B4-BE49-F238E27FC236}">
                <a16:creationId xmlns:a16="http://schemas.microsoft.com/office/drawing/2014/main" id="{8AFC591C-8E4C-4797-84E6-9ACB86CA6964}"/>
              </a:ext>
            </a:extLst>
          </p:cNvPr>
          <p:cNvSpPr>
            <a:spLocks noGrp="1"/>
          </p:cNvSpPr>
          <p:nvPr>
            <p:ph type="body" sz="quarter" idx="64"/>
          </p:nvPr>
        </p:nvSpPr>
        <p:spPr>
          <a:xfrm>
            <a:off x="1191546" y="2311400"/>
            <a:ext cx="3982961"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fr-FR" noProof="0"/>
              <a:t>Cliquez pour modifier les styles du texte du masque</a:t>
            </a:r>
          </a:p>
        </p:txBody>
      </p:sp>
      <p:sp>
        <p:nvSpPr>
          <p:cNvPr id="50" name="Espace réservé du texte 17">
            <a:extLst>
              <a:ext uri="{FF2B5EF4-FFF2-40B4-BE49-F238E27FC236}">
                <a16:creationId xmlns:a16="http://schemas.microsoft.com/office/drawing/2014/main" id="{591A3E6F-3476-47ED-8C55-9EBB33F42A52}"/>
              </a:ext>
            </a:extLst>
          </p:cNvPr>
          <p:cNvSpPr>
            <a:spLocks noGrp="1"/>
          </p:cNvSpPr>
          <p:nvPr>
            <p:ph type="body" sz="quarter" idx="73"/>
          </p:nvPr>
        </p:nvSpPr>
        <p:spPr>
          <a:xfrm>
            <a:off x="1190362" y="1957990"/>
            <a:ext cx="3982961"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fr-FR" noProof="0"/>
              <a:t>Cliquez pour modifier les styles du texte du masque</a:t>
            </a:r>
          </a:p>
        </p:txBody>
      </p:sp>
      <p:sp>
        <p:nvSpPr>
          <p:cNvPr id="55" name="Espace réservé du texte 17">
            <a:extLst>
              <a:ext uri="{FF2B5EF4-FFF2-40B4-BE49-F238E27FC236}">
                <a16:creationId xmlns:a16="http://schemas.microsoft.com/office/drawing/2014/main" id="{BD354000-934E-43A7-902B-EB0E6D553454}"/>
              </a:ext>
            </a:extLst>
          </p:cNvPr>
          <p:cNvSpPr>
            <a:spLocks noGrp="1"/>
          </p:cNvSpPr>
          <p:nvPr>
            <p:ph type="body" sz="quarter" idx="74"/>
          </p:nvPr>
        </p:nvSpPr>
        <p:spPr>
          <a:xfrm>
            <a:off x="1191546" y="3111067"/>
            <a:ext cx="3982961"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fr-FR" noProof="0"/>
              <a:t>Cliquez pour modifier les styles du texte du masque</a:t>
            </a:r>
          </a:p>
        </p:txBody>
      </p:sp>
      <p:sp>
        <p:nvSpPr>
          <p:cNvPr id="56" name="Espace réservé du texte 17">
            <a:extLst>
              <a:ext uri="{FF2B5EF4-FFF2-40B4-BE49-F238E27FC236}">
                <a16:creationId xmlns:a16="http://schemas.microsoft.com/office/drawing/2014/main" id="{674EDB5F-2360-4BDB-B4A4-F38BB2AA2521}"/>
              </a:ext>
            </a:extLst>
          </p:cNvPr>
          <p:cNvSpPr>
            <a:spLocks noGrp="1"/>
          </p:cNvSpPr>
          <p:nvPr>
            <p:ph type="body" sz="quarter" idx="75"/>
          </p:nvPr>
        </p:nvSpPr>
        <p:spPr>
          <a:xfrm>
            <a:off x="1190362" y="2757656"/>
            <a:ext cx="3982961"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fr-FR" noProof="0"/>
              <a:t>Cliquez pour modifier les styles du texte du masque</a:t>
            </a:r>
          </a:p>
        </p:txBody>
      </p:sp>
      <p:sp>
        <p:nvSpPr>
          <p:cNvPr id="57" name="Espace réservé du texte 17">
            <a:extLst>
              <a:ext uri="{FF2B5EF4-FFF2-40B4-BE49-F238E27FC236}">
                <a16:creationId xmlns:a16="http://schemas.microsoft.com/office/drawing/2014/main" id="{6764734A-FBDE-4D25-92A5-672B3F6077B1}"/>
              </a:ext>
            </a:extLst>
          </p:cNvPr>
          <p:cNvSpPr>
            <a:spLocks noGrp="1"/>
          </p:cNvSpPr>
          <p:nvPr>
            <p:ph type="body" sz="quarter" idx="76"/>
          </p:nvPr>
        </p:nvSpPr>
        <p:spPr>
          <a:xfrm>
            <a:off x="1191546" y="3894737"/>
            <a:ext cx="3982961"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fr-FR" noProof="0"/>
              <a:t>Cliquez pour modifier les styles du texte du masque</a:t>
            </a:r>
          </a:p>
        </p:txBody>
      </p:sp>
      <p:sp>
        <p:nvSpPr>
          <p:cNvPr id="58" name="Espace réservé du texte 17">
            <a:extLst>
              <a:ext uri="{FF2B5EF4-FFF2-40B4-BE49-F238E27FC236}">
                <a16:creationId xmlns:a16="http://schemas.microsoft.com/office/drawing/2014/main" id="{6227F425-D7E4-4B90-9761-EBF3BCC4260C}"/>
              </a:ext>
            </a:extLst>
          </p:cNvPr>
          <p:cNvSpPr>
            <a:spLocks noGrp="1"/>
          </p:cNvSpPr>
          <p:nvPr>
            <p:ph type="body" sz="quarter" idx="77"/>
          </p:nvPr>
        </p:nvSpPr>
        <p:spPr>
          <a:xfrm>
            <a:off x="1190362" y="3541327"/>
            <a:ext cx="3982961"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fr-FR" noProof="0"/>
              <a:t>Cliquez pour modifier les styles du texte du masque</a:t>
            </a:r>
          </a:p>
        </p:txBody>
      </p:sp>
      <p:sp>
        <p:nvSpPr>
          <p:cNvPr id="59" name="Espace réservé du texte 17">
            <a:extLst>
              <a:ext uri="{FF2B5EF4-FFF2-40B4-BE49-F238E27FC236}">
                <a16:creationId xmlns:a16="http://schemas.microsoft.com/office/drawing/2014/main" id="{7A462145-8066-42E6-AEC7-B7FFB4004F0C}"/>
              </a:ext>
            </a:extLst>
          </p:cNvPr>
          <p:cNvSpPr>
            <a:spLocks noGrp="1"/>
          </p:cNvSpPr>
          <p:nvPr>
            <p:ph type="body" sz="quarter" idx="78"/>
          </p:nvPr>
        </p:nvSpPr>
        <p:spPr>
          <a:xfrm>
            <a:off x="1191546" y="4686405"/>
            <a:ext cx="3982961"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fr-FR" noProof="0"/>
              <a:t>Cliquez pour modifier les styles du texte du masque</a:t>
            </a:r>
          </a:p>
        </p:txBody>
      </p:sp>
      <p:sp>
        <p:nvSpPr>
          <p:cNvPr id="60" name="Espace réservé du texte 17">
            <a:extLst>
              <a:ext uri="{FF2B5EF4-FFF2-40B4-BE49-F238E27FC236}">
                <a16:creationId xmlns:a16="http://schemas.microsoft.com/office/drawing/2014/main" id="{BDFC2A5C-1456-4E38-B7B8-53173C4D7226}"/>
              </a:ext>
            </a:extLst>
          </p:cNvPr>
          <p:cNvSpPr>
            <a:spLocks noGrp="1"/>
          </p:cNvSpPr>
          <p:nvPr>
            <p:ph type="body" sz="quarter" idx="79"/>
          </p:nvPr>
        </p:nvSpPr>
        <p:spPr>
          <a:xfrm>
            <a:off x="1190362" y="4332995"/>
            <a:ext cx="3982961"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fr-FR" noProof="0"/>
              <a:t>Cliquez pour modifier les styles du texte du masque</a:t>
            </a:r>
          </a:p>
        </p:txBody>
      </p:sp>
      <p:sp>
        <p:nvSpPr>
          <p:cNvPr id="61" name="Espace réservé du texte 17">
            <a:extLst>
              <a:ext uri="{FF2B5EF4-FFF2-40B4-BE49-F238E27FC236}">
                <a16:creationId xmlns:a16="http://schemas.microsoft.com/office/drawing/2014/main" id="{6F16C3B8-AA5D-4F33-B410-8B2C3BE2F2C6}"/>
              </a:ext>
            </a:extLst>
          </p:cNvPr>
          <p:cNvSpPr>
            <a:spLocks noGrp="1"/>
          </p:cNvSpPr>
          <p:nvPr>
            <p:ph type="body" sz="quarter" idx="80"/>
          </p:nvPr>
        </p:nvSpPr>
        <p:spPr>
          <a:xfrm>
            <a:off x="1191546" y="5485760"/>
            <a:ext cx="3982961"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fr-FR" noProof="0"/>
              <a:t>Cliquez pour modifier les styles du texte du masque</a:t>
            </a:r>
          </a:p>
        </p:txBody>
      </p:sp>
      <p:sp>
        <p:nvSpPr>
          <p:cNvPr id="62" name="Espace réservé du texte 17">
            <a:extLst>
              <a:ext uri="{FF2B5EF4-FFF2-40B4-BE49-F238E27FC236}">
                <a16:creationId xmlns:a16="http://schemas.microsoft.com/office/drawing/2014/main" id="{8C14FA2C-33DC-431E-9580-8F16A359800B}"/>
              </a:ext>
            </a:extLst>
          </p:cNvPr>
          <p:cNvSpPr>
            <a:spLocks noGrp="1"/>
          </p:cNvSpPr>
          <p:nvPr>
            <p:ph type="body" sz="quarter" idx="81"/>
          </p:nvPr>
        </p:nvSpPr>
        <p:spPr>
          <a:xfrm>
            <a:off x="1190362" y="5132350"/>
            <a:ext cx="3982961"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fr-FR" noProof="0"/>
              <a:t>Cliquez pour modifier les styles du texte du masque</a:t>
            </a:r>
          </a:p>
        </p:txBody>
      </p:sp>
      <p:sp>
        <p:nvSpPr>
          <p:cNvPr id="2" name="Title 1">
            <a:extLst>
              <a:ext uri="{FF2B5EF4-FFF2-40B4-BE49-F238E27FC236}">
                <a16:creationId xmlns:a16="http://schemas.microsoft.com/office/drawing/2014/main" id="{E177699B-FF9F-427C-87A3-B361DFAB50E1}"/>
              </a:ext>
            </a:extLst>
          </p:cNvPr>
          <p:cNvSpPr>
            <a:spLocks noGrp="1"/>
          </p:cNvSpPr>
          <p:nvPr>
            <p:ph type="title"/>
          </p:nvPr>
        </p:nvSpPr>
        <p:spPr>
          <a:xfrm>
            <a:off x="441600" y="710401"/>
            <a:ext cx="4731723" cy="748247"/>
          </a:xfrm>
        </p:spPr>
        <p:txBody>
          <a:bodyPr/>
          <a:lstStyle/>
          <a:p>
            <a:r>
              <a:rPr lang="fr-FR"/>
              <a:t>Modifiez le style du titre</a:t>
            </a:r>
            <a:endParaRPr lang="en-US"/>
          </a:p>
        </p:txBody>
      </p:sp>
    </p:spTree>
    <p:extLst>
      <p:ext uri="{BB962C8B-B14F-4D97-AF65-F5344CB8AC3E}">
        <p14:creationId xmlns:p14="http://schemas.microsoft.com/office/powerpoint/2010/main" val="3547263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able of Contents Large">
    <p:spTree>
      <p:nvGrpSpPr>
        <p:cNvPr id="1" name=""/>
        <p:cNvGrpSpPr/>
        <p:nvPr/>
      </p:nvGrpSpPr>
      <p:grpSpPr>
        <a:xfrm>
          <a:off x="0" y="0"/>
          <a:ext cx="0" cy="0"/>
          <a:chOff x="0" y="0"/>
          <a:chExt cx="0" cy="0"/>
        </a:xfrm>
      </p:grpSpPr>
      <p:sp>
        <p:nvSpPr>
          <p:cNvPr id="7" name="Espace réservé du pied de page 6">
            <a:extLst>
              <a:ext uri="{FF2B5EF4-FFF2-40B4-BE49-F238E27FC236}">
                <a16:creationId xmlns:a16="http://schemas.microsoft.com/office/drawing/2014/main" id="{208746F7-3CD2-431F-B427-E3AA9BF36F6B}"/>
              </a:ext>
            </a:extLst>
          </p:cNvPr>
          <p:cNvSpPr>
            <a:spLocks noGrp="1"/>
          </p:cNvSpPr>
          <p:nvPr>
            <p:ph type="ftr" sz="quarter" idx="21"/>
          </p:nvPr>
        </p:nvSpPr>
        <p:spPr/>
        <p:txBody>
          <a:bodyPr/>
          <a:lstStyle/>
          <a:p>
            <a:r>
              <a:rPr lang="en-US" noProof="0"/>
              <a:t>internal use</a:t>
            </a:r>
          </a:p>
        </p:txBody>
      </p:sp>
      <p:sp>
        <p:nvSpPr>
          <p:cNvPr id="8" name="Espace réservé du numéro de diapositive 7">
            <a:extLst>
              <a:ext uri="{FF2B5EF4-FFF2-40B4-BE49-F238E27FC236}">
                <a16:creationId xmlns:a16="http://schemas.microsoft.com/office/drawing/2014/main" id="{D76DFA8B-7FBD-4F98-B6B6-233EDD2317EE}"/>
              </a:ext>
            </a:extLst>
          </p:cNvPr>
          <p:cNvSpPr>
            <a:spLocks noGrp="1"/>
          </p:cNvSpPr>
          <p:nvPr>
            <p:ph type="sldNum" sz="quarter" idx="22"/>
          </p:nvPr>
        </p:nvSpPr>
        <p:spPr/>
        <p:txBody>
          <a:bodyPr/>
          <a:lstStyle/>
          <a:p>
            <a:fld id="{6B54B0F7-55DD-40D6-B7F4-70B586885C0B}" type="slidenum">
              <a:rPr lang="en-US" noProof="0" smtClean="0"/>
              <a:pPr/>
              <a:t>‹#›</a:t>
            </a:fld>
            <a:endParaRPr lang="en-US" noProof="0"/>
          </a:p>
        </p:txBody>
      </p:sp>
      <p:sp>
        <p:nvSpPr>
          <p:cNvPr id="97" name="Espace réservé du texte 17">
            <a:extLst>
              <a:ext uri="{FF2B5EF4-FFF2-40B4-BE49-F238E27FC236}">
                <a16:creationId xmlns:a16="http://schemas.microsoft.com/office/drawing/2014/main" id="{9CDF02F4-4E8C-4E89-B7C0-915F018992FE}"/>
              </a:ext>
            </a:extLst>
          </p:cNvPr>
          <p:cNvSpPr>
            <a:spLocks noGrp="1"/>
          </p:cNvSpPr>
          <p:nvPr>
            <p:ph type="body" sz="quarter" idx="26" hasCustomPrompt="1"/>
          </p:nvPr>
        </p:nvSpPr>
        <p:spPr>
          <a:xfrm>
            <a:off x="1143071" y="1960151"/>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00</a:t>
            </a:r>
          </a:p>
        </p:txBody>
      </p:sp>
      <p:sp>
        <p:nvSpPr>
          <p:cNvPr id="99" name="Espace réservé du texte 17">
            <a:extLst>
              <a:ext uri="{FF2B5EF4-FFF2-40B4-BE49-F238E27FC236}">
                <a16:creationId xmlns:a16="http://schemas.microsoft.com/office/drawing/2014/main" id="{E9841E24-6A28-4ABC-A6CA-596885012B8B}"/>
              </a:ext>
            </a:extLst>
          </p:cNvPr>
          <p:cNvSpPr>
            <a:spLocks noGrp="1"/>
          </p:cNvSpPr>
          <p:nvPr>
            <p:ph type="body" sz="quarter" idx="28" hasCustomPrompt="1"/>
          </p:nvPr>
        </p:nvSpPr>
        <p:spPr>
          <a:xfrm>
            <a:off x="1143071" y="2753672"/>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00</a:t>
            </a:r>
          </a:p>
        </p:txBody>
      </p:sp>
      <p:sp>
        <p:nvSpPr>
          <p:cNvPr id="101" name="Espace réservé du texte 17">
            <a:extLst>
              <a:ext uri="{FF2B5EF4-FFF2-40B4-BE49-F238E27FC236}">
                <a16:creationId xmlns:a16="http://schemas.microsoft.com/office/drawing/2014/main" id="{E6201C6B-3D61-415D-A81D-394F193593E8}"/>
              </a:ext>
            </a:extLst>
          </p:cNvPr>
          <p:cNvSpPr>
            <a:spLocks noGrp="1"/>
          </p:cNvSpPr>
          <p:nvPr>
            <p:ph type="body" sz="quarter" idx="31" hasCustomPrompt="1"/>
          </p:nvPr>
        </p:nvSpPr>
        <p:spPr>
          <a:xfrm>
            <a:off x="1143071" y="3541323"/>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00</a:t>
            </a:r>
          </a:p>
        </p:txBody>
      </p:sp>
      <p:sp>
        <p:nvSpPr>
          <p:cNvPr id="103" name="Espace réservé du texte 17">
            <a:extLst>
              <a:ext uri="{FF2B5EF4-FFF2-40B4-BE49-F238E27FC236}">
                <a16:creationId xmlns:a16="http://schemas.microsoft.com/office/drawing/2014/main" id="{E49EEF33-C71E-40D1-9265-9BA472F3F6C0}"/>
              </a:ext>
            </a:extLst>
          </p:cNvPr>
          <p:cNvSpPr>
            <a:spLocks noGrp="1"/>
          </p:cNvSpPr>
          <p:nvPr>
            <p:ph type="body" sz="quarter" idx="33" hasCustomPrompt="1"/>
          </p:nvPr>
        </p:nvSpPr>
        <p:spPr>
          <a:xfrm>
            <a:off x="1143071" y="4334844"/>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00</a:t>
            </a:r>
          </a:p>
        </p:txBody>
      </p:sp>
      <p:sp>
        <p:nvSpPr>
          <p:cNvPr id="105" name="Espace réservé du texte 17">
            <a:extLst>
              <a:ext uri="{FF2B5EF4-FFF2-40B4-BE49-F238E27FC236}">
                <a16:creationId xmlns:a16="http://schemas.microsoft.com/office/drawing/2014/main" id="{C11A4F59-2FB0-4630-BFDA-22FD2B557649}"/>
              </a:ext>
            </a:extLst>
          </p:cNvPr>
          <p:cNvSpPr>
            <a:spLocks noGrp="1"/>
          </p:cNvSpPr>
          <p:nvPr>
            <p:ph type="body" sz="quarter" idx="36" hasCustomPrompt="1"/>
          </p:nvPr>
        </p:nvSpPr>
        <p:spPr>
          <a:xfrm>
            <a:off x="1143071" y="5128365"/>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00</a:t>
            </a:r>
          </a:p>
        </p:txBody>
      </p:sp>
      <p:sp>
        <p:nvSpPr>
          <p:cNvPr id="117" name="Espace réservé du texte 17">
            <a:extLst>
              <a:ext uri="{FF2B5EF4-FFF2-40B4-BE49-F238E27FC236}">
                <a16:creationId xmlns:a16="http://schemas.microsoft.com/office/drawing/2014/main" id="{BC549DD2-19EC-48CD-B888-45BB704C4174}"/>
              </a:ext>
            </a:extLst>
          </p:cNvPr>
          <p:cNvSpPr>
            <a:spLocks noGrp="1"/>
          </p:cNvSpPr>
          <p:nvPr>
            <p:ph type="body" sz="quarter" idx="55" hasCustomPrompt="1"/>
          </p:nvPr>
        </p:nvSpPr>
        <p:spPr>
          <a:xfrm>
            <a:off x="6628593" y="1960151"/>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00</a:t>
            </a:r>
          </a:p>
        </p:txBody>
      </p:sp>
      <p:sp>
        <p:nvSpPr>
          <p:cNvPr id="119" name="Espace réservé du texte 17">
            <a:extLst>
              <a:ext uri="{FF2B5EF4-FFF2-40B4-BE49-F238E27FC236}">
                <a16:creationId xmlns:a16="http://schemas.microsoft.com/office/drawing/2014/main" id="{3F60EFF9-C152-4B38-A6F0-B6187C82AB3A}"/>
              </a:ext>
            </a:extLst>
          </p:cNvPr>
          <p:cNvSpPr>
            <a:spLocks noGrp="1"/>
          </p:cNvSpPr>
          <p:nvPr>
            <p:ph type="body" sz="quarter" idx="57" hasCustomPrompt="1"/>
          </p:nvPr>
        </p:nvSpPr>
        <p:spPr>
          <a:xfrm>
            <a:off x="6628593" y="2753672"/>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00</a:t>
            </a:r>
          </a:p>
        </p:txBody>
      </p:sp>
      <p:sp>
        <p:nvSpPr>
          <p:cNvPr id="121" name="Espace réservé du texte 17">
            <a:extLst>
              <a:ext uri="{FF2B5EF4-FFF2-40B4-BE49-F238E27FC236}">
                <a16:creationId xmlns:a16="http://schemas.microsoft.com/office/drawing/2014/main" id="{79245E80-9388-4650-8049-250CA8CADB14}"/>
              </a:ext>
            </a:extLst>
          </p:cNvPr>
          <p:cNvSpPr>
            <a:spLocks noGrp="1"/>
          </p:cNvSpPr>
          <p:nvPr>
            <p:ph type="body" sz="quarter" idx="59" hasCustomPrompt="1"/>
          </p:nvPr>
        </p:nvSpPr>
        <p:spPr>
          <a:xfrm>
            <a:off x="6628593" y="3541323"/>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00</a:t>
            </a:r>
          </a:p>
        </p:txBody>
      </p:sp>
      <p:sp>
        <p:nvSpPr>
          <p:cNvPr id="123" name="Espace réservé du texte 17">
            <a:extLst>
              <a:ext uri="{FF2B5EF4-FFF2-40B4-BE49-F238E27FC236}">
                <a16:creationId xmlns:a16="http://schemas.microsoft.com/office/drawing/2014/main" id="{38029C0C-186F-4AA6-979B-ED3F5FBAE0CE}"/>
              </a:ext>
            </a:extLst>
          </p:cNvPr>
          <p:cNvSpPr>
            <a:spLocks noGrp="1"/>
          </p:cNvSpPr>
          <p:nvPr>
            <p:ph type="body" sz="quarter" idx="61" hasCustomPrompt="1"/>
          </p:nvPr>
        </p:nvSpPr>
        <p:spPr>
          <a:xfrm>
            <a:off x="6628593" y="4334844"/>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00</a:t>
            </a:r>
          </a:p>
        </p:txBody>
      </p:sp>
      <p:sp>
        <p:nvSpPr>
          <p:cNvPr id="125" name="Espace réservé du texte 17">
            <a:extLst>
              <a:ext uri="{FF2B5EF4-FFF2-40B4-BE49-F238E27FC236}">
                <a16:creationId xmlns:a16="http://schemas.microsoft.com/office/drawing/2014/main" id="{59A7AD2F-F568-4503-8FF8-3611A660ED34}"/>
              </a:ext>
            </a:extLst>
          </p:cNvPr>
          <p:cNvSpPr>
            <a:spLocks noGrp="1"/>
          </p:cNvSpPr>
          <p:nvPr>
            <p:ph type="body" sz="quarter" idx="63" hasCustomPrompt="1"/>
          </p:nvPr>
        </p:nvSpPr>
        <p:spPr>
          <a:xfrm>
            <a:off x="6628593" y="5128365"/>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00</a:t>
            </a:r>
          </a:p>
        </p:txBody>
      </p:sp>
      <p:sp>
        <p:nvSpPr>
          <p:cNvPr id="171" name="Espace réservé du texte 17">
            <a:extLst>
              <a:ext uri="{FF2B5EF4-FFF2-40B4-BE49-F238E27FC236}">
                <a16:creationId xmlns:a16="http://schemas.microsoft.com/office/drawing/2014/main" id="{F76009EF-0F43-4873-91C8-26C6B0F441B3}"/>
              </a:ext>
            </a:extLst>
          </p:cNvPr>
          <p:cNvSpPr>
            <a:spLocks noGrp="1"/>
          </p:cNvSpPr>
          <p:nvPr>
            <p:ph type="body" sz="quarter" idx="83"/>
          </p:nvPr>
        </p:nvSpPr>
        <p:spPr>
          <a:xfrm>
            <a:off x="1890217" y="2311400"/>
            <a:ext cx="3984145"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fr-FR" noProof="0"/>
              <a:t>Cliquez pour modifier les styles du texte du masque</a:t>
            </a:r>
          </a:p>
        </p:txBody>
      </p:sp>
      <p:sp>
        <p:nvSpPr>
          <p:cNvPr id="172" name="Espace réservé du texte 17">
            <a:extLst>
              <a:ext uri="{FF2B5EF4-FFF2-40B4-BE49-F238E27FC236}">
                <a16:creationId xmlns:a16="http://schemas.microsoft.com/office/drawing/2014/main" id="{992C4267-8843-489C-BDA2-A7781B549C30}"/>
              </a:ext>
            </a:extLst>
          </p:cNvPr>
          <p:cNvSpPr>
            <a:spLocks noGrp="1"/>
          </p:cNvSpPr>
          <p:nvPr>
            <p:ph type="body" sz="quarter" idx="84"/>
          </p:nvPr>
        </p:nvSpPr>
        <p:spPr>
          <a:xfrm>
            <a:off x="1889033" y="1957990"/>
            <a:ext cx="3984145"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fr-FR" noProof="0"/>
              <a:t>Cliquez pour modifier les styles du texte du masque</a:t>
            </a:r>
          </a:p>
        </p:txBody>
      </p:sp>
      <p:sp>
        <p:nvSpPr>
          <p:cNvPr id="173" name="Espace réservé du texte 17">
            <a:extLst>
              <a:ext uri="{FF2B5EF4-FFF2-40B4-BE49-F238E27FC236}">
                <a16:creationId xmlns:a16="http://schemas.microsoft.com/office/drawing/2014/main" id="{9CA0A737-645E-4692-BFD7-8713830985A3}"/>
              </a:ext>
            </a:extLst>
          </p:cNvPr>
          <p:cNvSpPr>
            <a:spLocks noGrp="1"/>
          </p:cNvSpPr>
          <p:nvPr>
            <p:ph type="body" sz="quarter" idx="85"/>
          </p:nvPr>
        </p:nvSpPr>
        <p:spPr>
          <a:xfrm>
            <a:off x="1890217" y="3111067"/>
            <a:ext cx="3984145"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fr-FR" noProof="0"/>
              <a:t>Cliquez pour modifier les styles du texte du masque</a:t>
            </a:r>
          </a:p>
        </p:txBody>
      </p:sp>
      <p:sp>
        <p:nvSpPr>
          <p:cNvPr id="174" name="Espace réservé du texte 17">
            <a:extLst>
              <a:ext uri="{FF2B5EF4-FFF2-40B4-BE49-F238E27FC236}">
                <a16:creationId xmlns:a16="http://schemas.microsoft.com/office/drawing/2014/main" id="{EA07FC7D-0F48-467E-8265-8D2A4C7B25A5}"/>
              </a:ext>
            </a:extLst>
          </p:cNvPr>
          <p:cNvSpPr>
            <a:spLocks noGrp="1"/>
          </p:cNvSpPr>
          <p:nvPr>
            <p:ph type="body" sz="quarter" idx="86"/>
          </p:nvPr>
        </p:nvSpPr>
        <p:spPr>
          <a:xfrm>
            <a:off x="1889033" y="2757656"/>
            <a:ext cx="3984145"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fr-FR" noProof="0"/>
              <a:t>Cliquez pour modifier les styles du texte du masque</a:t>
            </a:r>
          </a:p>
        </p:txBody>
      </p:sp>
      <p:sp>
        <p:nvSpPr>
          <p:cNvPr id="175" name="Espace réservé du texte 17">
            <a:extLst>
              <a:ext uri="{FF2B5EF4-FFF2-40B4-BE49-F238E27FC236}">
                <a16:creationId xmlns:a16="http://schemas.microsoft.com/office/drawing/2014/main" id="{DABC94A2-3D6D-4C3B-99A1-FC80D5B47E01}"/>
              </a:ext>
            </a:extLst>
          </p:cNvPr>
          <p:cNvSpPr>
            <a:spLocks noGrp="1"/>
          </p:cNvSpPr>
          <p:nvPr>
            <p:ph type="body" sz="quarter" idx="87"/>
          </p:nvPr>
        </p:nvSpPr>
        <p:spPr>
          <a:xfrm>
            <a:off x="1890217" y="3894737"/>
            <a:ext cx="3984145"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fr-FR" noProof="0"/>
              <a:t>Cliquez pour modifier les styles du texte du masque</a:t>
            </a:r>
          </a:p>
        </p:txBody>
      </p:sp>
      <p:sp>
        <p:nvSpPr>
          <p:cNvPr id="176" name="Espace réservé du texte 17">
            <a:extLst>
              <a:ext uri="{FF2B5EF4-FFF2-40B4-BE49-F238E27FC236}">
                <a16:creationId xmlns:a16="http://schemas.microsoft.com/office/drawing/2014/main" id="{B4BCF212-97F3-4F17-A4AF-E597DA1C4089}"/>
              </a:ext>
            </a:extLst>
          </p:cNvPr>
          <p:cNvSpPr>
            <a:spLocks noGrp="1"/>
          </p:cNvSpPr>
          <p:nvPr>
            <p:ph type="body" sz="quarter" idx="88"/>
          </p:nvPr>
        </p:nvSpPr>
        <p:spPr>
          <a:xfrm>
            <a:off x="1889033" y="3541327"/>
            <a:ext cx="3984145"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fr-FR" noProof="0"/>
              <a:t>Cliquez pour modifier les styles du texte du masque</a:t>
            </a:r>
          </a:p>
        </p:txBody>
      </p:sp>
      <p:sp>
        <p:nvSpPr>
          <p:cNvPr id="177" name="Espace réservé du texte 17">
            <a:extLst>
              <a:ext uri="{FF2B5EF4-FFF2-40B4-BE49-F238E27FC236}">
                <a16:creationId xmlns:a16="http://schemas.microsoft.com/office/drawing/2014/main" id="{F13BA32F-5E1A-4B20-A528-9672446426DC}"/>
              </a:ext>
            </a:extLst>
          </p:cNvPr>
          <p:cNvSpPr>
            <a:spLocks noGrp="1"/>
          </p:cNvSpPr>
          <p:nvPr>
            <p:ph type="body" sz="quarter" idx="89"/>
          </p:nvPr>
        </p:nvSpPr>
        <p:spPr>
          <a:xfrm>
            <a:off x="1890217" y="4686405"/>
            <a:ext cx="3984145"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fr-FR" noProof="0"/>
              <a:t>Cliquez pour modifier les styles du texte du masque</a:t>
            </a:r>
          </a:p>
        </p:txBody>
      </p:sp>
      <p:sp>
        <p:nvSpPr>
          <p:cNvPr id="178" name="Espace réservé du texte 17">
            <a:extLst>
              <a:ext uri="{FF2B5EF4-FFF2-40B4-BE49-F238E27FC236}">
                <a16:creationId xmlns:a16="http://schemas.microsoft.com/office/drawing/2014/main" id="{920DB0B3-FD86-49D8-8F01-632DB0B0FF76}"/>
              </a:ext>
            </a:extLst>
          </p:cNvPr>
          <p:cNvSpPr>
            <a:spLocks noGrp="1"/>
          </p:cNvSpPr>
          <p:nvPr>
            <p:ph type="body" sz="quarter" idx="90"/>
          </p:nvPr>
        </p:nvSpPr>
        <p:spPr>
          <a:xfrm>
            <a:off x="1889033" y="4332995"/>
            <a:ext cx="3984145"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fr-FR" noProof="0"/>
              <a:t>Cliquez pour modifier les styles du texte du masque</a:t>
            </a:r>
          </a:p>
        </p:txBody>
      </p:sp>
      <p:sp>
        <p:nvSpPr>
          <p:cNvPr id="179" name="Espace réservé du texte 17">
            <a:extLst>
              <a:ext uri="{FF2B5EF4-FFF2-40B4-BE49-F238E27FC236}">
                <a16:creationId xmlns:a16="http://schemas.microsoft.com/office/drawing/2014/main" id="{4D5C3EB0-17A1-481A-8460-030803714A3D}"/>
              </a:ext>
            </a:extLst>
          </p:cNvPr>
          <p:cNvSpPr>
            <a:spLocks noGrp="1"/>
          </p:cNvSpPr>
          <p:nvPr>
            <p:ph type="body" sz="quarter" idx="91"/>
          </p:nvPr>
        </p:nvSpPr>
        <p:spPr>
          <a:xfrm>
            <a:off x="1890217" y="5485760"/>
            <a:ext cx="3984145"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fr-FR" noProof="0"/>
              <a:t>Cliquez pour modifier les styles du texte du masque</a:t>
            </a:r>
          </a:p>
        </p:txBody>
      </p:sp>
      <p:sp>
        <p:nvSpPr>
          <p:cNvPr id="180" name="Espace réservé du texte 17">
            <a:extLst>
              <a:ext uri="{FF2B5EF4-FFF2-40B4-BE49-F238E27FC236}">
                <a16:creationId xmlns:a16="http://schemas.microsoft.com/office/drawing/2014/main" id="{0BC088B8-2A7D-4727-84F1-67BE7254C140}"/>
              </a:ext>
            </a:extLst>
          </p:cNvPr>
          <p:cNvSpPr>
            <a:spLocks noGrp="1"/>
          </p:cNvSpPr>
          <p:nvPr>
            <p:ph type="body" sz="quarter" idx="92"/>
          </p:nvPr>
        </p:nvSpPr>
        <p:spPr>
          <a:xfrm>
            <a:off x="1889033" y="5132350"/>
            <a:ext cx="3984145"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fr-FR" noProof="0"/>
              <a:t>Cliquez pour modifier les styles du texte du masque</a:t>
            </a:r>
          </a:p>
        </p:txBody>
      </p:sp>
      <p:sp>
        <p:nvSpPr>
          <p:cNvPr id="191" name="Espace réservé du texte 17">
            <a:extLst>
              <a:ext uri="{FF2B5EF4-FFF2-40B4-BE49-F238E27FC236}">
                <a16:creationId xmlns:a16="http://schemas.microsoft.com/office/drawing/2014/main" id="{5599C94B-1830-4681-A21C-C4AE3554868C}"/>
              </a:ext>
            </a:extLst>
          </p:cNvPr>
          <p:cNvSpPr>
            <a:spLocks noGrp="1"/>
          </p:cNvSpPr>
          <p:nvPr>
            <p:ph type="body" sz="quarter" idx="93"/>
          </p:nvPr>
        </p:nvSpPr>
        <p:spPr>
          <a:xfrm>
            <a:off x="7376332" y="2311400"/>
            <a:ext cx="3984145"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fr-FR" noProof="0"/>
              <a:t>Cliquez pour modifier les styles du texte du masque</a:t>
            </a:r>
          </a:p>
        </p:txBody>
      </p:sp>
      <p:sp>
        <p:nvSpPr>
          <p:cNvPr id="192" name="Espace réservé du texte 17">
            <a:extLst>
              <a:ext uri="{FF2B5EF4-FFF2-40B4-BE49-F238E27FC236}">
                <a16:creationId xmlns:a16="http://schemas.microsoft.com/office/drawing/2014/main" id="{81F4A82C-0719-446F-8204-BD600D39DFA6}"/>
              </a:ext>
            </a:extLst>
          </p:cNvPr>
          <p:cNvSpPr>
            <a:spLocks noGrp="1"/>
          </p:cNvSpPr>
          <p:nvPr>
            <p:ph type="body" sz="quarter" idx="94"/>
          </p:nvPr>
        </p:nvSpPr>
        <p:spPr>
          <a:xfrm>
            <a:off x="7375148" y="1957990"/>
            <a:ext cx="3984145"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fr-FR" noProof="0"/>
              <a:t>Cliquez pour modifier les styles du texte du masque</a:t>
            </a:r>
          </a:p>
        </p:txBody>
      </p:sp>
      <p:sp>
        <p:nvSpPr>
          <p:cNvPr id="193" name="Espace réservé du texte 17">
            <a:extLst>
              <a:ext uri="{FF2B5EF4-FFF2-40B4-BE49-F238E27FC236}">
                <a16:creationId xmlns:a16="http://schemas.microsoft.com/office/drawing/2014/main" id="{EF8088A7-1D02-466E-84F0-04D764E0DC4A}"/>
              </a:ext>
            </a:extLst>
          </p:cNvPr>
          <p:cNvSpPr>
            <a:spLocks noGrp="1"/>
          </p:cNvSpPr>
          <p:nvPr>
            <p:ph type="body" sz="quarter" idx="95"/>
          </p:nvPr>
        </p:nvSpPr>
        <p:spPr>
          <a:xfrm>
            <a:off x="7376332" y="3111067"/>
            <a:ext cx="3984145"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fr-FR" noProof="0"/>
              <a:t>Cliquez pour modifier les styles du texte du masque</a:t>
            </a:r>
          </a:p>
        </p:txBody>
      </p:sp>
      <p:sp>
        <p:nvSpPr>
          <p:cNvPr id="194" name="Espace réservé du texte 17">
            <a:extLst>
              <a:ext uri="{FF2B5EF4-FFF2-40B4-BE49-F238E27FC236}">
                <a16:creationId xmlns:a16="http://schemas.microsoft.com/office/drawing/2014/main" id="{134577A3-254A-436C-A36C-9D09814B41BB}"/>
              </a:ext>
            </a:extLst>
          </p:cNvPr>
          <p:cNvSpPr>
            <a:spLocks noGrp="1"/>
          </p:cNvSpPr>
          <p:nvPr>
            <p:ph type="body" sz="quarter" idx="96"/>
          </p:nvPr>
        </p:nvSpPr>
        <p:spPr>
          <a:xfrm>
            <a:off x="7375148" y="2757656"/>
            <a:ext cx="3984145"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fr-FR" noProof="0"/>
              <a:t>Cliquez pour modifier les styles du texte du masque</a:t>
            </a:r>
          </a:p>
        </p:txBody>
      </p:sp>
      <p:sp>
        <p:nvSpPr>
          <p:cNvPr id="195" name="Espace réservé du texte 17">
            <a:extLst>
              <a:ext uri="{FF2B5EF4-FFF2-40B4-BE49-F238E27FC236}">
                <a16:creationId xmlns:a16="http://schemas.microsoft.com/office/drawing/2014/main" id="{694AA9F3-9F80-43B9-A7BA-A659EBF77CF5}"/>
              </a:ext>
            </a:extLst>
          </p:cNvPr>
          <p:cNvSpPr>
            <a:spLocks noGrp="1"/>
          </p:cNvSpPr>
          <p:nvPr>
            <p:ph type="body" sz="quarter" idx="97"/>
          </p:nvPr>
        </p:nvSpPr>
        <p:spPr>
          <a:xfrm>
            <a:off x="7376332" y="3894737"/>
            <a:ext cx="3984145"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fr-FR" noProof="0"/>
              <a:t>Cliquez pour modifier les styles du texte du masque</a:t>
            </a:r>
          </a:p>
        </p:txBody>
      </p:sp>
      <p:sp>
        <p:nvSpPr>
          <p:cNvPr id="196" name="Espace réservé du texte 17">
            <a:extLst>
              <a:ext uri="{FF2B5EF4-FFF2-40B4-BE49-F238E27FC236}">
                <a16:creationId xmlns:a16="http://schemas.microsoft.com/office/drawing/2014/main" id="{3123C134-847A-48A6-8622-283EBB3AFAB9}"/>
              </a:ext>
            </a:extLst>
          </p:cNvPr>
          <p:cNvSpPr>
            <a:spLocks noGrp="1"/>
          </p:cNvSpPr>
          <p:nvPr>
            <p:ph type="body" sz="quarter" idx="98"/>
          </p:nvPr>
        </p:nvSpPr>
        <p:spPr>
          <a:xfrm>
            <a:off x="7375148" y="3541327"/>
            <a:ext cx="3984145"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fr-FR" noProof="0"/>
              <a:t>Cliquez pour modifier les styles du texte du masque</a:t>
            </a:r>
          </a:p>
        </p:txBody>
      </p:sp>
      <p:sp>
        <p:nvSpPr>
          <p:cNvPr id="197" name="Espace réservé du texte 17">
            <a:extLst>
              <a:ext uri="{FF2B5EF4-FFF2-40B4-BE49-F238E27FC236}">
                <a16:creationId xmlns:a16="http://schemas.microsoft.com/office/drawing/2014/main" id="{EF32F629-964F-4E14-B1A1-6D678560527F}"/>
              </a:ext>
            </a:extLst>
          </p:cNvPr>
          <p:cNvSpPr>
            <a:spLocks noGrp="1"/>
          </p:cNvSpPr>
          <p:nvPr>
            <p:ph type="body" sz="quarter" idx="99"/>
          </p:nvPr>
        </p:nvSpPr>
        <p:spPr>
          <a:xfrm>
            <a:off x="7376332" y="4686405"/>
            <a:ext cx="3984145"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fr-FR" noProof="0"/>
              <a:t>Cliquez pour modifier les styles du texte du masque</a:t>
            </a:r>
          </a:p>
        </p:txBody>
      </p:sp>
      <p:sp>
        <p:nvSpPr>
          <p:cNvPr id="198" name="Espace réservé du texte 17">
            <a:extLst>
              <a:ext uri="{FF2B5EF4-FFF2-40B4-BE49-F238E27FC236}">
                <a16:creationId xmlns:a16="http://schemas.microsoft.com/office/drawing/2014/main" id="{A0F44CD8-F3DD-47F9-9C0A-6B207499E86A}"/>
              </a:ext>
            </a:extLst>
          </p:cNvPr>
          <p:cNvSpPr>
            <a:spLocks noGrp="1"/>
          </p:cNvSpPr>
          <p:nvPr>
            <p:ph type="body" sz="quarter" idx="100"/>
          </p:nvPr>
        </p:nvSpPr>
        <p:spPr>
          <a:xfrm>
            <a:off x="7375148" y="4332995"/>
            <a:ext cx="3984145"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fr-FR" noProof="0"/>
              <a:t>Cliquez pour modifier les styles du texte du masque</a:t>
            </a:r>
          </a:p>
        </p:txBody>
      </p:sp>
      <p:sp>
        <p:nvSpPr>
          <p:cNvPr id="199" name="Espace réservé du texte 17">
            <a:extLst>
              <a:ext uri="{FF2B5EF4-FFF2-40B4-BE49-F238E27FC236}">
                <a16:creationId xmlns:a16="http://schemas.microsoft.com/office/drawing/2014/main" id="{816D3008-850F-471B-9C7E-0D97399B5925}"/>
              </a:ext>
            </a:extLst>
          </p:cNvPr>
          <p:cNvSpPr>
            <a:spLocks noGrp="1"/>
          </p:cNvSpPr>
          <p:nvPr>
            <p:ph type="body" sz="quarter" idx="101"/>
          </p:nvPr>
        </p:nvSpPr>
        <p:spPr>
          <a:xfrm>
            <a:off x="7376332" y="5485760"/>
            <a:ext cx="3984145"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fr-FR" noProof="0"/>
              <a:t>Cliquez pour modifier les styles du texte du masque</a:t>
            </a:r>
          </a:p>
        </p:txBody>
      </p:sp>
      <p:sp>
        <p:nvSpPr>
          <p:cNvPr id="200" name="Espace réservé du texte 17">
            <a:extLst>
              <a:ext uri="{FF2B5EF4-FFF2-40B4-BE49-F238E27FC236}">
                <a16:creationId xmlns:a16="http://schemas.microsoft.com/office/drawing/2014/main" id="{D3020D71-C5F3-42BA-8874-B40E24DB7F68}"/>
              </a:ext>
            </a:extLst>
          </p:cNvPr>
          <p:cNvSpPr>
            <a:spLocks noGrp="1"/>
          </p:cNvSpPr>
          <p:nvPr>
            <p:ph type="body" sz="quarter" idx="102"/>
          </p:nvPr>
        </p:nvSpPr>
        <p:spPr>
          <a:xfrm>
            <a:off x="7375148" y="5132350"/>
            <a:ext cx="3984145"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fr-FR" noProof="0"/>
              <a:t>Cliquez pour modifier les styles du texte du masque</a:t>
            </a:r>
          </a:p>
        </p:txBody>
      </p:sp>
      <p:sp>
        <p:nvSpPr>
          <p:cNvPr id="3" name="Title 2">
            <a:extLst>
              <a:ext uri="{FF2B5EF4-FFF2-40B4-BE49-F238E27FC236}">
                <a16:creationId xmlns:a16="http://schemas.microsoft.com/office/drawing/2014/main" id="{83399648-618D-47E8-91C9-BB5481D98929}"/>
              </a:ext>
            </a:extLst>
          </p:cNvPr>
          <p:cNvSpPr>
            <a:spLocks noGrp="1"/>
          </p:cNvSpPr>
          <p:nvPr>
            <p:ph type="title"/>
          </p:nvPr>
        </p:nvSpPr>
        <p:spPr/>
        <p:txBody>
          <a:bodyPr/>
          <a:lstStyle/>
          <a:p>
            <a:r>
              <a:rPr lang="fr-FR"/>
              <a:t>Modifiez le style du titre</a:t>
            </a:r>
            <a:endParaRPr lang="en-US"/>
          </a:p>
        </p:txBody>
      </p:sp>
    </p:spTree>
    <p:extLst>
      <p:ext uri="{BB962C8B-B14F-4D97-AF65-F5344CB8AC3E}">
        <p14:creationId xmlns:p14="http://schemas.microsoft.com/office/powerpoint/2010/main" val="2439852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Chapter (Light)">
    <p:spTree>
      <p:nvGrpSpPr>
        <p:cNvPr id="1" name=""/>
        <p:cNvGrpSpPr/>
        <p:nvPr/>
      </p:nvGrpSpPr>
      <p:grpSpPr>
        <a:xfrm>
          <a:off x="0" y="0"/>
          <a:ext cx="0" cy="0"/>
          <a:chOff x="0" y="0"/>
          <a:chExt cx="0" cy="0"/>
        </a:xfrm>
      </p:grpSpPr>
      <p:pic>
        <p:nvPicPr>
          <p:cNvPr id="5" name="Graphique 4">
            <a:extLst>
              <a:ext uri="{FF2B5EF4-FFF2-40B4-BE49-F238E27FC236}">
                <a16:creationId xmlns:a16="http://schemas.microsoft.com/office/drawing/2014/main" id="{D97075C2-D640-40B7-B715-DE36BBB3FC47}"/>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498963" y="4159250"/>
            <a:ext cx="1271271" cy="1257300"/>
          </a:xfrm>
          <a:prstGeom prst="rect">
            <a:avLst/>
          </a:prstGeom>
        </p:spPr>
      </p:pic>
      <p:sp>
        <p:nvSpPr>
          <p:cNvPr id="7" name="Espace réservé du texte 17">
            <a:extLst>
              <a:ext uri="{FF2B5EF4-FFF2-40B4-BE49-F238E27FC236}">
                <a16:creationId xmlns:a16="http://schemas.microsoft.com/office/drawing/2014/main" id="{1CE40FF4-616D-467E-AEDB-B9934FB2C80A}"/>
              </a:ext>
            </a:extLst>
          </p:cNvPr>
          <p:cNvSpPr>
            <a:spLocks noGrp="1"/>
          </p:cNvSpPr>
          <p:nvPr>
            <p:ph type="body" sz="quarter" idx="22" hasCustomPrompt="1"/>
          </p:nvPr>
        </p:nvSpPr>
        <p:spPr>
          <a:xfrm>
            <a:off x="1158241" y="3020997"/>
            <a:ext cx="1118105" cy="443199"/>
          </a:xfrm>
        </p:spPr>
        <p:txBody>
          <a:bodyPr vert="horz" lIns="0" tIns="0" rIns="0" bIns="0" rtlCol="0">
            <a:noAutofit/>
          </a:bodyPr>
          <a:lstStyle>
            <a:lvl1pPr>
              <a:defRPr lang="en-US" sz="3200" b="1" noProof="0" dirty="0">
                <a:solidFill>
                  <a:schemeClr val="tx1"/>
                </a:solidFill>
              </a:defRPr>
            </a:lvl1pPr>
          </a:lstStyle>
          <a:p>
            <a:pPr lvl="0" algn="r">
              <a:lnSpc>
                <a:spcPct val="90000"/>
              </a:lnSpc>
            </a:pPr>
            <a:r>
              <a:rPr lang="en-US" noProof="0"/>
              <a:t>00</a:t>
            </a:r>
          </a:p>
        </p:txBody>
      </p:sp>
      <p:sp>
        <p:nvSpPr>
          <p:cNvPr id="8" name="Espace réservé du texte 17">
            <a:extLst>
              <a:ext uri="{FF2B5EF4-FFF2-40B4-BE49-F238E27FC236}">
                <a16:creationId xmlns:a16="http://schemas.microsoft.com/office/drawing/2014/main" id="{2C7B456D-17FA-4CA6-A94C-1F15CC23B221}"/>
              </a:ext>
            </a:extLst>
          </p:cNvPr>
          <p:cNvSpPr>
            <a:spLocks noGrp="1"/>
          </p:cNvSpPr>
          <p:nvPr>
            <p:ph type="body" sz="quarter" idx="23"/>
          </p:nvPr>
        </p:nvSpPr>
        <p:spPr>
          <a:xfrm>
            <a:off x="2679091" y="3020997"/>
            <a:ext cx="6517348" cy="443199"/>
          </a:xfrm>
        </p:spPr>
        <p:txBody>
          <a:bodyPr/>
          <a:lstStyle>
            <a:lvl1pPr>
              <a:lnSpc>
                <a:spcPct val="90000"/>
              </a:lnSpc>
              <a:defRPr lang="fr-FR" sz="3200" b="1" i="0" kern="1200" dirty="0" err="1">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fr-FR" noProof="0"/>
              <a:t>Cliquez pour modifier les styles du texte du masque</a:t>
            </a:r>
          </a:p>
        </p:txBody>
      </p:sp>
      <p:sp>
        <p:nvSpPr>
          <p:cNvPr id="9" name="Espace réservé du texte 17">
            <a:extLst>
              <a:ext uri="{FF2B5EF4-FFF2-40B4-BE49-F238E27FC236}">
                <a16:creationId xmlns:a16="http://schemas.microsoft.com/office/drawing/2014/main" id="{A4BDC3FC-500C-4A36-AFD2-52224706F782}"/>
              </a:ext>
            </a:extLst>
          </p:cNvPr>
          <p:cNvSpPr>
            <a:spLocks noGrp="1"/>
          </p:cNvSpPr>
          <p:nvPr>
            <p:ph type="body" sz="quarter" idx="24"/>
          </p:nvPr>
        </p:nvSpPr>
        <p:spPr>
          <a:xfrm>
            <a:off x="2679091" y="3980878"/>
            <a:ext cx="6517348" cy="315415"/>
          </a:xfrm>
        </p:spPr>
        <p:txBody>
          <a:bodyPr/>
          <a:lstStyle>
            <a:lvl1pPr>
              <a:lnSpc>
                <a:spcPct val="90000"/>
              </a:lnSpc>
              <a:defRPr lang="fr-FR" sz="1867" b="0" i="1" kern="1200" dirty="0" err="1">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fr-FR" noProof="0"/>
              <a:t>Cliquez pour modifier les styles du texte du masque</a:t>
            </a:r>
          </a:p>
        </p:txBody>
      </p:sp>
      <p:sp>
        <p:nvSpPr>
          <p:cNvPr id="10" name="Espace réservé du texte 17">
            <a:extLst>
              <a:ext uri="{FF2B5EF4-FFF2-40B4-BE49-F238E27FC236}">
                <a16:creationId xmlns:a16="http://schemas.microsoft.com/office/drawing/2014/main" id="{A97CE5D1-697D-4C34-8623-6B2871AE2E2D}"/>
              </a:ext>
            </a:extLst>
          </p:cNvPr>
          <p:cNvSpPr>
            <a:spLocks noGrp="1"/>
          </p:cNvSpPr>
          <p:nvPr>
            <p:ph type="body" sz="quarter" idx="25"/>
          </p:nvPr>
        </p:nvSpPr>
        <p:spPr>
          <a:xfrm>
            <a:off x="2679091" y="3554158"/>
            <a:ext cx="6517348" cy="315415"/>
          </a:xfrm>
        </p:spPr>
        <p:txBody>
          <a:bodyPr/>
          <a:lstStyle>
            <a:lvl1pPr>
              <a:lnSpc>
                <a:spcPct val="90000"/>
              </a:lnSpc>
              <a:defRPr lang="fr-FR" sz="1867" b="0" i="0" kern="1200" cap="all" baseline="0" dirty="0" err="1">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indent="0">
              <a:lnSpc>
                <a:spcPct val="90000"/>
              </a:lnSpc>
              <a:spcBef>
                <a:spcPts val="800"/>
              </a:spcBef>
              <a:buFont typeface="Arial" panose="020B0604020202020204" pitchFamily="34" charset="0"/>
              <a:buNone/>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fr-FR" noProof="0"/>
              <a:t>Cliquez pour modifier les styles du texte du masque</a:t>
            </a:r>
          </a:p>
        </p:txBody>
      </p:sp>
    </p:spTree>
    <p:extLst>
      <p:ext uri="{BB962C8B-B14F-4D97-AF65-F5344CB8AC3E}">
        <p14:creationId xmlns:p14="http://schemas.microsoft.com/office/powerpoint/2010/main" val="77754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Chapter (Light) Option 2">
    <p:spTree>
      <p:nvGrpSpPr>
        <p:cNvPr id="1" name=""/>
        <p:cNvGrpSpPr/>
        <p:nvPr/>
      </p:nvGrpSpPr>
      <p:grpSpPr>
        <a:xfrm>
          <a:off x="0" y="0"/>
          <a:ext cx="0" cy="0"/>
          <a:chOff x="0" y="0"/>
          <a:chExt cx="0" cy="0"/>
        </a:xfrm>
      </p:grpSpPr>
      <p:sp>
        <p:nvSpPr>
          <p:cNvPr id="14" name="Espace réservé du texte 17">
            <a:extLst>
              <a:ext uri="{FF2B5EF4-FFF2-40B4-BE49-F238E27FC236}">
                <a16:creationId xmlns:a16="http://schemas.microsoft.com/office/drawing/2014/main" id="{B077D764-009F-4B11-889B-7C1F77AE7EF8}"/>
              </a:ext>
            </a:extLst>
          </p:cNvPr>
          <p:cNvSpPr>
            <a:spLocks noGrp="1"/>
          </p:cNvSpPr>
          <p:nvPr>
            <p:ph type="body" sz="quarter" idx="22" hasCustomPrompt="1"/>
          </p:nvPr>
        </p:nvSpPr>
        <p:spPr>
          <a:xfrm>
            <a:off x="1158241" y="3020997"/>
            <a:ext cx="1118105" cy="443199"/>
          </a:xfrm>
        </p:spPr>
        <p:txBody>
          <a:bodyPr vert="horz" lIns="0" tIns="0" rIns="0" bIns="0" rtlCol="0">
            <a:noAutofit/>
          </a:bodyPr>
          <a:lstStyle>
            <a:lvl1pPr algn="r">
              <a:defRPr lang="en-US" sz="3200" b="1" noProof="0" dirty="0">
                <a:solidFill>
                  <a:schemeClr val="tx1"/>
                </a:solidFill>
              </a:defRPr>
            </a:lvl1pPr>
          </a:lstStyle>
          <a:p>
            <a:pPr lvl="0">
              <a:lnSpc>
                <a:spcPct val="90000"/>
              </a:lnSpc>
            </a:pPr>
            <a:r>
              <a:rPr lang="en-US" noProof="0"/>
              <a:t>00</a:t>
            </a:r>
          </a:p>
        </p:txBody>
      </p:sp>
      <p:sp>
        <p:nvSpPr>
          <p:cNvPr id="15" name="Espace réservé du texte 17">
            <a:extLst>
              <a:ext uri="{FF2B5EF4-FFF2-40B4-BE49-F238E27FC236}">
                <a16:creationId xmlns:a16="http://schemas.microsoft.com/office/drawing/2014/main" id="{26F07BC6-BD1D-4953-9F45-D190CB67B241}"/>
              </a:ext>
            </a:extLst>
          </p:cNvPr>
          <p:cNvSpPr>
            <a:spLocks noGrp="1"/>
          </p:cNvSpPr>
          <p:nvPr>
            <p:ph type="body" sz="quarter" idx="23"/>
          </p:nvPr>
        </p:nvSpPr>
        <p:spPr>
          <a:xfrm>
            <a:off x="2679091" y="3020997"/>
            <a:ext cx="6517348" cy="443199"/>
          </a:xfrm>
        </p:spPr>
        <p:txBody>
          <a:bodyPr/>
          <a:lstStyle>
            <a:lvl1pPr>
              <a:lnSpc>
                <a:spcPct val="90000"/>
              </a:lnSpc>
              <a:defRPr lang="fr-FR" sz="3200" b="1" i="0" kern="1200" dirty="0" err="1">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fr-FR" noProof="0"/>
              <a:t>Cliquez pour modifier les styles du texte du masque</a:t>
            </a:r>
          </a:p>
        </p:txBody>
      </p:sp>
      <p:sp>
        <p:nvSpPr>
          <p:cNvPr id="6" name="Espace réservé du texte 17">
            <a:extLst>
              <a:ext uri="{FF2B5EF4-FFF2-40B4-BE49-F238E27FC236}">
                <a16:creationId xmlns:a16="http://schemas.microsoft.com/office/drawing/2014/main" id="{FB6BFF7B-8B97-443F-8D19-A75C20F978D1}"/>
              </a:ext>
            </a:extLst>
          </p:cNvPr>
          <p:cNvSpPr>
            <a:spLocks noGrp="1"/>
          </p:cNvSpPr>
          <p:nvPr>
            <p:ph type="body" sz="quarter" idx="24"/>
          </p:nvPr>
        </p:nvSpPr>
        <p:spPr>
          <a:xfrm>
            <a:off x="2679091" y="3980878"/>
            <a:ext cx="6517348" cy="315415"/>
          </a:xfrm>
        </p:spPr>
        <p:txBody>
          <a:bodyPr/>
          <a:lstStyle>
            <a:lvl1pPr>
              <a:lnSpc>
                <a:spcPct val="90000"/>
              </a:lnSpc>
              <a:defRPr lang="fr-FR" sz="1867" b="0" i="1" kern="1200" dirty="0" err="1">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fr-FR" noProof="0"/>
              <a:t>Cliquez pour modifier les styles du texte du masque</a:t>
            </a:r>
          </a:p>
        </p:txBody>
      </p:sp>
      <p:sp>
        <p:nvSpPr>
          <p:cNvPr id="7" name="Espace réservé du texte 17">
            <a:extLst>
              <a:ext uri="{FF2B5EF4-FFF2-40B4-BE49-F238E27FC236}">
                <a16:creationId xmlns:a16="http://schemas.microsoft.com/office/drawing/2014/main" id="{DA36FF3D-AF0A-45ED-BF39-F628AE9DBF56}"/>
              </a:ext>
            </a:extLst>
          </p:cNvPr>
          <p:cNvSpPr>
            <a:spLocks noGrp="1"/>
          </p:cNvSpPr>
          <p:nvPr>
            <p:ph type="body" sz="quarter" idx="25"/>
          </p:nvPr>
        </p:nvSpPr>
        <p:spPr>
          <a:xfrm>
            <a:off x="2679091" y="3554158"/>
            <a:ext cx="6517348" cy="315415"/>
          </a:xfrm>
        </p:spPr>
        <p:txBody>
          <a:bodyPr/>
          <a:lstStyle>
            <a:lvl1pPr>
              <a:lnSpc>
                <a:spcPct val="90000"/>
              </a:lnSpc>
              <a:defRPr lang="fr-FR" sz="1867" b="0" i="0" kern="1200" cap="all" baseline="0" dirty="0" err="1">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fr-FR" noProof="0"/>
              <a:t>Cliquez pour modifier les styles du texte du masque</a:t>
            </a:r>
          </a:p>
        </p:txBody>
      </p:sp>
      <p:pic>
        <p:nvPicPr>
          <p:cNvPr id="8" name="Graphique 4">
            <a:extLst>
              <a:ext uri="{FF2B5EF4-FFF2-40B4-BE49-F238E27FC236}">
                <a16:creationId xmlns:a16="http://schemas.microsoft.com/office/drawing/2014/main" id="{8304C7AB-4C03-445E-AB02-650736116614}"/>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216013" y="964399"/>
            <a:ext cx="1271271" cy="1257300"/>
          </a:xfrm>
          <a:prstGeom prst="rect">
            <a:avLst/>
          </a:prstGeom>
        </p:spPr>
      </p:pic>
    </p:spTree>
    <p:extLst>
      <p:ext uri="{BB962C8B-B14F-4D97-AF65-F5344CB8AC3E}">
        <p14:creationId xmlns:p14="http://schemas.microsoft.com/office/powerpoint/2010/main" val="463052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Chapter (Light) Option 3">
    <p:spTree>
      <p:nvGrpSpPr>
        <p:cNvPr id="1" name=""/>
        <p:cNvGrpSpPr/>
        <p:nvPr/>
      </p:nvGrpSpPr>
      <p:grpSpPr>
        <a:xfrm>
          <a:off x="0" y="0"/>
          <a:ext cx="0" cy="0"/>
          <a:chOff x="0" y="0"/>
          <a:chExt cx="0" cy="0"/>
        </a:xfrm>
      </p:grpSpPr>
      <p:sp>
        <p:nvSpPr>
          <p:cNvPr id="14" name="Espace réservé du texte 17">
            <a:extLst>
              <a:ext uri="{FF2B5EF4-FFF2-40B4-BE49-F238E27FC236}">
                <a16:creationId xmlns:a16="http://schemas.microsoft.com/office/drawing/2014/main" id="{B077D764-009F-4B11-889B-7C1F77AE7EF8}"/>
              </a:ext>
            </a:extLst>
          </p:cNvPr>
          <p:cNvSpPr>
            <a:spLocks noGrp="1"/>
          </p:cNvSpPr>
          <p:nvPr>
            <p:ph type="body" sz="quarter" idx="22" hasCustomPrompt="1"/>
          </p:nvPr>
        </p:nvSpPr>
        <p:spPr>
          <a:xfrm>
            <a:off x="1158241" y="3020997"/>
            <a:ext cx="1118105" cy="443199"/>
          </a:xfrm>
        </p:spPr>
        <p:txBody>
          <a:bodyPr vert="horz" lIns="0" tIns="0" rIns="0" bIns="0" rtlCol="0">
            <a:noAutofit/>
          </a:bodyPr>
          <a:lstStyle>
            <a:lvl1pPr algn="r">
              <a:defRPr lang="en-US" sz="3200" b="1" noProof="0" dirty="0">
                <a:solidFill>
                  <a:schemeClr val="tx1"/>
                </a:solidFill>
              </a:defRPr>
            </a:lvl1pPr>
          </a:lstStyle>
          <a:p>
            <a:pPr lvl="0">
              <a:lnSpc>
                <a:spcPct val="90000"/>
              </a:lnSpc>
            </a:pPr>
            <a:r>
              <a:rPr lang="en-US" noProof="0"/>
              <a:t>00</a:t>
            </a:r>
          </a:p>
        </p:txBody>
      </p:sp>
      <p:sp>
        <p:nvSpPr>
          <p:cNvPr id="15" name="Espace réservé du texte 17">
            <a:extLst>
              <a:ext uri="{FF2B5EF4-FFF2-40B4-BE49-F238E27FC236}">
                <a16:creationId xmlns:a16="http://schemas.microsoft.com/office/drawing/2014/main" id="{26F07BC6-BD1D-4953-9F45-D190CB67B241}"/>
              </a:ext>
            </a:extLst>
          </p:cNvPr>
          <p:cNvSpPr>
            <a:spLocks noGrp="1"/>
          </p:cNvSpPr>
          <p:nvPr>
            <p:ph type="body" sz="quarter" idx="23"/>
          </p:nvPr>
        </p:nvSpPr>
        <p:spPr>
          <a:xfrm>
            <a:off x="2679091" y="3020997"/>
            <a:ext cx="6517348" cy="443199"/>
          </a:xfrm>
        </p:spPr>
        <p:txBody>
          <a:bodyPr/>
          <a:lstStyle>
            <a:lvl1pPr>
              <a:lnSpc>
                <a:spcPct val="90000"/>
              </a:lnSpc>
              <a:defRPr lang="fr-FR" sz="3200" b="1" i="0" kern="1200" dirty="0" err="1">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fr-FR" noProof="0"/>
              <a:t>Cliquez pour modifier les styles du texte du masque</a:t>
            </a:r>
          </a:p>
        </p:txBody>
      </p:sp>
      <p:sp>
        <p:nvSpPr>
          <p:cNvPr id="6" name="Espace réservé du texte 17">
            <a:extLst>
              <a:ext uri="{FF2B5EF4-FFF2-40B4-BE49-F238E27FC236}">
                <a16:creationId xmlns:a16="http://schemas.microsoft.com/office/drawing/2014/main" id="{FB6BFF7B-8B97-443F-8D19-A75C20F978D1}"/>
              </a:ext>
            </a:extLst>
          </p:cNvPr>
          <p:cNvSpPr>
            <a:spLocks noGrp="1"/>
          </p:cNvSpPr>
          <p:nvPr>
            <p:ph type="body" sz="quarter" idx="24"/>
          </p:nvPr>
        </p:nvSpPr>
        <p:spPr>
          <a:xfrm>
            <a:off x="2679091" y="3980878"/>
            <a:ext cx="6517348" cy="315415"/>
          </a:xfrm>
        </p:spPr>
        <p:txBody>
          <a:bodyPr/>
          <a:lstStyle>
            <a:lvl1pPr>
              <a:lnSpc>
                <a:spcPct val="90000"/>
              </a:lnSpc>
              <a:defRPr lang="fr-FR" sz="1867" b="0" i="1" kern="1200" dirty="0" err="1">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fr-FR" noProof="0"/>
              <a:t>Cliquez pour modifier les styles du texte du masque</a:t>
            </a:r>
          </a:p>
        </p:txBody>
      </p:sp>
      <p:sp>
        <p:nvSpPr>
          <p:cNvPr id="7" name="Espace réservé du texte 17">
            <a:extLst>
              <a:ext uri="{FF2B5EF4-FFF2-40B4-BE49-F238E27FC236}">
                <a16:creationId xmlns:a16="http://schemas.microsoft.com/office/drawing/2014/main" id="{DA36FF3D-AF0A-45ED-BF39-F628AE9DBF56}"/>
              </a:ext>
            </a:extLst>
          </p:cNvPr>
          <p:cNvSpPr>
            <a:spLocks noGrp="1"/>
          </p:cNvSpPr>
          <p:nvPr>
            <p:ph type="body" sz="quarter" idx="25"/>
          </p:nvPr>
        </p:nvSpPr>
        <p:spPr>
          <a:xfrm>
            <a:off x="2679091" y="3554158"/>
            <a:ext cx="6517348" cy="315415"/>
          </a:xfrm>
        </p:spPr>
        <p:txBody>
          <a:bodyPr/>
          <a:lstStyle>
            <a:lvl1pPr>
              <a:lnSpc>
                <a:spcPct val="90000"/>
              </a:lnSpc>
              <a:defRPr lang="fr-FR" sz="1867" b="0" i="0" kern="1200" cap="all" baseline="0" dirty="0" err="1">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fr-FR" noProof="0"/>
              <a:t>Cliquez pour modifier les styles du texte du masque</a:t>
            </a:r>
          </a:p>
        </p:txBody>
      </p:sp>
      <p:pic>
        <p:nvPicPr>
          <p:cNvPr id="8" name="Graphique 4">
            <a:extLst>
              <a:ext uri="{FF2B5EF4-FFF2-40B4-BE49-F238E27FC236}">
                <a16:creationId xmlns:a16="http://schemas.microsoft.com/office/drawing/2014/main" id="{47A4CFED-9962-48A7-8ED7-BCB4523B3A34}"/>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16607" y="5024590"/>
            <a:ext cx="1271271" cy="1257300"/>
          </a:xfrm>
          <a:prstGeom prst="rect">
            <a:avLst/>
          </a:prstGeom>
        </p:spPr>
      </p:pic>
    </p:spTree>
    <p:extLst>
      <p:ext uri="{BB962C8B-B14F-4D97-AF65-F5344CB8AC3E}">
        <p14:creationId xmlns:p14="http://schemas.microsoft.com/office/powerpoint/2010/main" val="3113250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Chapter (Dark)">
    <p:spTree>
      <p:nvGrpSpPr>
        <p:cNvPr id="1" name=""/>
        <p:cNvGrpSpPr/>
        <p:nvPr/>
      </p:nvGrpSpPr>
      <p:grpSpPr>
        <a:xfrm>
          <a:off x="0" y="0"/>
          <a:ext cx="0" cy="0"/>
          <a:chOff x="0" y="0"/>
          <a:chExt cx="0" cy="0"/>
        </a:xfrm>
      </p:grpSpPr>
      <p:pic>
        <p:nvPicPr>
          <p:cNvPr id="5" name="Graphique 4">
            <a:extLst>
              <a:ext uri="{FF2B5EF4-FFF2-40B4-BE49-F238E27FC236}">
                <a16:creationId xmlns:a16="http://schemas.microsoft.com/office/drawing/2014/main" id="{D97075C2-D640-40B7-B715-DE36BBB3FC47}"/>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498963" y="4159250"/>
            <a:ext cx="1271271" cy="1257300"/>
          </a:xfrm>
          <a:prstGeom prst="rect">
            <a:avLst/>
          </a:prstGeom>
        </p:spPr>
      </p:pic>
      <p:sp>
        <p:nvSpPr>
          <p:cNvPr id="14" name="Espace réservé du texte 17">
            <a:extLst>
              <a:ext uri="{FF2B5EF4-FFF2-40B4-BE49-F238E27FC236}">
                <a16:creationId xmlns:a16="http://schemas.microsoft.com/office/drawing/2014/main" id="{B077D764-009F-4B11-889B-7C1F77AE7EF8}"/>
              </a:ext>
            </a:extLst>
          </p:cNvPr>
          <p:cNvSpPr>
            <a:spLocks noGrp="1"/>
          </p:cNvSpPr>
          <p:nvPr>
            <p:ph type="body" sz="quarter" idx="22" hasCustomPrompt="1"/>
          </p:nvPr>
        </p:nvSpPr>
        <p:spPr>
          <a:xfrm>
            <a:off x="1158241" y="3020997"/>
            <a:ext cx="1118105" cy="443199"/>
          </a:xfrm>
        </p:spPr>
        <p:txBody>
          <a:bodyPr vert="horz" lIns="0" tIns="0" rIns="0" bIns="0" rtlCol="0">
            <a:noAutofit/>
          </a:bodyPr>
          <a:lstStyle>
            <a:lvl1pPr algn="r">
              <a:defRPr lang="en-US" sz="3200" b="1" noProof="0" dirty="0">
                <a:solidFill>
                  <a:schemeClr val="bg2"/>
                </a:solidFill>
              </a:defRPr>
            </a:lvl1pPr>
          </a:lstStyle>
          <a:p>
            <a:pPr lvl="0">
              <a:lnSpc>
                <a:spcPct val="90000"/>
              </a:lnSpc>
            </a:pPr>
            <a:r>
              <a:rPr lang="en-US" noProof="0"/>
              <a:t>00</a:t>
            </a:r>
          </a:p>
        </p:txBody>
      </p:sp>
      <p:sp>
        <p:nvSpPr>
          <p:cNvPr id="15" name="Espace réservé du texte 17">
            <a:extLst>
              <a:ext uri="{FF2B5EF4-FFF2-40B4-BE49-F238E27FC236}">
                <a16:creationId xmlns:a16="http://schemas.microsoft.com/office/drawing/2014/main" id="{26F07BC6-BD1D-4953-9F45-D190CB67B241}"/>
              </a:ext>
            </a:extLst>
          </p:cNvPr>
          <p:cNvSpPr>
            <a:spLocks noGrp="1"/>
          </p:cNvSpPr>
          <p:nvPr>
            <p:ph type="body" sz="quarter" idx="23"/>
          </p:nvPr>
        </p:nvSpPr>
        <p:spPr>
          <a:xfrm>
            <a:off x="2679091" y="3020997"/>
            <a:ext cx="6517348" cy="443199"/>
          </a:xfrm>
        </p:spPr>
        <p:txBody>
          <a:bodyPr/>
          <a:lstStyle>
            <a:lvl1pPr>
              <a:lnSpc>
                <a:spcPct val="90000"/>
              </a:lnSpc>
              <a:defRPr lang="fr-FR" sz="3200" b="1" i="0" kern="1200" dirty="0" err="1">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fr-FR" noProof="0"/>
              <a:t>Cliquez pour modifier les styles du texte du masque</a:t>
            </a:r>
          </a:p>
        </p:txBody>
      </p:sp>
      <p:sp>
        <p:nvSpPr>
          <p:cNvPr id="6" name="Espace réservé du texte 17">
            <a:extLst>
              <a:ext uri="{FF2B5EF4-FFF2-40B4-BE49-F238E27FC236}">
                <a16:creationId xmlns:a16="http://schemas.microsoft.com/office/drawing/2014/main" id="{FB6BFF7B-8B97-443F-8D19-A75C20F978D1}"/>
              </a:ext>
            </a:extLst>
          </p:cNvPr>
          <p:cNvSpPr>
            <a:spLocks noGrp="1"/>
          </p:cNvSpPr>
          <p:nvPr>
            <p:ph type="body" sz="quarter" idx="24"/>
          </p:nvPr>
        </p:nvSpPr>
        <p:spPr>
          <a:xfrm>
            <a:off x="2679091" y="3980878"/>
            <a:ext cx="6517348" cy="315415"/>
          </a:xfrm>
        </p:spPr>
        <p:txBody>
          <a:bodyPr/>
          <a:lstStyle>
            <a:lvl1pPr>
              <a:lnSpc>
                <a:spcPct val="90000"/>
              </a:lnSpc>
              <a:defRPr lang="fr-FR" sz="1867" b="0" i="1" kern="1200" dirty="0" err="1">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fr-FR" noProof="0"/>
              <a:t>Cliquez pour modifier les styles du texte du masque</a:t>
            </a:r>
          </a:p>
        </p:txBody>
      </p:sp>
      <p:sp>
        <p:nvSpPr>
          <p:cNvPr id="7" name="Espace réservé du texte 17">
            <a:extLst>
              <a:ext uri="{FF2B5EF4-FFF2-40B4-BE49-F238E27FC236}">
                <a16:creationId xmlns:a16="http://schemas.microsoft.com/office/drawing/2014/main" id="{DA36FF3D-AF0A-45ED-BF39-F628AE9DBF56}"/>
              </a:ext>
            </a:extLst>
          </p:cNvPr>
          <p:cNvSpPr>
            <a:spLocks noGrp="1"/>
          </p:cNvSpPr>
          <p:nvPr>
            <p:ph type="body" sz="quarter" idx="25"/>
          </p:nvPr>
        </p:nvSpPr>
        <p:spPr>
          <a:xfrm>
            <a:off x="2679091" y="3554158"/>
            <a:ext cx="6517348" cy="315415"/>
          </a:xfrm>
        </p:spPr>
        <p:txBody>
          <a:bodyPr/>
          <a:lstStyle>
            <a:lvl1pPr>
              <a:lnSpc>
                <a:spcPct val="90000"/>
              </a:lnSpc>
              <a:defRPr lang="fr-FR" sz="1867" b="0" i="0" kern="1200" cap="all" baseline="0" dirty="0" err="1">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fr-FR" noProof="0"/>
              <a:t>Cliquez pour modifier les styles du texte du masque</a:t>
            </a:r>
          </a:p>
        </p:txBody>
      </p:sp>
    </p:spTree>
    <p:extLst>
      <p:ext uri="{BB962C8B-B14F-4D97-AF65-F5344CB8AC3E}">
        <p14:creationId xmlns:p14="http://schemas.microsoft.com/office/powerpoint/2010/main" val="1071997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Chapter (Dark) Option 2">
    <p:spTree>
      <p:nvGrpSpPr>
        <p:cNvPr id="1" name=""/>
        <p:cNvGrpSpPr/>
        <p:nvPr/>
      </p:nvGrpSpPr>
      <p:grpSpPr>
        <a:xfrm>
          <a:off x="0" y="0"/>
          <a:ext cx="0" cy="0"/>
          <a:chOff x="0" y="0"/>
          <a:chExt cx="0" cy="0"/>
        </a:xfrm>
      </p:grpSpPr>
      <p:sp>
        <p:nvSpPr>
          <p:cNvPr id="14" name="Espace réservé du texte 17">
            <a:extLst>
              <a:ext uri="{FF2B5EF4-FFF2-40B4-BE49-F238E27FC236}">
                <a16:creationId xmlns:a16="http://schemas.microsoft.com/office/drawing/2014/main" id="{B077D764-009F-4B11-889B-7C1F77AE7EF8}"/>
              </a:ext>
            </a:extLst>
          </p:cNvPr>
          <p:cNvSpPr>
            <a:spLocks noGrp="1"/>
          </p:cNvSpPr>
          <p:nvPr>
            <p:ph type="body" sz="quarter" idx="22" hasCustomPrompt="1"/>
          </p:nvPr>
        </p:nvSpPr>
        <p:spPr>
          <a:xfrm>
            <a:off x="1158241" y="3020997"/>
            <a:ext cx="1118105" cy="443199"/>
          </a:xfrm>
        </p:spPr>
        <p:txBody>
          <a:bodyPr vert="horz" lIns="0" tIns="0" rIns="0" bIns="0" rtlCol="0">
            <a:noAutofit/>
          </a:bodyPr>
          <a:lstStyle>
            <a:lvl1pPr algn="r">
              <a:defRPr lang="en-US" sz="3200" b="1" noProof="0" dirty="0">
                <a:solidFill>
                  <a:schemeClr val="bg2"/>
                </a:solidFill>
              </a:defRPr>
            </a:lvl1pPr>
          </a:lstStyle>
          <a:p>
            <a:pPr lvl="0">
              <a:lnSpc>
                <a:spcPct val="90000"/>
              </a:lnSpc>
            </a:pPr>
            <a:r>
              <a:rPr lang="en-US" noProof="0"/>
              <a:t>00</a:t>
            </a:r>
          </a:p>
        </p:txBody>
      </p:sp>
      <p:sp>
        <p:nvSpPr>
          <p:cNvPr id="15" name="Espace réservé du texte 17">
            <a:extLst>
              <a:ext uri="{FF2B5EF4-FFF2-40B4-BE49-F238E27FC236}">
                <a16:creationId xmlns:a16="http://schemas.microsoft.com/office/drawing/2014/main" id="{26F07BC6-BD1D-4953-9F45-D190CB67B241}"/>
              </a:ext>
            </a:extLst>
          </p:cNvPr>
          <p:cNvSpPr>
            <a:spLocks noGrp="1"/>
          </p:cNvSpPr>
          <p:nvPr>
            <p:ph type="body" sz="quarter" idx="23"/>
          </p:nvPr>
        </p:nvSpPr>
        <p:spPr>
          <a:xfrm>
            <a:off x="2679091" y="3020997"/>
            <a:ext cx="6517348" cy="443199"/>
          </a:xfrm>
        </p:spPr>
        <p:txBody>
          <a:bodyPr/>
          <a:lstStyle>
            <a:lvl1pPr>
              <a:lnSpc>
                <a:spcPct val="90000"/>
              </a:lnSpc>
              <a:defRPr lang="fr-FR" sz="3200" b="1" i="0" kern="1200" dirty="0" err="1">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fr-FR" noProof="0"/>
              <a:t>Cliquez pour modifier les styles du texte du masque</a:t>
            </a:r>
          </a:p>
        </p:txBody>
      </p:sp>
      <p:sp>
        <p:nvSpPr>
          <p:cNvPr id="6" name="Espace réservé du texte 17">
            <a:extLst>
              <a:ext uri="{FF2B5EF4-FFF2-40B4-BE49-F238E27FC236}">
                <a16:creationId xmlns:a16="http://schemas.microsoft.com/office/drawing/2014/main" id="{FB6BFF7B-8B97-443F-8D19-A75C20F978D1}"/>
              </a:ext>
            </a:extLst>
          </p:cNvPr>
          <p:cNvSpPr>
            <a:spLocks noGrp="1"/>
          </p:cNvSpPr>
          <p:nvPr>
            <p:ph type="body" sz="quarter" idx="24"/>
          </p:nvPr>
        </p:nvSpPr>
        <p:spPr>
          <a:xfrm>
            <a:off x="2679091" y="3980878"/>
            <a:ext cx="6517348" cy="315415"/>
          </a:xfrm>
        </p:spPr>
        <p:txBody>
          <a:bodyPr/>
          <a:lstStyle>
            <a:lvl1pPr>
              <a:lnSpc>
                <a:spcPct val="90000"/>
              </a:lnSpc>
              <a:defRPr lang="fr-FR" sz="1867" b="0" i="1" kern="1200" dirty="0" err="1">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fr-FR" noProof="0"/>
              <a:t>Cliquez pour modifier les styles du texte du masque</a:t>
            </a:r>
          </a:p>
        </p:txBody>
      </p:sp>
      <p:sp>
        <p:nvSpPr>
          <p:cNvPr id="7" name="Espace réservé du texte 17">
            <a:extLst>
              <a:ext uri="{FF2B5EF4-FFF2-40B4-BE49-F238E27FC236}">
                <a16:creationId xmlns:a16="http://schemas.microsoft.com/office/drawing/2014/main" id="{DA36FF3D-AF0A-45ED-BF39-F628AE9DBF56}"/>
              </a:ext>
            </a:extLst>
          </p:cNvPr>
          <p:cNvSpPr>
            <a:spLocks noGrp="1"/>
          </p:cNvSpPr>
          <p:nvPr>
            <p:ph type="body" sz="quarter" idx="25"/>
          </p:nvPr>
        </p:nvSpPr>
        <p:spPr>
          <a:xfrm>
            <a:off x="2679091" y="3554158"/>
            <a:ext cx="6517348" cy="315415"/>
          </a:xfrm>
        </p:spPr>
        <p:txBody>
          <a:bodyPr/>
          <a:lstStyle>
            <a:lvl1pPr>
              <a:lnSpc>
                <a:spcPct val="90000"/>
              </a:lnSpc>
              <a:defRPr lang="fr-FR" sz="1867" b="0" i="0" kern="1200" cap="all" baseline="0" dirty="0" err="1">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fr-FR" noProof="0"/>
              <a:t>Cliquez pour modifier les styles du texte du masque</a:t>
            </a:r>
          </a:p>
        </p:txBody>
      </p:sp>
      <p:pic>
        <p:nvPicPr>
          <p:cNvPr id="8" name="Graphique 4">
            <a:extLst>
              <a:ext uri="{FF2B5EF4-FFF2-40B4-BE49-F238E27FC236}">
                <a16:creationId xmlns:a16="http://schemas.microsoft.com/office/drawing/2014/main" id="{8304C7AB-4C03-445E-AB02-650736116614}"/>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216013" y="964399"/>
            <a:ext cx="1271271" cy="1257300"/>
          </a:xfrm>
          <a:prstGeom prst="rect">
            <a:avLst/>
          </a:prstGeom>
        </p:spPr>
      </p:pic>
    </p:spTree>
    <p:extLst>
      <p:ext uri="{BB962C8B-B14F-4D97-AF65-F5344CB8AC3E}">
        <p14:creationId xmlns:p14="http://schemas.microsoft.com/office/powerpoint/2010/main" val="2843366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Chapter (Dark) Option 3">
    <p:spTree>
      <p:nvGrpSpPr>
        <p:cNvPr id="1" name=""/>
        <p:cNvGrpSpPr/>
        <p:nvPr/>
      </p:nvGrpSpPr>
      <p:grpSpPr>
        <a:xfrm>
          <a:off x="0" y="0"/>
          <a:ext cx="0" cy="0"/>
          <a:chOff x="0" y="0"/>
          <a:chExt cx="0" cy="0"/>
        </a:xfrm>
      </p:grpSpPr>
      <p:sp>
        <p:nvSpPr>
          <p:cNvPr id="14" name="Espace réservé du texte 17">
            <a:extLst>
              <a:ext uri="{FF2B5EF4-FFF2-40B4-BE49-F238E27FC236}">
                <a16:creationId xmlns:a16="http://schemas.microsoft.com/office/drawing/2014/main" id="{B077D764-009F-4B11-889B-7C1F77AE7EF8}"/>
              </a:ext>
            </a:extLst>
          </p:cNvPr>
          <p:cNvSpPr>
            <a:spLocks noGrp="1"/>
          </p:cNvSpPr>
          <p:nvPr>
            <p:ph type="body" sz="quarter" idx="22" hasCustomPrompt="1"/>
          </p:nvPr>
        </p:nvSpPr>
        <p:spPr>
          <a:xfrm>
            <a:off x="1158241" y="3020997"/>
            <a:ext cx="1118105" cy="443199"/>
          </a:xfrm>
        </p:spPr>
        <p:txBody>
          <a:bodyPr vert="horz" lIns="0" tIns="0" rIns="0" bIns="0" rtlCol="0">
            <a:noAutofit/>
          </a:bodyPr>
          <a:lstStyle>
            <a:lvl1pPr algn="r">
              <a:defRPr lang="en-US" sz="3200" b="1" noProof="0" dirty="0">
                <a:solidFill>
                  <a:schemeClr val="bg2"/>
                </a:solidFill>
              </a:defRPr>
            </a:lvl1pPr>
          </a:lstStyle>
          <a:p>
            <a:pPr lvl="0">
              <a:lnSpc>
                <a:spcPct val="90000"/>
              </a:lnSpc>
            </a:pPr>
            <a:r>
              <a:rPr lang="en-US" noProof="0"/>
              <a:t>00</a:t>
            </a:r>
          </a:p>
        </p:txBody>
      </p:sp>
      <p:sp>
        <p:nvSpPr>
          <p:cNvPr id="15" name="Espace réservé du texte 17">
            <a:extLst>
              <a:ext uri="{FF2B5EF4-FFF2-40B4-BE49-F238E27FC236}">
                <a16:creationId xmlns:a16="http://schemas.microsoft.com/office/drawing/2014/main" id="{26F07BC6-BD1D-4953-9F45-D190CB67B241}"/>
              </a:ext>
            </a:extLst>
          </p:cNvPr>
          <p:cNvSpPr>
            <a:spLocks noGrp="1"/>
          </p:cNvSpPr>
          <p:nvPr>
            <p:ph type="body" sz="quarter" idx="23"/>
          </p:nvPr>
        </p:nvSpPr>
        <p:spPr>
          <a:xfrm>
            <a:off x="2679091" y="3020997"/>
            <a:ext cx="6517348" cy="443199"/>
          </a:xfrm>
        </p:spPr>
        <p:txBody>
          <a:bodyPr/>
          <a:lstStyle>
            <a:lvl1pPr>
              <a:lnSpc>
                <a:spcPct val="90000"/>
              </a:lnSpc>
              <a:defRPr lang="fr-FR" sz="3200" b="1" i="0" kern="1200" dirty="0" err="1">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fr-FR" noProof="0"/>
              <a:t>Cliquez pour modifier les styles du texte du masque</a:t>
            </a:r>
          </a:p>
        </p:txBody>
      </p:sp>
      <p:sp>
        <p:nvSpPr>
          <p:cNvPr id="6" name="Espace réservé du texte 17">
            <a:extLst>
              <a:ext uri="{FF2B5EF4-FFF2-40B4-BE49-F238E27FC236}">
                <a16:creationId xmlns:a16="http://schemas.microsoft.com/office/drawing/2014/main" id="{FB6BFF7B-8B97-443F-8D19-A75C20F978D1}"/>
              </a:ext>
            </a:extLst>
          </p:cNvPr>
          <p:cNvSpPr>
            <a:spLocks noGrp="1"/>
          </p:cNvSpPr>
          <p:nvPr>
            <p:ph type="body" sz="quarter" idx="24"/>
          </p:nvPr>
        </p:nvSpPr>
        <p:spPr>
          <a:xfrm>
            <a:off x="2679091" y="3980878"/>
            <a:ext cx="6517348" cy="315415"/>
          </a:xfrm>
        </p:spPr>
        <p:txBody>
          <a:bodyPr/>
          <a:lstStyle>
            <a:lvl1pPr>
              <a:lnSpc>
                <a:spcPct val="90000"/>
              </a:lnSpc>
              <a:defRPr lang="fr-FR" sz="1867" b="0" i="1" kern="1200" dirty="0" err="1">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fr-FR" noProof="0"/>
              <a:t>Cliquez pour modifier les styles du texte du masque</a:t>
            </a:r>
          </a:p>
        </p:txBody>
      </p:sp>
      <p:sp>
        <p:nvSpPr>
          <p:cNvPr id="7" name="Espace réservé du texte 17">
            <a:extLst>
              <a:ext uri="{FF2B5EF4-FFF2-40B4-BE49-F238E27FC236}">
                <a16:creationId xmlns:a16="http://schemas.microsoft.com/office/drawing/2014/main" id="{DA36FF3D-AF0A-45ED-BF39-F628AE9DBF56}"/>
              </a:ext>
            </a:extLst>
          </p:cNvPr>
          <p:cNvSpPr>
            <a:spLocks noGrp="1"/>
          </p:cNvSpPr>
          <p:nvPr>
            <p:ph type="body" sz="quarter" idx="25"/>
          </p:nvPr>
        </p:nvSpPr>
        <p:spPr>
          <a:xfrm>
            <a:off x="2679091" y="3554158"/>
            <a:ext cx="6517348" cy="315415"/>
          </a:xfrm>
        </p:spPr>
        <p:txBody>
          <a:bodyPr/>
          <a:lstStyle>
            <a:lvl1pPr>
              <a:lnSpc>
                <a:spcPct val="90000"/>
              </a:lnSpc>
              <a:defRPr lang="fr-FR" sz="1867" b="0" i="0" kern="1200" cap="all" baseline="0" dirty="0" err="1">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fr-FR" noProof="0"/>
              <a:t>Cliquez pour modifier les styles du texte du masque</a:t>
            </a:r>
          </a:p>
        </p:txBody>
      </p:sp>
      <p:pic>
        <p:nvPicPr>
          <p:cNvPr id="8" name="Graphique 4">
            <a:extLst>
              <a:ext uri="{FF2B5EF4-FFF2-40B4-BE49-F238E27FC236}">
                <a16:creationId xmlns:a16="http://schemas.microsoft.com/office/drawing/2014/main" id="{47A4CFED-9962-48A7-8ED7-BCB4523B3A34}"/>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16607" y="5024590"/>
            <a:ext cx="1271271" cy="1257300"/>
          </a:xfrm>
          <a:prstGeom prst="rect">
            <a:avLst/>
          </a:prstGeom>
        </p:spPr>
      </p:pic>
    </p:spTree>
    <p:extLst>
      <p:ext uri="{BB962C8B-B14F-4D97-AF65-F5344CB8AC3E}">
        <p14:creationId xmlns:p14="http://schemas.microsoft.com/office/powerpoint/2010/main" val="4017780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ext over Image (White logo)">
    <p:bg>
      <p:bgPr>
        <a:solidFill>
          <a:schemeClr val="accent1"/>
        </a:solidFill>
        <a:effectLst/>
      </p:bgPr>
    </p:bg>
    <p:spTree>
      <p:nvGrpSpPr>
        <p:cNvPr id="1" name=""/>
        <p:cNvGrpSpPr/>
        <p:nvPr/>
      </p:nvGrpSpPr>
      <p:grpSpPr>
        <a:xfrm>
          <a:off x="0" y="0"/>
          <a:ext cx="0" cy="0"/>
          <a:chOff x="0" y="0"/>
          <a:chExt cx="0" cy="0"/>
        </a:xfrm>
      </p:grpSpPr>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lvl1pPr>
              <a:defRPr>
                <a:solidFill>
                  <a:schemeClr val="bg2"/>
                </a:solidFill>
              </a:defRPr>
            </a:lvl1pPr>
          </a:lstStyle>
          <a:p>
            <a:fld id="{6B54B0F7-55DD-40D6-B7F4-70B586885C0B}" type="slidenum">
              <a:rPr lang="en-US" smtClean="0"/>
              <a:pPr/>
              <a:t>‹#›</a:t>
            </a:fld>
            <a:endParaRPr lang="en-US"/>
          </a:p>
        </p:txBody>
      </p:sp>
      <p:sp>
        <p:nvSpPr>
          <p:cNvPr id="9" name="Espace réservé du texte 5">
            <a:extLst>
              <a:ext uri="{FF2B5EF4-FFF2-40B4-BE49-F238E27FC236}">
                <a16:creationId xmlns:a16="http://schemas.microsoft.com/office/drawing/2014/main" id="{0B90B88F-38E1-44C8-9D6F-1A9BFFE001D7}"/>
              </a:ext>
            </a:extLst>
          </p:cNvPr>
          <p:cNvSpPr>
            <a:spLocks noGrp="1"/>
          </p:cNvSpPr>
          <p:nvPr>
            <p:ph type="body" sz="quarter" idx="24"/>
          </p:nvPr>
        </p:nvSpPr>
        <p:spPr>
          <a:xfrm>
            <a:off x="6778558" y="2915364"/>
            <a:ext cx="4949741" cy="1399251"/>
          </a:xfrm>
        </p:spPr>
        <p:txBody>
          <a:bodyPr anchor="t">
            <a:noAutofit/>
          </a:bodyPr>
          <a:lstStyle>
            <a:lvl1pPr algn="l">
              <a:lnSpc>
                <a:spcPct val="96000"/>
              </a:lnSpc>
              <a:spcAft>
                <a:spcPts val="1333"/>
              </a:spcAft>
              <a:defRPr lang="fr-FR" sz="4800" b="0" i="1" kern="1200" dirty="0" err="1" smtClean="0">
                <a:solidFill>
                  <a:schemeClr val="bg2"/>
                </a:solidFill>
                <a:effectLst>
                  <a:outerShdw blurRad="127000" sx="102000" sy="102000" algn="ctr" rotWithShape="0">
                    <a:prstClr val="black">
                      <a:alpha val="25000"/>
                    </a:prstClr>
                  </a:outerShdw>
                </a:effectLst>
                <a:latin typeface="Georgia" panose="02040502050405020303" pitchFamily="18" charset="0"/>
                <a:ea typeface="Verdana" panose="020B0604030504040204" pitchFamily="34" charset="0"/>
                <a:cs typeface="Georgia" panose="02040502050405020303" pitchFamily="18" charset="0"/>
              </a:defRPr>
            </a:lvl1pPr>
            <a:lvl2pPr marL="0" indent="0" algn="l">
              <a:lnSpc>
                <a:spcPct val="90000"/>
              </a:lnSpc>
              <a:buFont typeface="Arial" panose="020B0604020202020204" pitchFamily="34" charset="0"/>
              <a:buNone/>
              <a:defRPr lang="en-US" sz="4800" b="0" i="1" kern="1200" noProof="0" dirty="0">
                <a:solidFill>
                  <a:schemeClr val="bg1"/>
                </a:solidFill>
                <a:effectLst>
                  <a:outerShdw blurRad="127000" sx="105000" sy="105000" algn="ctr" rotWithShape="0">
                    <a:prstClr val="black">
                      <a:alpha val="9957"/>
                    </a:prstClr>
                  </a:outerShdw>
                </a:effectLst>
                <a:latin typeface="Georgia" panose="02040502050405020303" pitchFamily="18" charset="0"/>
                <a:ea typeface="Verdana" panose="020B0604030504040204" pitchFamily="34" charset="0"/>
                <a:cs typeface="Verdana" panose="020B0604030504040204" pitchFamily="34" charset="0"/>
              </a:defRPr>
            </a:lvl2pPr>
            <a:lvl3pPr algn="l">
              <a:lnSpc>
                <a:spcPct val="100000"/>
              </a:lnSpc>
              <a:spcBef>
                <a:spcPts val="1333"/>
              </a:spcBef>
              <a:defRPr sz="1867">
                <a:solidFill>
                  <a:schemeClr val="bg1"/>
                </a:solidFill>
                <a:effectLst>
                  <a:outerShdw blurRad="127000" sx="102000" sy="102000" algn="ctr" rotWithShape="0">
                    <a:prstClr val="black">
                      <a:alpha val="25000"/>
                    </a:prstClr>
                  </a:outerShdw>
                </a:effectLst>
              </a:defRPr>
            </a:lvl3pPr>
          </a:lstStyle>
          <a:p>
            <a:pPr marL="761981" lvl="0" indent="-761981" algn="l" defTabSz="914377" rtl="0" eaLnBrk="1" latinLnBrk="0" hangingPunct="1">
              <a:lnSpc>
                <a:spcPct val="90000"/>
              </a:lnSpc>
              <a:spcBef>
                <a:spcPts val="0"/>
              </a:spcBef>
            </a:pPr>
            <a:r>
              <a:rPr lang="en-US" noProof="0"/>
              <a:t>Click to edit Master text styles</a:t>
            </a:r>
          </a:p>
        </p:txBody>
      </p:sp>
      <p:sp>
        <p:nvSpPr>
          <p:cNvPr id="12" name="Espace réservé du texte 5">
            <a:extLst>
              <a:ext uri="{FF2B5EF4-FFF2-40B4-BE49-F238E27FC236}">
                <a16:creationId xmlns:a16="http://schemas.microsoft.com/office/drawing/2014/main" id="{9F6585BF-F3F3-4500-9CFA-EF0D9041ED53}"/>
              </a:ext>
            </a:extLst>
          </p:cNvPr>
          <p:cNvSpPr>
            <a:spLocks noGrp="1"/>
          </p:cNvSpPr>
          <p:nvPr>
            <p:ph type="body" sz="quarter" idx="25"/>
          </p:nvPr>
        </p:nvSpPr>
        <p:spPr>
          <a:xfrm>
            <a:off x="6778558" y="4395893"/>
            <a:ext cx="4949741" cy="710532"/>
          </a:xfrm>
        </p:spPr>
        <p:txBody>
          <a:bodyPr anchor="t">
            <a:noAutofit/>
          </a:bodyPr>
          <a:lstStyle>
            <a:lvl1pPr algn="l">
              <a:lnSpc>
                <a:spcPct val="96000"/>
              </a:lnSpc>
              <a:spcAft>
                <a:spcPts val="1333"/>
              </a:spcAft>
              <a:defRPr lang="fr-FR" sz="1867" b="0" i="0" kern="1200" dirty="0" err="1" smtClean="0">
                <a:solidFill>
                  <a:schemeClr val="bg2"/>
                </a:solidFill>
                <a:effectLst>
                  <a:outerShdw blurRad="127000" sx="102000" sy="102000" algn="ctr" rotWithShape="0">
                    <a:prstClr val="black">
                      <a:alpha val="25000"/>
                    </a:prstClr>
                  </a:outerShdw>
                </a:effectLst>
                <a:latin typeface="+mj-lt"/>
                <a:ea typeface="Verdana" panose="020B0604030504040204" pitchFamily="34" charset="0"/>
                <a:cs typeface="Georgia" panose="02040502050405020303" pitchFamily="18" charset="0"/>
              </a:defRPr>
            </a:lvl1pPr>
            <a:lvl2pPr algn="l">
              <a:lnSpc>
                <a:spcPct val="90000"/>
              </a:lnSpc>
              <a:defRPr lang="en-US" sz="1867" b="0" i="0" kern="1200" noProof="0" dirty="0">
                <a:solidFill>
                  <a:schemeClr val="bg1"/>
                </a:solidFill>
                <a:effectLst>
                  <a:outerShdw blurRad="127000" sx="105000" sy="105000" algn="ctr" rotWithShape="0">
                    <a:prstClr val="black">
                      <a:alpha val="9957"/>
                    </a:prstClr>
                  </a:outerShdw>
                </a:effectLst>
                <a:latin typeface="+mj-lt"/>
                <a:ea typeface="Verdana" panose="020B0604030504040204" pitchFamily="34" charset="0"/>
                <a:cs typeface="Verdana" panose="020B0604030504040204" pitchFamily="34" charset="0"/>
              </a:defRPr>
            </a:lvl2pPr>
            <a:lvl3pPr algn="l">
              <a:lnSpc>
                <a:spcPct val="100000"/>
              </a:lnSpc>
              <a:spcBef>
                <a:spcPts val="1333"/>
              </a:spcBef>
              <a:defRPr lang="en-US" sz="1867" b="0" i="0" kern="1200" noProof="0" dirty="0">
                <a:solidFill>
                  <a:schemeClr val="bg1"/>
                </a:solidFill>
                <a:effectLst>
                  <a:outerShdw blurRad="127000" sx="105000" sy="105000" algn="ctr" rotWithShape="0">
                    <a:prstClr val="black">
                      <a:alpha val="9957"/>
                    </a:prstClr>
                  </a:outerShdw>
                </a:effectLst>
                <a:latin typeface="Verdana" panose="020B0604030504040204" pitchFamily="34" charset="0"/>
                <a:ea typeface="Verdana" panose="020B0604030504040204" pitchFamily="34" charset="0"/>
                <a:cs typeface="Verdana" panose="020B0604030504040204" pitchFamily="34" charset="0"/>
              </a:defRPr>
            </a:lvl3pPr>
          </a:lstStyle>
          <a:p>
            <a:pPr marL="0" lvl="0" indent="0" algn="l" defTabSz="914377" rtl="0" eaLnBrk="1" latinLnBrk="0" hangingPunct="1">
              <a:lnSpc>
                <a:spcPct val="100000"/>
              </a:lnSpc>
              <a:spcBef>
                <a:spcPts val="1333"/>
              </a:spcBef>
              <a:buFont typeface="Arial" panose="020B0604020202020204" pitchFamily="34" charset="0"/>
              <a:buNone/>
            </a:pPr>
            <a:r>
              <a:rPr lang="en-US" noProof="0"/>
              <a:t>Click to edit Master text styles</a:t>
            </a:r>
          </a:p>
        </p:txBody>
      </p:sp>
      <p:sp>
        <p:nvSpPr>
          <p:cNvPr id="13" name="Espace réservé du texte 5">
            <a:extLst>
              <a:ext uri="{FF2B5EF4-FFF2-40B4-BE49-F238E27FC236}">
                <a16:creationId xmlns:a16="http://schemas.microsoft.com/office/drawing/2014/main" id="{FB220A98-FE22-4FE9-AB26-E269403DC28C}"/>
              </a:ext>
            </a:extLst>
          </p:cNvPr>
          <p:cNvSpPr>
            <a:spLocks noGrp="1"/>
          </p:cNvSpPr>
          <p:nvPr>
            <p:ph type="body" sz="quarter" idx="26"/>
          </p:nvPr>
        </p:nvSpPr>
        <p:spPr>
          <a:xfrm>
            <a:off x="6778558" y="1792928"/>
            <a:ext cx="4949741" cy="939945"/>
          </a:xfrm>
        </p:spPr>
        <p:txBody>
          <a:bodyPr anchor="b">
            <a:noAutofit/>
          </a:bodyPr>
          <a:lstStyle>
            <a:lvl1pPr algn="l">
              <a:lnSpc>
                <a:spcPct val="96000"/>
              </a:lnSpc>
              <a:spcAft>
                <a:spcPts val="1333"/>
              </a:spcAft>
              <a:defRPr lang="fr-FR" sz="2933" b="0" i="0" kern="1200" dirty="0" err="1" smtClean="0">
                <a:solidFill>
                  <a:schemeClr val="bg2"/>
                </a:solidFill>
                <a:effectLst>
                  <a:outerShdw blurRad="127000" sx="102000" sy="102000" algn="ctr" rotWithShape="0">
                    <a:prstClr val="black">
                      <a:alpha val="25000"/>
                    </a:prstClr>
                  </a:outerShdw>
                </a:effectLst>
                <a:latin typeface="Verdana" panose="020B0604030504040204" pitchFamily="34" charset="0"/>
                <a:ea typeface="Verdana" panose="020B0604030504040204" pitchFamily="34" charset="0"/>
                <a:cs typeface="Verdana" panose="020B0604030504040204" pitchFamily="34" charset="0"/>
              </a:defRPr>
            </a:lvl1pPr>
            <a:lvl2pPr algn="l">
              <a:lnSpc>
                <a:spcPct val="90000"/>
              </a:lnSpc>
              <a:defRPr sz="4800" b="0" i="1">
                <a:solidFill>
                  <a:schemeClr val="bg1"/>
                </a:solidFill>
                <a:effectLst>
                  <a:outerShdw blurRad="127000" sx="102000" sy="102000" algn="ctr" rotWithShape="0">
                    <a:prstClr val="black">
                      <a:alpha val="25000"/>
                    </a:prstClr>
                  </a:outerShdw>
                </a:effectLst>
                <a:latin typeface="Georgia" panose="02040502050405020303" pitchFamily="18" charset="0"/>
                <a:ea typeface="Verdana" panose="020B0604030504040204" pitchFamily="34" charset="0"/>
                <a:cs typeface="Verdana" panose="020B0604030504040204" pitchFamily="34" charset="0"/>
              </a:defRPr>
            </a:lvl2pPr>
            <a:lvl3pPr algn="l">
              <a:lnSpc>
                <a:spcPct val="100000"/>
              </a:lnSpc>
              <a:spcBef>
                <a:spcPts val="1333"/>
              </a:spcBef>
              <a:defRPr sz="1867">
                <a:solidFill>
                  <a:schemeClr val="bg1"/>
                </a:solidFill>
                <a:effectLst>
                  <a:outerShdw blurRad="127000" sx="102000" sy="102000" algn="ctr" rotWithShape="0">
                    <a:prstClr val="black">
                      <a:alpha val="25000"/>
                    </a:prstClr>
                  </a:outerShdw>
                </a:effectLst>
              </a:defRPr>
            </a:lvl3pPr>
          </a:lstStyle>
          <a:p>
            <a:pPr lvl="0"/>
            <a:r>
              <a:rPr lang="en-US" noProof="0"/>
              <a:t>Click to edit Master text styles</a:t>
            </a:r>
          </a:p>
        </p:txBody>
      </p:sp>
      <p:sp>
        <p:nvSpPr>
          <p:cNvPr id="19" name="Picture Placeholder 18">
            <a:extLst>
              <a:ext uri="{FF2B5EF4-FFF2-40B4-BE49-F238E27FC236}">
                <a16:creationId xmlns:a16="http://schemas.microsoft.com/office/drawing/2014/main" id="{6C677BCD-ED1F-4B13-88E6-B887B5050526}"/>
              </a:ext>
            </a:extLst>
          </p:cNvPr>
          <p:cNvSpPr>
            <a:spLocks noGrp="1"/>
          </p:cNvSpPr>
          <p:nvPr>
            <p:ph type="pic" sz="quarter" idx="17"/>
          </p:nvPr>
        </p:nvSpPr>
        <p:spPr>
          <a:xfrm>
            <a:off x="2" y="0"/>
            <a:ext cx="6374847" cy="6858000"/>
          </a:xfrm>
          <a:custGeom>
            <a:avLst/>
            <a:gdLst>
              <a:gd name="connsiteX0" fmla="*/ 351363 w 4781135"/>
              <a:gd name="connsiteY0" fmla="*/ 4913481 h 5143500"/>
              <a:gd name="connsiteX1" fmla="*/ 331613 w 4781135"/>
              <a:gd name="connsiteY1" fmla="*/ 4933530 h 5143500"/>
              <a:gd name="connsiteX2" fmla="*/ 352237 w 4781135"/>
              <a:gd name="connsiteY2" fmla="*/ 4953582 h 5143500"/>
              <a:gd name="connsiteX3" fmla="*/ 371987 w 4781135"/>
              <a:gd name="connsiteY3" fmla="*/ 4933533 h 5143500"/>
              <a:gd name="connsiteX4" fmla="*/ 351363 w 4781135"/>
              <a:gd name="connsiteY4" fmla="*/ 4913481 h 5143500"/>
              <a:gd name="connsiteX5" fmla="*/ 891920 w 4781135"/>
              <a:gd name="connsiteY5" fmla="*/ 4837319 h 5143500"/>
              <a:gd name="connsiteX6" fmla="*/ 927648 w 4781135"/>
              <a:gd name="connsiteY6" fmla="*/ 4877990 h 5143500"/>
              <a:gd name="connsiteX7" fmla="*/ 893949 w 4781135"/>
              <a:gd name="connsiteY7" fmla="*/ 4918669 h 5143500"/>
              <a:gd name="connsiteX8" fmla="*/ 858212 w 4781135"/>
              <a:gd name="connsiteY8" fmla="*/ 4877990 h 5143500"/>
              <a:gd name="connsiteX9" fmla="*/ 891920 w 4781135"/>
              <a:gd name="connsiteY9" fmla="*/ 4837319 h 5143500"/>
              <a:gd name="connsiteX10" fmla="*/ 559545 w 4781135"/>
              <a:gd name="connsiteY10" fmla="*/ 4837319 h 5143500"/>
              <a:gd name="connsiteX11" fmla="*/ 579303 w 4781135"/>
              <a:gd name="connsiteY11" fmla="*/ 4839934 h 5143500"/>
              <a:gd name="connsiteX12" fmla="*/ 586562 w 4781135"/>
              <a:gd name="connsiteY12" fmla="*/ 4847771 h 5143500"/>
              <a:gd name="connsiteX13" fmla="*/ 586562 w 4781135"/>
              <a:gd name="connsiteY13" fmla="*/ 4908209 h 5143500"/>
              <a:gd name="connsiteX14" fmla="*/ 579303 w 4781135"/>
              <a:gd name="connsiteY14" fmla="*/ 4916053 h 5143500"/>
              <a:gd name="connsiteX15" fmla="*/ 559545 w 4781135"/>
              <a:gd name="connsiteY15" fmla="*/ 4918669 h 5143500"/>
              <a:gd name="connsiteX16" fmla="*/ 523519 w 4781135"/>
              <a:gd name="connsiteY16" fmla="*/ 4877990 h 5143500"/>
              <a:gd name="connsiteX17" fmla="*/ 559545 w 4781135"/>
              <a:gd name="connsiteY17" fmla="*/ 4837319 h 5143500"/>
              <a:gd name="connsiteX18" fmla="*/ 1101680 w 4781135"/>
              <a:gd name="connsiteY18" fmla="*/ 4805359 h 5143500"/>
              <a:gd name="connsiteX19" fmla="*/ 1095864 w 4781135"/>
              <a:gd name="connsiteY19" fmla="*/ 4811167 h 5143500"/>
              <a:gd name="connsiteX20" fmla="*/ 1095864 w 4781135"/>
              <a:gd name="connsiteY20" fmla="*/ 4944812 h 5143500"/>
              <a:gd name="connsiteX21" fmla="*/ 1101680 w 4781135"/>
              <a:gd name="connsiteY21" fmla="*/ 4950628 h 5143500"/>
              <a:gd name="connsiteX22" fmla="*/ 1127823 w 4781135"/>
              <a:gd name="connsiteY22" fmla="*/ 4950628 h 5143500"/>
              <a:gd name="connsiteX23" fmla="*/ 1133640 w 4781135"/>
              <a:gd name="connsiteY23" fmla="*/ 4944812 h 5143500"/>
              <a:gd name="connsiteX24" fmla="*/ 1133640 w 4781135"/>
              <a:gd name="connsiteY24" fmla="*/ 4811167 h 5143500"/>
              <a:gd name="connsiteX25" fmla="*/ 1127823 w 4781135"/>
              <a:gd name="connsiteY25" fmla="*/ 4805359 h 5143500"/>
              <a:gd name="connsiteX26" fmla="*/ 891920 w 4781135"/>
              <a:gd name="connsiteY26" fmla="*/ 4802455 h 5143500"/>
              <a:gd name="connsiteX27" fmla="*/ 819859 w 4781135"/>
              <a:gd name="connsiteY27" fmla="*/ 4877990 h 5143500"/>
              <a:gd name="connsiteX28" fmla="*/ 893949 w 4781135"/>
              <a:gd name="connsiteY28" fmla="*/ 4953533 h 5143500"/>
              <a:gd name="connsiteX29" fmla="*/ 966000 w 4781135"/>
              <a:gd name="connsiteY29" fmla="*/ 4877990 h 5143500"/>
              <a:gd name="connsiteX30" fmla="*/ 891920 w 4781135"/>
              <a:gd name="connsiteY30" fmla="*/ 4802455 h 5143500"/>
              <a:gd name="connsiteX31" fmla="*/ 725443 w 4781135"/>
              <a:gd name="connsiteY31" fmla="*/ 4802455 h 5143500"/>
              <a:gd name="connsiteX32" fmla="*/ 667045 w 4781135"/>
              <a:gd name="connsiteY32" fmla="*/ 4812907 h 5143500"/>
              <a:gd name="connsiteX33" fmla="*/ 659777 w 4781135"/>
              <a:gd name="connsiteY33" fmla="*/ 4824531 h 5143500"/>
              <a:gd name="connsiteX34" fmla="*/ 659777 w 4781135"/>
              <a:gd name="connsiteY34" fmla="*/ 4944812 h 5143500"/>
              <a:gd name="connsiteX35" fmla="*/ 665593 w 4781135"/>
              <a:gd name="connsiteY35" fmla="*/ 4950628 h 5143500"/>
              <a:gd name="connsiteX36" fmla="*/ 691736 w 4781135"/>
              <a:gd name="connsiteY36" fmla="*/ 4950628 h 5143500"/>
              <a:gd name="connsiteX37" fmla="*/ 697552 w 4781135"/>
              <a:gd name="connsiteY37" fmla="*/ 4944812 h 5143500"/>
              <a:gd name="connsiteX38" fmla="*/ 697552 w 4781135"/>
              <a:gd name="connsiteY38" fmla="*/ 4847194 h 5143500"/>
              <a:gd name="connsiteX39" fmla="*/ 704522 w 4781135"/>
              <a:gd name="connsiteY39" fmla="*/ 4839636 h 5143500"/>
              <a:gd name="connsiteX40" fmla="*/ 726020 w 4781135"/>
              <a:gd name="connsiteY40" fmla="*/ 4837319 h 5143500"/>
              <a:gd name="connsiteX41" fmla="*/ 754202 w 4781135"/>
              <a:gd name="connsiteY41" fmla="*/ 4862009 h 5143500"/>
              <a:gd name="connsiteX42" fmla="*/ 754202 w 4781135"/>
              <a:gd name="connsiteY42" fmla="*/ 4944812 h 5143500"/>
              <a:gd name="connsiteX43" fmla="*/ 760018 w 4781135"/>
              <a:gd name="connsiteY43" fmla="*/ 4950628 h 5143500"/>
              <a:gd name="connsiteX44" fmla="*/ 786160 w 4781135"/>
              <a:gd name="connsiteY44" fmla="*/ 4950628 h 5143500"/>
              <a:gd name="connsiteX45" fmla="*/ 791976 w 4781135"/>
              <a:gd name="connsiteY45" fmla="*/ 4944812 h 5143500"/>
              <a:gd name="connsiteX46" fmla="*/ 791976 w 4781135"/>
              <a:gd name="connsiteY46" fmla="*/ 4857068 h 5143500"/>
              <a:gd name="connsiteX47" fmla="*/ 725443 w 4781135"/>
              <a:gd name="connsiteY47" fmla="*/ 4802455 h 5143500"/>
              <a:gd name="connsiteX48" fmla="*/ 559834 w 4781135"/>
              <a:gd name="connsiteY48" fmla="*/ 4802455 h 5143500"/>
              <a:gd name="connsiteX49" fmla="*/ 485166 w 4781135"/>
              <a:gd name="connsiteY49" fmla="*/ 4877990 h 5143500"/>
              <a:gd name="connsiteX50" fmla="*/ 559256 w 4781135"/>
              <a:gd name="connsiteY50" fmla="*/ 4953533 h 5143500"/>
              <a:gd name="connsiteX51" fmla="*/ 617068 w 4781135"/>
              <a:gd name="connsiteY51" fmla="*/ 4941908 h 5143500"/>
              <a:gd name="connsiteX52" fmla="*/ 624336 w 4781135"/>
              <a:gd name="connsiteY52" fmla="*/ 4930284 h 5143500"/>
              <a:gd name="connsiteX53" fmla="*/ 624336 w 4781135"/>
              <a:gd name="connsiteY53" fmla="*/ 4824821 h 5143500"/>
              <a:gd name="connsiteX54" fmla="*/ 617068 w 4781135"/>
              <a:gd name="connsiteY54" fmla="*/ 4813204 h 5143500"/>
              <a:gd name="connsiteX55" fmla="*/ 559834 w 4781135"/>
              <a:gd name="connsiteY55" fmla="*/ 4802455 h 5143500"/>
              <a:gd name="connsiteX56" fmla="*/ 398011 w 4781135"/>
              <a:gd name="connsiteY56" fmla="*/ 4801292 h 5143500"/>
              <a:gd name="connsiteX57" fmla="*/ 334092 w 4781135"/>
              <a:gd name="connsiteY57" fmla="*/ 4853587 h 5143500"/>
              <a:gd name="connsiteX58" fmla="*/ 427643 w 4781135"/>
              <a:gd name="connsiteY58" fmla="*/ 4934063 h 5143500"/>
              <a:gd name="connsiteX59" fmla="*/ 425903 w 4781135"/>
              <a:gd name="connsiteY59" fmla="*/ 4944812 h 5143500"/>
              <a:gd name="connsiteX60" fmla="*/ 425613 w 4781135"/>
              <a:gd name="connsiteY60" fmla="*/ 4946561 h 5143500"/>
              <a:gd name="connsiteX61" fmla="*/ 429969 w 4781135"/>
              <a:gd name="connsiteY61" fmla="*/ 4950628 h 5143500"/>
              <a:gd name="connsiteX62" fmla="*/ 456121 w 4781135"/>
              <a:gd name="connsiteY62" fmla="*/ 4950628 h 5143500"/>
              <a:gd name="connsiteX63" fmla="*/ 463668 w 4781135"/>
              <a:gd name="connsiteY63" fmla="*/ 4944812 h 5143500"/>
              <a:gd name="connsiteX64" fmla="*/ 465994 w 4781135"/>
              <a:gd name="connsiteY64" fmla="*/ 4928255 h 5143500"/>
              <a:gd name="connsiteX65" fmla="*/ 372445 w 4781135"/>
              <a:gd name="connsiteY65" fmla="*/ 4850972 h 5143500"/>
              <a:gd name="connsiteX66" fmla="*/ 396847 w 4781135"/>
              <a:gd name="connsiteY66" fmla="*/ 4836444 h 5143500"/>
              <a:gd name="connsiteX67" fmla="*/ 440718 w 4781135"/>
              <a:gd name="connsiteY67" fmla="*/ 4849520 h 5143500"/>
              <a:gd name="connsiteX68" fmla="*/ 445074 w 4781135"/>
              <a:gd name="connsiteY68" fmla="*/ 4850684 h 5143500"/>
              <a:gd name="connsiteX69" fmla="*/ 451467 w 4781135"/>
              <a:gd name="connsiteY69" fmla="*/ 4846616 h 5143500"/>
              <a:gd name="connsiteX70" fmla="*/ 460476 w 4781135"/>
              <a:gd name="connsiteY70" fmla="*/ 4827435 h 5143500"/>
              <a:gd name="connsiteX71" fmla="*/ 461639 w 4781135"/>
              <a:gd name="connsiteY71" fmla="*/ 4822502 h 5143500"/>
              <a:gd name="connsiteX72" fmla="*/ 458150 w 4781135"/>
              <a:gd name="connsiteY72" fmla="*/ 4816686 h 5143500"/>
              <a:gd name="connsiteX73" fmla="*/ 398011 w 4781135"/>
              <a:gd name="connsiteY73" fmla="*/ 4801292 h 5143500"/>
              <a:gd name="connsiteX74" fmla="*/ 1053743 w 4781135"/>
              <a:gd name="connsiteY74" fmla="*/ 4747249 h 5143500"/>
              <a:gd name="connsiteX75" fmla="*/ 994181 w 4781135"/>
              <a:gd name="connsiteY75" fmla="*/ 4808264 h 5143500"/>
              <a:gd name="connsiteX76" fmla="*/ 994181 w 4781135"/>
              <a:gd name="connsiteY76" fmla="*/ 4944812 h 5143500"/>
              <a:gd name="connsiteX77" fmla="*/ 999997 w 4781135"/>
              <a:gd name="connsiteY77" fmla="*/ 4950628 h 5143500"/>
              <a:gd name="connsiteX78" fmla="*/ 1025851 w 4781135"/>
              <a:gd name="connsiteY78" fmla="*/ 4950628 h 5143500"/>
              <a:gd name="connsiteX79" fmla="*/ 1031659 w 4781135"/>
              <a:gd name="connsiteY79" fmla="*/ 4944812 h 5143500"/>
              <a:gd name="connsiteX80" fmla="*/ 1031659 w 4781135"/>
              <a:gd name="connsiteY80" fmla="*/ 4837319 h 5143500"/>
              <a:gd name="connsiteX81" fmla="*/ 1068558 w 4781135"/>
              <a:gd name="connsiteY81" fmla="*/ 4837319 h 5143500"/>
              <a:gd name="connsiteX82" fmla="*/ 1074366 w 4781135"/>
              <a:gd name="connsiteY82" fmla="*/ 4831502 h 5143500"/>
              <a:gd name="connsiteX83" fmla="*/ 1074366 w 4781135"/>
              <a:gd name="connsiteY83" fmla="*/ 4811456 h 5143500"/>
              <a:gd name="connsiteX84" fmla="*/ 1068558 w 4781135"/>
              <a:gd name="connsiteY84" fmla="*/ 4805359 h 5143500"/>
              <a:gd name="connsiteX85" fmla="*/ 1031659 w 4781135"/>
              <a:gd name="connsiteY85" fmla="*/ 4805359 h 5143500"/>
              <a:gd name="connsiteX86" fmla="*/ 1031659 w 4781135"/>
              <a:gd name="connsiteY86" fmla="*/ 4802158 h 5143500"/>
              <a:gd name="connsiteX87" fmla="*/ 1054617 w 4781135"/>
              <a:gd name="connsiteY87" fmla="*/ 4778045 h 5143500"/>
              <a:gd name="connsiteX88" fmla="*/ 1068848 w 4781135"/>
              <a:gd name="connsiteY88" fmla="*/ 4779497 h 5143500"/>
              <a:gd name="connsiteX89" fmla="*/ 1074366 w 4781135"/>
              <a:gd name="connsiteY89" fmla="*/ 4773977 h 5143500"/>
              <a:gd name="connsiteX90" fmla="*/ 1077278 w 4781135"/>
              <a:gd name="connsiteY90" fmla="*/ 4758872 h 5143500"/>
              <a:gd name="connsiteX91" fmla="*/ 1077856 w 4781135"/>
              <a:gd name="connsiteY91" fmla="*/ 4755094 h 5143500"/>
              <a:gd name="connsiteX92" fmla="*/ 1072048 w 4781135"/>
              <a:gd name="connsiteY92" fmla="*/ 4749285 h 5143500"/>
              <a:gd name="connsiteX93" fmla="*/ 1053743 w 4781135"/>
              <a:gd name="connsiteY93" fmla="*/ 4747249 h 5143500"/>
              <a:gd name="connsiteX94" fmla="*/ 1115151 w 4781135"/>
              <a:gd name="connsiteY94" fmla="*/ 4747131 h 5143500"/>
              <a:gd name="connsiteX95" fmla="*/ 1095104 w 4781135"/>
              <a:gd name="connsiteY95" fmla="*/ 4767478 h 5143500"/>
              <a:gd name="connsiteX96" fmla="*/ 1116017 w 4781135"/>
              <a:gd name="connsiteY96" fmla="*/ 4787818 h 5143500"/>
              <a:gd name="connsiteX97" fmla="*/ 1136065 w 4781135"/>
              <a:gd name="connsiteY97" fmla="*/ 4767481 h 5143500"/>
              <a:gd name="connsiteX98" fmla="*/ 1115151 w 4781135"/>
              <a:gd name="connsiteY98" fmla="*/ 4747131 h 5143500"/>
              <a:gd name="connsiteX99" fmla="*/ 0 w 4781135"/>
              <a:gd name="connsiteY99" fmla="*/ 0 h 5143500"/>
              <a:gd name="connsiteX100" fmla="*/ 3673235 w 4781135"/>
              <a:gd name="connsiteY100" fmla="*/ 0 h 5143500"/>
              <a:gd name="connsiteX101" fmla="*/ 3843349 w 4781135"/>
              <a:gd name="connsiteY101" fmla="*/ 145970 h 5143500"/>
              <a:gd name="connsiteX102" fmla="*/ 4781135 w 4781135"/>
              <a:gd name="connsiteY102" fmla="*/ 2622891 h 5143500"/>
              <a:gd name="connsiteX103" fmla="*/ 3861453 w 4781135"/>
              <a:gd name="connsiteY103" fmla="*/ 5081299 h 5143500"/>
              <a:gd name="connsiteX104" fmla="*/ 3792118 w 4781135"/>
              <a:gd name="connsiteY104" fmla="*/ 5143500 h 5143500"/>
              <a:gd name="connsiteX105" fmla="*/ 0 w 4781135"/>
              <a:gd name="connsiteY105"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4781135" h="5143500">
                <a:moveTo>
                  <a:pt x="351363" y="4913481"/>
                </a:moveTo>
                <a:cubicBezTo>
                  <a:pt x="339456" y="4913486"/>
                  <a:pt x="331612" y="4921037"/>
                  <a:pt x="331613" y="4933530"/>
                </a:cubicBezTo>
                <a:cubicBezTo>
                  <a:pt x="331608" y="4945734"/>
                  <a:pt x="339456" y="4953580"/>
                  <a:pt x="352237" y="4953582"/>
                </a:cubicBezTo>
                <a:cubicBezTo>
                  <a:pt x="364153" y="4953577"/>
                  <a:pt x="371990" y="4945737"/>
                  <a:pt x="371987" y="4933533"/>
                </a:cubicBezTo>
                <a:cubicBezTo>
                  <a:pt x="371995" y="4921039"/>
                  <a:pt x="364153" y="4913482"/>
                  <a:pt x="351363" y="4913481"/>
                </a:cubicBezTo>
                <a:close/>
                <a:moveTo>
                  <a:pt x="891920" y="4837319"/>
                </a:moveTo>
                <a:cubicBezTo>
                  <a:pt x="913418" y="4837319"/>
                  <a:pt x="927648" y="4851260"/>
                  <a:pt x="927648" y="4877990"/>
                </a:cubicBezTo>
                <a:cubicBezTo>
                  <a:pt x="927648" y="4904719"/>
                  <a:pt x="913418" y="4918669"/>
                  <a:pt x="893949" y="4918669"/>
                </a:cubicBezTo>
                <a:cubicBezTo>
                  <a:pt x="872451" y="4918669"/>
                  <a:pt x="858212" y="4904719"/>
                  <a:pt x="858212" y="4877990"/>
                </a:cubicBezTo>
                <a:cubicBezTo>
                  <a:pt x="858212" y="4851260"/>
                  <a:pt x="872451" y="4837319"/>
                  <a:pt x="891920" y="4837319"/>
                </a:cubicBezTo>
                <a:close/>
                <a:moveTo>
                  <a:pt x="559545" y="4837319"/>
                </a:moveTo>
                <a:cubicBezTo>
                  <a:pt x="567390" y="4837319"/>
                  <a:pt x="572909" y="4838184"/>
                  <a:pt x="579303" y="4839934"/>
                </a:cubicBezTo>
                <a:cubicBezTo>
                  <a:pt x="584244" y="4841386"/>
                  <a:pt x="586562" y="4843414"/>
                  <a:pt x="586562" y="4847771"/>
                </a:cubicBezTo>
                <a:lnTo>
                  <a:pt x="586562" y="4908209"/>
                </a:lnTo>
                <a:cubicBezTo>
                  <a:pt x="586562" y="4912564"/>
                  <a:pt x="584244" y="4914601"/>
                  <a:pt x="579303" y="4916053"/>
                </a:cubicBezTo>
                <a:cubicBezTo>
                  <a:pt x="572909" y="4917794"/>
                  <a:pt x="567390" y="4918669"/>
                  <a:pt x="559545" y="4918669"/>
                </a:cubicBezTo>
                <a:cubicBezTo>
                  <a:pt x="540950" y="4918669"/>
                  <a:pt x="523519" y="4907623"/>
                  <a:pt x="523519" y="4877990"/>
                </a:cubicBezTo>
                <a:cubicBezTo>
                  <a:pt x="523519" y="4848356"/>
                  <a:pt x="540950" y="4837319"/>
                  <a:pt x="559545" y="4837319"/>
                </a:cubicBezTo>
                <a:close/>
                <a:moveTo>
                  <a:pt x="1101680" y="4805359"/>
                </a:moveTo>
                <a:cubicBezTo>
                  <a:pt x="1098191" y="4805359"/>
                  <a:pt x="1095864" y="4807677"/>
                  <a:pt x="1095864" y="4811167"/>
                </a:cubicBezTo>
                <a:lnTo>
                  <a:pt x="1095864" y="4944812"/>
                </a:lnTo>
                <a:cubicBezTo>
                  <a:pt x="1095864" y="4948301"/>
                  <a:pt x="1098191" y="4950628"/>
                  <a:pt x="1101680" y="4950628"/>
                </a:cubicBezTo>
                <a:lnTo>
                  <a:pt x="1127823" y="4950628"/>
                </a:lnTo>
                <a:cubicBezTo>
                  <a:pt x="1131313" y="4950628"/>
                  <a:pt x="1133640" y="4948301"/>
                  <a:pt x="1133640" y="4944812"/>
                </a:cubicBezTo>
                <a:lnTo>
                  <a:pt x="1133640" y="4811167"/>
                </a:lnTo>
                <a:cubicBezTo>
                  <a:pt x="1133640" y="4807677"/>
                  <a:pt x="1131313" y="4805359"/>
                  <a:pt x="1127823" y="4805359"/>
                </a:cubicBezTo>
                <a:close/>
                <a:moveTo>
                  <a:pt x="891920" y="4802455"/>
                </a:moveTo>
                <a:cubicBezTo>
                  <a:pt x="848337" y="4802455"/>
                  <a:pt x="819859" y="4834118"/>
                  <a:pt x="819859" y="4877990"/>
                </a:cubicBezTo>
                <a:cubicBezTo>
                  <a:pt x="819859" y="4921862"/>
                  <a:pt x="848337" y="4953533"/>
                  <a:pt x="893949" y="4953533"/>
                </a:cubicBezTo>
                <a:cubicBezTo>
                  <a:pt x="937531" y="4953533"/>
                  <a:pt x="966000" y="4921862"/>
                  <a:pt x="966000" y="4877990"/>
                </a:cubicBezTo>
                <a:cubicBezTo>
                  <a:pt x="966000" y="4834118"/>
                  <a:pt x="937531" y="4802455"/>
                  <a:pt x="891920" y="4802455"/>
                </a:cubicBezTo>
                <a:close/>
                <a:moveTo>
                  <a:pt x="725443" y="4802455"/>
                </a:moveTo>
                <a:cubicBezTo>
                  <a:pt x="708301" y="4802455"/>
                  <a:pt x="688255" y="4805359"/>
                  <a:pt x="667045" y="4812907"/>
                </a:cubicBezTo>
                <a:cubicBezTo>
                  <a:pt x="662977" y="4814359"/>
                  <a:pt x="659777" y="4817849"/>
                  <a:pt x="659777" y="4824531"/>
                </a:cubicBezTo>
                <a:lnTo>
                  <a:pt x="659777" y="4944812"/>
                </a:lnTo>
                <a:cubicBezTo>
                  <a:pt x="659777" y="4948301"/>
                  <a:pt x="662103" y="4950628"/>
                  <a:pt x="665593" y="4950628"/>
                </a:cubicBezTo>
                <a:lnTo>
                  <a:pt x="691736" y="4950628"/>
                </a:lnTo>
                <a:cubicBezTo>
                  <a:pt x="695225" y="4950628"/>
                  <a:pt x="697552" y="4948301"/>
                  <a:pt x="697552" y="4944812"/>
                </a:cubicBezTo>
                <a:lnTo>
                  <a:pt x="697552" y="4847194"/>
                </a:lnTo>
                <a:cubicBezTo>
                  <a:pt x="697552" y="4842838"/>
                  <a:pt x="699870" y="4840800"/>
                  <a:pt x="704522" y="4839636"/>
                </a:cubicBezTo>
                <a:cubicBezTo>
                  <a:pt x="712079" y="4837896"/>
                  <a:pt x="717012" y="4837319"/>
                  <a:pt x="726020" y="4837319"/>
                </a:cubicBezTo>
                <a:cubicBezTo>
                  <a:pt x="741711" y="4837319"/>
                  <a:pt x="754202" y="4844578"/>
                  <a:pt x="754202" y="4862009"/>
                </a:cubicBezTo>
                <a:lnTo>
                  <a:pt x="754202" y="4944812"/>
                </a:lnTo>
                <a:cubicBezTo>
                  <a:pt x="754202" y="4948301"/>
                  <a:pt x="756528" y="4950628"/>
                  <a:pt x="760018" y="4950628"/>
                </a:cubicBezTo>
                <a:lnTo>
                  <a:pt x="786160" y="4950628"/>
                </a:lnTo>
                <a:cubicBezTo>
                  <a:pt x="789650" y="4950628"/>
                  <a:pt x="791976" y="4948301"/>
                  <a:pt x="791976" y="4944812"/>
                </a:cubicBezTo>
                <a:lnTo>
                  <a:pt x="791976" y="4857068"/>
                </a:lnTo>
                <a:cubicBezTo>
                  <a:pt x="791976" y="4821627"/>
                  <a:pt x="770181" y="4802455"/>
                  <a:pt x="725443" y="4802455"/>
                </a:cubicBezTo>
                <a:close/>
                <a:moveTo>
                  <a:pt x="559834" y="4802455"/>
                </a:moveTo>
                <a:cubicBezTo>
                  <a:pt x="515971" y="4802455"/>
                  <a:pt x="485166" y="4831799"/>
                  <a:pt x="485166" y="4877990"/>
                </a:cubicBezTo>
                <a:cubicBezTo>
                  <a:pt x="485166" y="4924766"/>
                  <a:pt x="511896" y="4953533"/>
                  <a:pt x="559256" y="4953533"/>
                </a:cubicBezTo>
                <a:cubicBezTo>
                  <a:pt x="578427" y="4953533"/>
                  <a:pt x="597022" y="4950331"/>
                  <a:pt x="617068" y="4941908"/>
                </a:cubicBezTo>
                <a:cubicBezTo>
                  <a:pt x="621722" y="4939879"/>
                  <a:pt x="624336" y="4936678"/>
                  <a:pt x="624336" y="4930284"/>
                </a:cubicBezTo>
                <a:lnTo>
                  <a:pt x="624336" y="4824821"/>
                </a:lnTo>
                <a:cubicBezTo>
                  <a:pt x="624336" y="4818138"/>
                  <a:pt x="621722" y="4814946"/>
                  <a:pt x="617068" y="4813204"/>
                </a:cubicBezTo>
                <a:cubicBezTo>
                  <a:pt x="597897" y="4805936"/>
                  <a:pt x="579879" y="4802455"/>
                  <a:pt x="559834" y="4802455"/>
                </a:cubicBezTo>
                <a:close/>
                <a:moveTo>
                  <a:pt x="398011" y="4801292"/>
                </a:moveTo>
                <a:cubicBezTo>
                  <a:pt x="359080" y="4801292"/>
                  <a:pt x="334092" y="4822205"/>
                  <a:pt x="334092" y="4853587"/>
                </a:cubicBezTo>
                <a:cubicBezTo>
                  <a:pt x="334092" y="4915179"/>
                  <a:pt x="427643" y="4891337"/>
                  <a:pt x="427643" y="4934063"/>
                </a:cubicBezTo>
                <a:cubicBezTo>
                  <a:pt x="427643" y="4938419"/>
                  <a:pt x="427065" y="4941033"/>
                  <a:pt x="425903" y="4944812"/>
                </a:cubicBezTo>
                <a:cubicBezTo>
                  <a:pt x="425613" y="4945398"/>
                  <a:pt x="425613" y="4945975"/>
                  <a:pt x="425613" y="4946561"/>
                </a:cubicBezTo>
                <a:cubicBezTo>
                  <a:pt x="425613" y="4948879"/>
                  <a:pt x="427065" y="4950628"/>
                  <a:pt x="429969" y="4950628"/>
                </a:cubicBezTo>
                <a:lnTo>
                  <a:pt x="456121" y="4950628"/>
                </a:lnTo>
                <a:cubicBezTo>
                  <a:pt x="460476" y="4950628"/>
                  <a:pt x="462216" y="4949176"/>
                  <a:pt x="463668" y="4944812"/>
                </a:cubicBezTo>
                <a:cubicBezTo>
                  <a:pt x="465418" y="4939879"/>
                  <a:pt x="465994" y="4933196"/>
                  <a:pt x="465994" y="4928255"/>
                </a:cubicBezTo>
                <a:cubicBezTo>
                  <a:pt x="465994" y="4862299"/>
                  <a:pt x="372445" y="4878177"/>
                  <a:pt x="372445" y="4850972"/>
                </a:cubicBezTo>
                <a:cubicBezTo>
                  <a:pt x="372445" y="4842074"/>
                  <a:pt x="381454" y="4836444"/>
                  <a:pt x="396847" y="4836444"/>
                </a:cubicBezTo>
                <a:cubicBezTo>
                  <a:pt x="411664" y="4836444"/>
                  <a:pt x="425903" y="4841386"/>
                  <a:pt x="440718" y="4849520"/>
                </a:cubicBezTo>
                <a:cubicBezTo>
                  <a:pt x="442170" y="4850386"/>
                  <a:pt x="443622" y="4850684"/>
                  <a:pt x="445074" y="4850684"/>
                </a:cubicBezTo>
                <a:cubicBezTo>
                  <a:pt x="447689" y="4850684"/>
                  <a:pt x="450305" y="4849231"/>
                  <a:pt x="451467" y="4846616"/>
                </a:cubicBezTo>
                <a:lnTo>
                  <a:pt x="460476" y="4827435"/>
                </a:lnTo>
                <a:cubicBezTo>
                  <a:pt x="461317" y="4825652"/>
                  <a:pt x="461639" y="4823954"/>
                  <a:pt x="461639" y="4822502"/>
                </a:cubicBezTo>
                <a:cubicBezTo>
                  <a:pt x="461639" y="4820176"/>
                  <a:pt x="460485" y="4817858"/>
                  <a:pt x="458150" y="4816686"/>
                </a:cubicBezTo>
                <a:cubicBezTo>
                  <a:pt x="440141" y="4806226"/>
                  <a:pt x="418635" y="4801292"/>
                  <a:pt x="398011" y="4801292"/>
                </a:cubicBezTo>
                <a:close/>
                <a:moveTo>
                  <a:pt x="1053743" y="4747249"/>
                </a:moveTo>
                <a:cubicBezTo>
                  <a:pt x="1017716" y="4747249"/>
                  <a:pt x="994181" y="4766420"/>
                  <a:pt x="994181" y="4808264"/>
                </a:cubicBezTo>
                <a:lnTo>
                  <a:pt x="994181" y="4944812"/>
                </a:lnTo>
                <a:cubicBezTo>
                  <a:pt x="994181" y="4948301"/>
                  <a:pt x="996508" y="4950628"/>
                  <a:pt x="999997" y="4950628"/>
                </a:cubicBezTo>
                <a:lnTo>
                  <a:pt x="1025851" y="4950628"/>
                </a:lnTo>
                <a:cubicBezTo>
                  <a:pt x="1029340" y="4950628"/>
                  <a:pt x="1031659" y="4948301"/>
                  <a:pt x="1031659" y="4944812"/>
                </a:cubicBezTo>
                <a:lnTo>
                  <a:pt x="1031659" y="4837319"/>
                </a:lnTo>
                <a:lnTo>
                  <a:pt x="1068558" y="4837319"/>
                </a:lnTo>
                <a:cubicBezTo>
                  <a:pt x="1072338" y="4837319"/>
                  <a:pt x="1074366" y="4834992"/>
                  <a:pt x="1074366" y="4831502"/>
                </a:cubicBezTo>
                <a:lnTo>
                  <a:pt x="1074366" y="4811456"/>
                </a:lnTo>
                <a:cubicBezTo>
                  <a:pt x="1074366" y="4807677"/>
                  <a:pt x="1072338" y="4805359"/>
                  <a:pt x="1068558" y="4805359"/>
                </a:cubicBezTo>
                <a:lnTo>
                  <a:pt x="1031659" y="4805359"/>
                </a:lnTo>
                <a:lnTo>
                  <a:pt x="1031659" y="4802158"/>
                </a:lnTo>
                <a:cubicBezTo>
                  <a:pt x="1031659" y="4786179"/>
                  <a:pt x="1038637" y="4778045"/>
                  <a:pt x="1054617" y="4778045"/>
                </a:cubicBezTo>
                <a:cubicBezTo>
                  <a:pt x="1060425" y="4778045"/>
                  <a:pt x="1066682" y="4779497"/>
                  <a:pt x="1068848" y="4779497"/>
                </a:cubicBezTo>
                <a:cubicBezTo>
                  <a:pt x="1072338" y="4779497"/>
                  <a:pt x="1073790" y="4777467"/>
                  <a:pt x="1074366" y="4773977"/>
                </a:cubicBezTo>
                <a:lnTo>
                  <a:pt x="1077278" y="4758872"/>
                </a:lnTo>
                <a:cubicBezTo>
                  <a:pt x="1077533" y="4757531"/>
                  <a:pt x="1077856" y="4756351"/>
                  <a:pt x="1077856" y="4755094"/>
                </a:cubicBezTo>
                <a:cubicBezTo>
                  <a:pt x="1077856" y="4751868"/>
                  <a:pt x="1076116" y="4750152"/>
                  <a:pt x="1072048" y="4749285"/>
                </a:cubicBezTo>
                <a:cubicBezTo>
                  <a:pt x="1066232" y="4747834"/>
                  <a:pt x="1059941" y="4747249"/>
                  <a:pt x="1053743" y="4747249"/>
                </a:cubicBezTo>
                <a:close/>
                <a:moveTo>
                  <a:pt x="1115151" y="4747131"/>
                </a:moveTo>
                <a:cubicBezTo>
                  <a:pt x="1102947" y="4747139"/>
                  <a:pt x="1095102" y="4754688"/>
                  <a:pt x="1095104" y="4767478"/>
                </a:cubicBezTo>
                <a:cubicBezTo>
                  <a:pt x="1095101" y="4779971"/>
                  <a:pt x="1102947" y="4787811"/>
                  <a:pt x="1116017" y="4787818"/>
                </a:cubicBezTo>
                <a:cubicBezTo>
                  <a:pt x="1127932" y="4787817"/>
                  <a:pt x="1136070" y="4779974"/>
                  <a:pt x="1136065" y="4767481"/>
                </a:cubicBezTo>
                <a:cubicBezTo>
                  <a:pt x="1136070" y="4754690"/>
                  <a:pt x="1127932" y="4747137"/>
                  <a:pt x="1115151" y="4747131"/>
                </a:cubicBezTo>
                <a:close/>
                <a:moveTo>
                  <a:pt x="0" y="0"/>
                </a:moveTo>
                <a:lnTo>
                  <a:pt x="3673235" y="0"/>
                </a:lnTo>
                <a:lnTo>
                  <a:pt x="3843349" y="145970"/>
                </a:lnTo>
                <a:cubicBezTo>
                  <a:pt x="4444478" y="723140"/>
                  <a:pt x="4781135" y="1564827"/>
                  <a:pt x="4781135" y="2622891"/>
                </a:cubicBezTo>
                <a:cubicBezTo>
                  <a:pt x="4781257" y="3656845"/>
                  <a:pt x="4444586" y="4498301"/>
                  <a:pt x="3861453" y="5081299"/>
                </a:cubicBezTo>
                <a:lnTo>
                  <a:pt x="3792118" y="5143500"/>
                </a:lnTo>
                <a:lnTo>
                  <a:pt x="0" y="5143500"/>
                </a:lnTo>
                <a:close/>
              </a:path>
            </a:pathLst>
          </a:custGeom>
        </p:spPr>
        <p:txBody>
          <a:bodyPr wrap="square">
            <a:noAutofit/>
          </a:bodyPr>
          <a:lstStyle>
            <a:lvl1pPr>
              <a:defRPr>
                <a:noFill/>
              </a:defRPr>
            </a:lvl1pPr>
          </a:lstStyle>
          <a:p>
            <a:r>
              <a:rPr lang="en-US" noProof="0"/>
              <a:t>Click icon to add picture</a:t>
            </a:r>
          </a:p>
        </p:txBody>
      </p:sp>
      <p:grpSp>
        <p:nvGrpSpPr>
          <p:cNvPr id="20" name="Graphique 7">
            <a:extLst>
              <a:ext uri="{FF2B5EF4-FFF2-40B4-BE49-F238E27FC236}">
                <a16:creationId xmlns:a16="http://schemas.microsoft.com/office/drawing/2014/main" id="{41A6B5B5-03B8-49D6-8E7D-7234849CFE6E}"/>
              </a:ext>
            </a:extLst>
          </p:cNvPr>
          <p:cNvGrpSpPr>
            <a:grpSpLocks noChangeAspect="1"/>
          </p:cNvGrpSpPr>
          <p:nvPr userDrawn="1"/>
        </p:nvGrpSpPr>
        <p:grpSpPr>
          <a:xfrm>
            <a:off x="442166" y="6329527"/>
            <a:ext cx="1071853" cy="275084"/>
            <a:chOff x="4768103" y="-471733"/>
            <a:chExt cx="744723" cy="191124"/>
          </a:xfrm>
          <a:solidFill>
            <a:schemeClr val="bg1"/>
          </a:solidFill>
        </p:grpSpPr>
        <p:sp>
          <p:nvSpPr>
            <p:cNvPr id="21" name="Forme libre : forme 9">
              <a:extLst>
                <a:ext uri="{FF2B5EF4-FFF2-40B4-BE49-F238E27FC236}">
                  <a16:creationId xmlns:a16="http://schemas.microsoft.com/office/drawing/2014/main" id="{894C3BCE-0F75-41F2-8D95-D17AC0094E07}"/>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grpFill/>
            <a:ln w="7833" cap="flat">
              <a:noFill/>
              <a:prstDash val="solid"/>
              <a:round/>
            </a:ln>
          </p:spPr>
          <p:txBody>
            <a:bodyPr rtlCol="0" anchor="ctr"/>
            <a:lstStyle/>
            <a:p>
              <a:endParaRPr lang="fr-FR" sz="2400"/>
            </a:p>
          </p:txBody>
        </p:sp>
        <p:sp>
          <p:nvSpPr>
            <p:cNvPr id="22" name="Forme libre : forme 10">
              <a:extLst>
                <a:ext uri="{FF2B5EF4-FFF2-40B4-BE49-F238E27FC236}">
                  <a16:creationId xmlns:a16="http://schemas.microsoft.com/office/drawing/2014/main" id="{3504E00F-BFEB-45F7-8ABF-8EDFD10A356B}"/>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grpFill/>
            <a:ln w="7833" cap="flat">
              <a:noFill/>
              <a:prstDash val="solid"/>
              <a:round/>
            </a:ln>
          </p:spPr>
          <p:txBody>
            <a:bodyPr rtlCol="0" anchor="ctr"/>
            <a:lstStyle/>
            <a:p>
              <a:endParaRPr lang="fr-FR" sz="2400">
                <a:solidFill>
                  <a:schemeClr val="accent2"/>
                </a:solidFill>
              </a:endParaRPr>
            </a:p>
          </p:txBody>
        </p:sp>
        <p:sp>
          <p:nvSpPr>
            <p:cNvPr id="23" name="Forme libre : forme 11">
              <a:extLst>
                <a:ext uri="{FF2B5EF4-FFF2-40B4-BE49-F238E27FC236}">
                  <a16:creationId xmlns:a16="http://schemas.microsoft.com/office/drawing/2014/main" id="{62970186-18A1-474A-9D38-2066088D8A0F}"/>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grpFill/>
            <a:ln w="7833" cap="flat">
              <a:noFill/>
              <a:prstDash val="solid"/>
              <a:round/>
            </a:ln>
          </p:spPr>
          <p:txBody>
            <a:bodyPr rtlCol="0" anchor="ctr"/>
            <a:lstStyle/>
            <a:p>
              <a:endParaRPr lang="fr-FR" sz="2400"/>
            </a:p>
          </p:txBody>
        </p:sp>
      </p:grpSp>
    </p:spTree>
    <p:extLst>
      <p:ext uri="{BB962C8B-B14F-4D97-AF65-F5344CB8AC3E}">
        <p14:creationId xmlns:p14="http://schemas.microsoft.com/office/powerpoint/2010/main" val="327755423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ext over Image">
    <p:spTree>
      <p:nvGrpSpPr>
        <p:cNvPr id="1" name=""/>
        <p:cNvGrpSpPr/>
        <p:nvPr/>
      </p:nvGrpSpPr>
      <p:grpSpPr>
        <a:xfrm>
          <a:off x="0" y="0"/>
          <a:ext cx="0" cy="0"/>
          <a:chOff x="0" y="0"/>
          <a:chExt cx="0" cy="0"/>
        </a:xfrm>
      </p:grpSpPr>
      <p:sp>
        <p:nvSpPr>
          <p:cNvPr id="24" name="Picture Placeholder 23">
            <a:extLst>
              <a:ext uri="{FF2B5EF4-FFF2-40B4-BE49-F238E27FC236}">
                <a16:creationId xmlns:a16="http://schemas.microsoft.com/office/drawing/2014/main" id="{B3CF0ECB-30FF-45DD-8A41-5DF28038CBAD}"/>
              </a:ext>
            </a:extLst>
          </p:cNvPr>
          <p:cNvSpPr>
            <a:spLocks noGrp="1"/>
          </p:cNvSpPr>
          <p:nvPr>
            <p:ph type="pic" sz="quarter" idx="20"/>
          </p:nvPr>
        </p:nvSpPr>
        <p:spPr>
          <a:xfrm>
            <a:off x="3" y="0"/>
            <a:ext cx="12191999" cy="6858000"/>
          </a:xfrm>
          <a:custGeom>
            <a:avLst/>
            <a:gdLst>
              <a:gd name="connsiteX0" fmla="*/ 351363 w 9143999"/>
              <a:gd name="connsiteY0" fmla="*/ 4913481 h 5143500"/>
              <a:gd name="connsiteX1" fmla="*/ 331613 w 9143999"/>
              <a:gd name="connsiteY1" fmla="*/ 4933530 h 5143500"/>
              <a:gd name="connsiteX2" fmla="*/ 352237 w 9143999"/>
              <a:gd name="connsiteY2" fmla="*/ 4953582 h 5143500"/>
              <a:gd name="connsiteX3" fmla="*/ 371987 w 9143999"/>
              <a:gd name="connsiteY3" fmla="*/ 4933533 h 5143500"/>
              <a:gd name="connsiteX4" fmla="*/ 351363 w 9143999"/>
              <a:gd name="connsiteY4" fmla="*/ 4913481 h 5143500"/>
              <a:gd name="connsiteX5" fmla="*/ 892593 w 9143999"/>
              <a:gd name="connsiteY5" fmla="*/ 4837587 h 5143500"/>
              <a:gd name="connsiteX6" fmla="*/ 917846 w 9143999"/>
              <a:gd name="connsiteY6" fmla="*/ 4847631 h 5143500"/>
              <a:gd name="connsiteX7" fmla="*/ 927648 w 9143999"/>
              <a:gd name="connsiteY7" fmla="*/ 4877990 h 5143500"/>
              <a:gd name="connsiteX8" fmla="*/ 918100 w 9143999"/>
              <a:gd name="connsiteY8" fmla="*/ 4908353 h 5143500"/>
              <a:gd name="connsiteX9" fmla="*/ 894866 w 9143999"/>
              <a:gd name="connsiteY9" fmla="*/ 4918277 h 5143500"/>
              <a:gd name="connsiteX10" fmla="*/ 868933 w 9143999"/>
              <a:gd name="connsiteY10" fmla="*/ 4908080 h 5143500"/>
              <a:gd name="connsiteX11" fmla="*/ 859062 w 9143999"/>
              <a:gd name="connsiteY11" fmla="*/ 4877877 h 5143500"/>
              <a:gd name="connsiteX12" fmla="*/ 868678 w 9143999"/>
              <a:gd name="connsiteY12" fmla="*/ 4847677 h 5143500"/>
              <a:gd name="connsiteX13" fmla="*/ 559057 w 9143999"/>
              <a:gd name="connsiteY13" fmla="*/ 4837499 h 5143500"/>
              <a:gd name="connsiteX14" fmla="*/ 578336 w 9143999"/>
              <a:gd name="connsiteY14" fmla="*/ 4840021 h 5143500"/>
              <a:gd name="connsiteX15" fmla="*/ 585643 w 9143999"/>
              <a:gd name="connsiteY15" fmla="*/ 4847817 h 5143500"/>
              <a:gd name="connsiteX16" fmla="*/ 585643 w 9143999"/>
              <a:gd name="connsiteY16" fmla="*/ 4907937 h 5143500"/>
              <a:gd name="connsiteX17" fmla="*/ 578336 w 9143999"/>
              <a:gd name="connsiteY17" fmla="*/ 4915741 h 5143500"/>
              <a:gd name="connsiteX18" fmla="*/ 558605 w 9143999"/>
              <a:gd name="connsiteY18" fmla="*/ 4918322 h 5143500"/>
              <a:gd name="connsiteX19" fmla="*/ 534559 w 9143999"/>
              <a:gd name="connsiteY19" fmla="*/ 4909442 h 5143500"/>
              <a:gd name="connsiteX20" fmla="*/ 523519 w 9143999"/>
              <a:gd name="connsiteY20" fmla="*/ 4877990 h 5143500"/>
              <a:gd name="connsiteX21" fmla="*/ 534559 w 9143999"/>
              <a:gd name="connsiteY21" fmla="*/ 4846542 h 5143500"/>
              <a:gd name="connsiteX22" fmla="*/ 1101680 w 9143999"/>
              <a:gd name="connsiteY22" fmla="*/ 4805359 h 5143500"/>
              <a:gd name="connsiteX23" fmla="*/ 1095864 w 9143999"/>
              <a:gd name="connsiteY23" fmla="*/ 4811167 h 5143500"/>
              <a:gd name="connsiteX24" fmla="*/ 1095864 w 9143999"/>
              <a:gd name="connsiteY24" fmla="*/ 4944812 h 5143500"/>
              <a:gd name="connsiteX25" fmla="*/ 1101680 w 9143999"/>
              <a:gd name="connsiteY25" fmla="*/ 4950628 h 5143500"/>
              <a:gd name="connsiteX26" fmla="*/ 1127823 w 9143999"/>
              <a:gd name="connsiteY26" fmla="*/ 4950628 h 5143500"/>
              <a:gd name="connsiteX27" fmla="*/ 1128318 w 9143999"/>
              <a:gd name="connsiteY27" fmla="*/ 4950134 h 5143500"/>
              <a:gd name="connsiteX28" fmla="*/ 1130431 w 9143999"/>
              <a:gd name="connsiteY28" fmla="*/ 4950134 h 5143500"/>
              <a:gd name="connsiteX29" fmla="*/ 1136285 w 9143999"/>
              <a:gd name="connsiteY29" fmla="*/ 4944348 h 5143500"/>
              <a:gd name="connsiteX30" fmla="*/ 1136285 w 9143999"/>
              <a:gd name="connsiteY30" fmla="*/ 4811405 h 5143500"/>
              <a:gd name="connsiteX31" fmla="*/ 1130431 w 9143999"/>
              <a:gd name="connsiteY31" fmla="*/ 4805627 h 5143500"/>
              <a:gd name="connsiteX32" fmla="*/ 1128092 w 9143999"/>
              <a:gd name="connsiteY32" fmla="*/ 4805627 h 5143500"/>
              <a:gd name="connsiteX33" fmla="*/ 1127823 w 9143999"/>
              <a:gd name="connsiteY33" fmla="*/ 4805359 h 5143500"/>
              <a:gd name="connsiteX34" fmla="*/ 891920 w 9143999"/>
              <a:gd name="connsiteY34" fmla="*/ 4802455 h 5143500"/>
              <a:gd name="connsiteX35" fmla="*/ 819859 w 9143999"/>
              <a:gd name="connsiteY35" fmla="*/ 4877990 h 5143500"/>
              <a:gd name="connsiteX36" fmla="*/ 893949 w 9143999"/>
              <a:gd name="connsiteY36" fmla="*/ 4953533 h 5143500"/>
              <a:gd name="connsiteX37" fmla="*/ 923593 w 9143999"/>
              <a:gd name="connsiteY37" fmla="*/ 4947899 h 5143500"/>
              <a:gd name="connsiteX38" fmla="*/ 924071 w 9143999"/>
              <a:gd name="connsiteY38" fmla="*/ 4947569 h 5143500"/>
              <a:gd name="connsiteX39" fmla="*/ 924870 w 9143999"/>
              <a:gd name="connsiteY39" fmla="*/ 4947419 h 5143500"/>
              <a:gd name="connsiteX40" fmla="*/ 967553 w 9143999"/>
              <a:gd name="connsiteY40" fmla="*/ 4877877 h 5143500"/>
              <a:gd name="connsiteX41" fmla="*/ 924008 w 9143999"/>
              <a:gd name="connsiteY41" fmla="*/ 4808342 h 5143500"/>
              <a:gd name="connsiteX42" fmla="*/ 922787 w 9143999"/>
              <a:gd name="connsiteY42" fmla="*/ 4808121 h 5143500"/>
              <a:gd name="connsiteX43" fmla="*/ 922737 w 9143999"/>
              <a:gd name="connsiteY43" fmla="*/ 4808088 h 5143500"/>
              <a:gd name="connsiteX44" fmla="*/ 891920 w 9143999"/>
              <a:gd name="connsiteY44" fmla="*/ 4802455 h 5143500"/>
              <a:gd name="connsiteX45" fmla="*/ 725443 w 9143999"/>
              <a:gd name="connsiteY45" fmla="*/ 4802455 h 5143500"/>
              <a:gd name="connsiteX46" fmla="*/ 667045 w 9143999"/>
              <a:gd name="connsiteY46" fmla="*/ 4812907 h 5143500"/>
              <a:gd name="connsiteX47" fmla="*/ 666933 w 9143999"/>
              <a:gd name="connsiteY47" fmla="*/ 4813086 h 5143500"/>
              <a:gd name="connsiteX48" fmla="*/ 666650 w 9143999"/>
              <a:gd name="connsiteY48" fmla="*/ 4813136 h 5143500"/>
              <a:gd name="connsiteX49" fmla="*/ 659335 w 9143999"/>
              <a:gd name="connsiteY49" fmla="*/ 4824699 h 5143500"/>
              <a:gd name="connsiteX50" fmla="*/ 659335 w 9143999"/>
              <a:gd name="connsiteY50" fmla="*/ 4944348 h 5143500"/>
              <a:gd name="connsiteX51" fmla="*/ 659777 w 9143999"/>
              <a:gd name="connsiteY51" fmla="*/ 4944785 h 5143500"/>
              <a:gd name="connsiteX52" fmla="*/ 659777 w 9143999"/>
              <a:gd name="connsiteY52" fmla="*/ 4944812 h 5143500"/>
              <a:gd name="connsiteX53" fmla="*/ 665593 w 9143999"/>
              <a:gd name="connsiteY53" fmla="*/ 4950628 h 5143500"/>
              <a:gd name="connsiteX54" fmla="*/ 691736 w 9143999"/>
              <a:gd name="connsiteY54" fmla="*/ 4950628 h 5143500"/>
              <a:gd name="connsiteX55" fmla="*/ 697552 w 9143999"/>
              <a:gd name="connsiteY55" fmla="*/ 4944812 h 5143500"/>
              <a:gd name="connsiteX56" fmla="*/ 697552 w 9143999"/>
              <a:gd name="connsiteY56" fmla="*/ 4847194 h 5143500"/>
              <a:gd name="connsiteX57" fmla="*/ 704448 w 9143999"/>
              <a:gd name="connsiteY57" fmla="*/ 4839717 h 5143500"/>
              <a:gd name="connsiteX58" fmla="*/ 726010 w 9143999"/>
              <a:gd name="connsiteY58" fmla="*/ 4837419 h 5143500"/>
              <a:gd name="connsiteX59" fmla="*/ 746013 w 9143999"/>
              <a:gd name="connsiteY59" fmla="*/ 4843168 h 5143500"/>
              <a:gd name="connsiteX60" fmla="*/ 754202 w 9143999"/>
              <a:gd name="connsiteY60" fmla="*/ 4862009 h 5143500"/>
              <a:gd name="connsiteX61" fmla="*/ 754202 w 9143999"/>
              <a:gd name="connsiteY61" fmla="*/ 4944812 h 5143500"/>
              <a:gd name="connsiteX62" fmla="*/ 760018 w 9143999"/>
              <a:gd name="connsiteY62" fmla="*/ 4950628 h 5143500"/>
              <a:gd name="connsiteX63" fmla="*/ 786160 w 9143999"/>
              <a:gd name="connsiteY63" fmla="*/ 4950628 h 5143500"/>
              <a:gd name="connsiteX64" fmla="*/ 791976 w 9143999"/>
              <a:gd name="connsiteY64" fmla="*/ 4944812 h 5143500"/>
              <a:gd name="connsiteX65" fmla="*/ 791976 w 9143999"/>
              <a:gd name="connsiteY65" fmla="*/ 4944762 h 5143500"/>
              <a:gd name="connsiteX66" fmla="*/ 792395 w 9143999"/>
              <a:gd name="connsiteY66" fmla="*/ 4944348 h 5143500"/>
              <a:gd name="connsiteX67" fmla="*/ 792395 w 9143999"/>
              <a:gd name="connsiteY67" fmla="*/ 4857065 h 5143500"/>
              <a:gd name="connsiteX68" fmla="*/ 775798 w 9143999"/>
              <a:gd name="connsiteY68" fmla="*/ 4816682 h 5143500"/>
              <a:gd name="connsiteX69" fmla="*/ 775543 w 9143999"/>
              <a:gd name="connsiteY69" fmla="*/ 4816611 h 5143500"/>
              <a:gd name="connsiteX70" fmla="*/ 775486 w 9143999"/>
              <a:gd name="connsiteY70" fmla="*/ 4816471 h 5143500"/>
              <a:gd name="connsiteX71" fmla="*/ 725443 w 9143999"/>
              <a:gd name="connsiteY71" fmla="*/ 4802455 h 5143500"/>
              <a:gd name="connsiteX72" fmla="*/ 559834 w 9143999"/>
              <a:gd name="connsiteY72" fmla="*/ 4802455 h 5143500"/>
              <a:gd name="connsiteX73" fmla="*/ 529662 w 9143999"/>
              <a:gd name="connsiteY73" fmla="*/ 4807762 h 5143500"/>
              <a:gd name="connsiteX74" fmla="*/ 529594 w 9143999"/>
              <a:gd name="connsiteY74" fmla="*/ 4807805 h 5143500"/>
              <a:gd name="connsiteX75" fmla="*/ 528372 w 9143999"/>
              <a:gd name="connsiteY75" fmla="*/ 4808018 h 5143500"/>
              <a:gd name="connsiteX76" fmla="*/ 483586 w 9143999"/>
              <a:gd name="connsiteY76" fmla="*/ 4877877 h 5143500"/>
              <a:gd name="connsiteX77" fmla="*/ 526397 w 9143999"/>
              <a:gd name="connsiteY77" fmla="*/ 4947825 h 5143500"/>
              <a:gd name="connsiteX78" fmla="*/ 527142 w 9143999"/>
              <a:gd name="connsiteY78" fmla="*/ 4947947 h 5143500"/>
              <a:gd name="connsiteX79" fmla="*/ 527700 w 9143999"/>
              <a:gd name="connsiteY79" fmla="*/ 4948307 h 5143500"/>
              <a:gd name="connsiteX80" fmla="*/ 559257 w 9143999"/>
              <a:gd name="connsiteY80" fmla="*/ 4953533 h 5143500"/>
              <a:gd name="connsiteX81" fmla="*/ 617069 w 9143999"/>
              <a:gd name="connsiteY81" fmla="*/ 4941908 h 5143500"/>
              <a:gd name="connsiteX82" fmla="*/ 624337 w 9143999"/>
              <a:gd name="connsiteY82" fmla="*/ 4930284 h 5143500"/>
              <a:gd name="connsiteX83" fmla="*/ 624337 w 9143999"/>
              <a:gd name="connsiteY83" fmla="*/ 4824821 h 5143500"/>
              <a:gd name="connsiteX84" fmla="*/ 617069 w 9143999"/>
              <a:gd name="connsiteY84" fmla="*/ 4813204 h 5143500"/>
              <a:gd name="connsiteX85" fmla="*/ 559834 w 9143999"/>
              <a:gd name="connsiteY85" fmla="*/ 4802455 h 5143500"/>
              <a:gd name="connsiteX86" fmla="*/ 398011 w 9143999"/>
              <a:gd name="connsiteY86" fmla="*/ 4801292 h 5143500"/>
              <a:gd name="connsiteX87" fmla="*/ 395922 w 9143999"/>
              <a:gd name="connsiteY87" fmla="*/ 4801589 h 5143500"/>
              <a:gd name="connsiteX88" fmla="*/ 395863 w 9143999"/>
              <a:gd name="connsiteY88" fmla="*/ 4801582 h 5143500"/>
              <a:gd name="connsiteX89" fmla="*/ 331528 w 9143999"/>
              <a:gd name="connsiteY89" fmla="*/ 4853603 h 5143500"/>
              <a:gd name="connsiteX90" fmla="*/ 425688 w 9143999"/>
              <a:gd name="connsiteY90" fmla="*/ 4933656 h 5143500"/>
              <a:gd name="connsiteX91" fmla="*/ 423936 w 9143999"/>
              <a:gd name="connsiteY91" fmla="*/ 4944348 h 5143500"/>
              <a:gd name="connsiteX92" fmla="*/ 423645 w 9143999"/>
              <a:gd name="connsiteY92" fmla="*/ 4946089 h 5143500"/>
              <a:gd name="connsiteX93" fmla="*/ 428029 w 9143999"/>
              <a:gd name="connsiteY93" fmla="*/ 4950134 h 5143500"/>
              <a:gd name="connsiteX94" fmla="*/ 429440 w 9143999"/>
              <a:gd name="connsiteY94" fmla="*/ 4950134 h 5143500"/>
              <a:gd name="connsiteX95" fmla="*/ 429969 w 9143999"/>
              <a:gd name="connsiteY95" fmla="*/ 4950628 h 5143500"/>
              <a:gd name="connsiteX96" fmla="*/ 456121 w 9143999"/>
              <a:gd name="connsiteY96" fmla="*/ 4950628 h 5143500"/>
              <a:gd name="connsiteX97" fmla="*/ 463668 w 9143999"/>
              <a:gd name="connsiteY97" fmla="*/ 4944812 h 5143500"/>
              <a:gd name="connsiteX98" fmla="*/ 465995 w 9143999"/>
              <a:gd name="connsiteY98" fmla="*/ 4928255 h 5143500"/>
              <a:gd name="connsiteX99" fmla="*/ 372445 w 9143999"/>
              <a:gd name="connsiteY99" fmla="*/ 4850972 h 5143500"/>
              <a:gd name="connsiteX100" fmla="*/ 378874 w 9143999"/>
              <a:gd name="connsiteY100" fmla="*/ 4840371 h 5143500"/>
              <a:gd name="connsiteX101" fmla="*/ 395404 w 9143999"/>
              <a:gd name="connsiteY101" fmla="*/ 4836760 h 5143500"/>
              <a:gd name="connsiteX102" fmla="*/ 438848 w 9143999"/>
              <a:gd name="connsiteY102" fmla="*/ 4849557 h 5143500"/>
              <a:gd name="connsiteX103" fmla="*/ 443232 w 9143999"/>
              <a:gd name="connsiteY103" fmla="*/ 4850714 h 5143500"/>
              <a:gd name="connsiteX104" fmla="*/ 443815 w 9143999"/>
              <a:gd name="connsiteY104" fmla="*/ 4850347 h 5143500"/>
              <a:gd name="connsiteX105" fmla="*/ 445074 w 9143999"/>
              <a:gd name="connsiteY105" fmla="*/ 4850684 h 5143500"/>
              <a:gd name="connsiteX106" fmla="*/ 451467 w 9143999"/>
              <a:gd name="connsiteY106" fmla="*/ 4846616 h 5143500"/>
              <a:gd name="connsiteX107" fmla="*/ 460476 w 9143999"/>
              <a:gd name="connsiteY107" fmla="*/ 4827435 h 5143500"/>
              <a:gd name="connsiteX108" fmla="*/ 461639 w 9143999"/>
              <a:gd name="connsiteY108" fmla="*/ 4822502 h 5143500"/>
              <a:gd name="connsiteX109" fmla="*/ 458150 w 9143999"/>
              <a:gd name="connsiteY109" fmla="*/ 4816686 h 5143500"/>
              <a:gd name="connsiteX110" fmla="*/ 398011 w 9143999"/>
              <a:gd name="connsiteY110" fmla="*/ 4801292 h 5143500"/>
              <a:gd name="connsiteX111" fmla="*/ 1053743 w 9143999"/>
              <a:gd name="connsiteY111" fmla="*/ 4747249 h 5143500"/>
              <a:gd name="connsiteX112" fmla="*/ 994181 w 9143999"/>
              <a:gd name="connsiteY112" fmla="*/ 4808264 h 5143500"/>
              <a:gd name="connsiteX113" fmla="*/ 994181 w 9143999"/>
              <a:gd name="connsiteY113" fmla="*/ 4944812 h 5143500"/>
              <a:gd name="connsiteX114" fmla="*/ 999997 w 9143999"/>
              <a:gd name="connsiteY114" fmla="*/ 4950628 h 5143500"/>
              <a:gd name="connsiteX115" fmla="*/ 1025851 w 9143999"/>
              <a:gd name="connsiteY115" fmla="*/ 4950628 h 5143500"/>
              <a:gd name="connsiteX116" fmla="*/ 1026345 w 9143999"/>
              <a:gd name="connsiteY116" fmla="*/ 4950134 h 5143500"/>
              <a:gd name="connsiteX117" fmla="*/ 1027794 w 9143999"/>
              <a:gd name="connsiteY117" fmla="*/ 4950134 h 5143500"/>
              <a:gd name="connsiteX118" fmla="*/ 1033639 w 9143999"/>
              <a:gd name="connsiteY118" fmla="*/ 4944348 h 5143500"/>
              <a:gd name="connsiteX119" fmla="*/ 1033639 w 9143999"/>
              <a:gd name="connsiteY119" fmla="*/ 4837419 h 5143500"/>
              <a:gd name="connsiteX120" fmla="*/ 1070780 w 9143999"/>
              <a:gd name="connsiteY120" fmla="*/ 4837419 h 5143500"/>
              <a:gd name="connsiteX121" fmla="*/ 1076625 w 9143999"/>
              <a:gd name="connsiteY121" fmla="*/ 4831634 h 5143500"/>
              <a:gd name="connsiteX122" fmla="*/ 1076625 w 9143999"/>
              <a:gd name="connsiteY122" fmla="*/ 4811692 h 5143500"/>
              <a:gd name="connsiteX123" fmla="*/ 1070780 w 9143999"/>
              <a:gd name="connsiteY123" fmla="*/ 4805627 h 5143500"/>
              <a:gd name="connsiteX124" fmla="*/ 1068815 w 9143999"/>
              <a:gd name="connsiteY124" fmla="*/ 4805627 h 5143500"/>
              <a:gd name="connsiteX125" fmla="*/ 1068559 w 9143999"/>
              <a:gd name="connsiteY125" fmla="*/ 4805359 h 5143500"/>
              <a:gd name="connsiteX126" fmla="*/ 1033639 w 9143999"/>
              <a:gd name="connsiteY126" fmla="*/ 4805359 h 5143500"/>
              <a:gd name="connsiteX127" fmla="*/ 1033639 w 9143999"/>
              <a:gd name="connsiteY127" fmla="*/ 4802443 h 5143500"/>
              <a:gd name="connsiteX128" fmla="*/ 1056748 w 9143999"/>
              <a:gd name="connsiteY128" fmla="*/ 4778457 h 5143500"/>
              <a:gd name="connsiteX129" fmla="*/ 1071071 w 9143999"/>
              <a:gd name="connsiteY129" fmla="*/ 4779901 h 5143500"/>
              <a:gd name="connsiteX130" fmla="*/ 1076625 w 9143999"/>
              <a:gd name="connsiteY130" fmla="*/ 4774411 h 5143500"/>
              <a:gd name="connsiteX131" fmla="*/ 1079556 w 9143999"/>
              <a:gd name="connsiteY131" fmla="*/ 4759385 h 5143500"/>
              <a:gd name="connsiteX132" fmla="*/ 1080138 w 9143999"/>
              <a:gd name="connsiteY132" fmla="*/ 4755627 h 5143500"/>
              <a:gd name="connsiteX133" fmla="*/ 1074293 w 9143999"/>
              <a:gd name="connsiteY133" fmla="*/ 4749848 h 5143500"/>
              <a:gd name="connsiteX134" fmla="*/ 1072404 w 9143999"/>
              <a:gd name="connsiteY134" fmla="*/ 4749641 h 5143500"/>
              <a:gd name="connsiteX135" fmla="*/ 1072049 w 9143999"/>
              <a:gd name="connsiteY135" fmla="*/ 4749285 h 5143500"/>
              <a:gd name="connsiteX136" fmla="*/ 1053743 w 9143999"/>
              <a:gd name="connsiteY136" fmla="*/ 4747249 h 5143500"/>
              <a:gd name="connsiteX137" fmla="*/ 1115151 w 9143999"/>
              <a:gd name="connsiteY137" fmla="*/ 4747131 h 5143500"/>
              <a:gd name="connsiteX138" fmla="*/ 1095104 w 9143999"/>
              <a:gd name="connsiteY138" fmla="*/ 4767478 h 5143500"/>
              <a:gd name="connsiteX139" fmla="*/ 1116017 w 9143999"/>
              <a:gd name="connsiteY139" fmla="*/ 4787818 h 5143500"/>
              <a:gd name="connsiteX140" fmla="*/ 1136065 w 9143999"/>
              <a:gd name="connsiteY140" fmla="*/ 4767481 h 5143500"/>
              <a:gd name="connsiteX141" fmla="*/ 1115151 w 9143999"/>
              <a:gd name="connsiteY141" fmla="*/ 4747131 h 5143500"/>
              <a:gd name="connsiteX142" fmla="*/ 0 w 9143999"/>
              <a:gd name="connsiteY142" fmla="*/ 0 h 5143500"/>
              <a:gd name="connsiteX143" fmla="*/ 9143999 w 9143999"/>
              <a:gd name="connsiteY143" fmla="*/ 0 h 5143500"/>
              <a:gd name="connsiteX144" fmla="*/ 9143999 w 9143999"/>
              <a:gd name="connsiteY144" fmla="*/ 5143500 h 5143500"/>
              <a:gd name="connsiteX145" fmla="*/ 0 w 9143999"/>
              <a:gd name="connsiteY145"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9143999" h="5143500">
                <a:moveTo>
                  <a:pt x="351363" y="4913481"/>
                </a:moveTo>
                <a:cubicBezTo>
                  <a:pt x="339456" y="4913486"/>
                  <a:pt x="331612" y="4921037"/>
                  <a:pt x="331613" y="4933530"/>
                </a:cubicBezTo>
                <a:cubicBezTo>
                  <a:pt x="331608" y="4945734"/>
                  <a:pt x="339456" y="4953580"/>
                  <a:pt x="352237" y="4953582"/>
                </a:cubicBezTo>
                <a:cubicBezTo>
                  <a:pt x="364153" y="4953577"/>
                  <a:pt x="371990" y="4945737"/>
                  <a:pt x="371987" y="4933533"/>
                </a:cubicBezTo>
                <a:cubicBezTo>
                  <a:pt x="371996" y="4921039"/>
                  <a:pt x="364153" y="4913482"/>
                  <a:pt x="351363" y="4913481"/>
                </a:cubicBezTo>
                <a:close/>
                <a:moveTo>
                  <a:pt x="892593" y="4837587"/>
                </a:moveTo>
                <a:lnTo>
                  <a:pt x="917846" y="4847631"/>
                </a:lnTo>
                <a:cubicBezTo>
                  <a:pt x="924091" y="4854457"/>
                  <a:pt x="927648" y="4864625"/>
                  <a:pt x="927648" y="4877990"/>
                </a:cubicBezTo>
                <a:cubicBezTo>
                  <a:pt x="927648" y="4891355"/>
                  <a:pt x="924091" y="4901524"/>
                  <a:pt x="918100" y="4908353"/>
                </a:cubicBezTo>
                <a:lnTo>
                  <a:pt x="894866" y="4918277"/>
                </a:lnTo>
                <a:lnTo>
                  <a:pt x="868933" y="4908080"/>
                </a:lnTo>
                <a:cubicBezTo>
                  <a:pt x="862645" y="4901288"/>
                  <a:pt x="859062" y="4891172"/>
                  <a:pt x="859062" y="4877877"/>
                </a:cubicBezTo>
                <a:cubicBezTo>
                  <a:pt x="859062" y="4864582"/>
                  <a:pt x="862645" y="4854468"/>
                  <a:pt x="868678" y="4847677"/>
                </a:cubicBezTo>
                <a:close/>
                <a:moveTo>
                  <a:pt x="559057" y="4837499"/>
                </a:moveTo>
                <a:lnTo>
                  <a:pt x="578336" y="4840021"/>
                </a:lnTo>
                <a:cubicBezTo>
                  <a:pt x="583309" y="4841465"/>
                  <a:pt x="585643" y="4843483"/>
                  <a:pt x="585643" y="4847817"/>
                </a:cubicBezTo>
                <a:lnTo>
                  <a:pt x="585643" y="4907937"/>
                </a:lnTo>
                <a:cubicBezTo>
                  <a:pt x="585643" y="4912270"/>
                  <a:pt x="583309" y="4914296"/>
                  <a:pt x="578336" y="4915741"/>
                </a:cubicBezTo>
                <a:lnTo>
                  <a:pt x="558605" y="4918322"/>
                </a:lnTo>
                <a:lnTo>
                  <a:pt x="534559" y="4909442"/>
                </a:lnTo>
                <a:cubicBezTo>
                  <a:pt x="527877" y="4902976"/>
                  <a:pt x="523519" y="4892806"/>
                  <a:pt x="523519" y="4877990"/>
                </a:cubicBezTo>
                <a:cubicBezTo>
                  <a:pt x="523519" y="4863173"/>
                  <a:pt x="527877" y="4853005"/>
                  <a:pt x="534559" y="4846542"/>
                </a:cubicBezTo>
                <a:close/>
                <a:moveTo>
                  <a:pt x="1101680" y="4805359"/>
                </a:moveTo>
                <a:cubicBezTo>
                  <a:pt x="1098192" y="4805359"/>
                  <a:pt x="1095864" y="4807677"/>
                  <a:pt x="1095864" y="4811167"/>
                </a:cubicBezTo>
                <a:lnTo>
                  <a:pt x="1095864" y="4944812"/>
                </a:lnTo>
                <a:cubicBezTo>
                  <a:pt x="1095864" y="4948301"/>
                  <a:pt x="1098192" y="4950628"/>
                  <a:pt x="1101680" y="4950628"/>
                </a:cubicBezTo>
                <a:lnTo>
                  <a:pt x="1127823" y="4950628"/>
                </a:lnTo>
                <a:lnTo>
                  <a:pt x="1128318" y="4950134"/>
                </a:lnTo>
                <a:lnTo>
                  <a:pt x="1130431" y="4950134"/>
                </a:lnTo>
                <a:cubicBezTo>
                  <a:pt x="1133944" y="4950134"/>
                  <a:pt x="1136285" y="4947819"/>
                  <a:pt x="1136285" y="4944348"/>
                </a:cubicBezTo>
                <a:lnTo>
                  <a:pt x="1136285" y="4811405"/>
                </a:lnTo>
                <a:cubicBezTo>
                  <a:pt x="1136285" y="4807934"/>
                  <a:pt x="1133944" y="4805627"/>
                  <a:pt x="1130431" y="4805627"/>
                </a:cubicBezTo>
                <a:lnTo>
                  <a:pt x="1128092" y="4805627"/>
                </a:lnTo>
                <a:lnTo>
                  <a:pt x="1127823" y="4805359"/>
                </a:lnTo>
                <a:close/>
                <a:moveTo>
                  <a:pt x="891920" y="4802455"/>
                </a:moveTo>
                <a:cubicBezTo>
                  <a:pt x="848337" y="4802455"/>
                  <a:pt x="819859" y="4834118"/>
                  <a:pt x="819859" y="4877990"/>
                </a:cubicBezTo>
                <a:cubicBezTo>
                  <a:pt x="819859" y="4921862"/>
                  <a:pt x="848337" y="4953533"/>
                  <a:pt x="893949" y="4953533"/>
                </a:cubicBezTo>
                <a:cubicBezTo>
                  <a:pt x="904845" y="4953533"/>
                  <a:pt x="914796" y="4951553"/>
                  <a:pt x="923593" y="4947899"/>
                </a:cubicBezTo>
                <a:lnTo>
                  <a:pt x="924071" y="4947569"/>
                </a:lnTo>
                <a:lnTo>
                  <a:pt x="924870" y="4947419"/>
                </a:lnTo>
                <a:cubicBezTo>
                  <a:pt x="951435" y="4936512"/>
                  <a:pt x="967553" y="4910608"/>
                  <a:pt x="967553" y="4877877"/>
                </a:cubicBezTo>
                <a:cubicBezTo>
                  <a:pt x="967553" y="4845146"/>
                  <a:pt x="951435" y="4819246"/>
                  <a:pt x="924008" y="4808342"/>
                </a:cubicBezTo>
                <a:lnTo>
                  <a:pt x="922787" y="4808121"/>
                </a:lnTo>
                <a:lnTo>
                  <a:pt x="922737" y="4808088"/>
                </a:lnTo>
                <a:cubicBezTo>
                  <a:pt x="913654" y="4804434"/>
                  <a:pt x="903323" y="4802455"/>
                  <a:pt x="891920" y="4802455"/>
                </a:cubicBezTo>
                <a:close/>
                <a:moveTo>
                  <a:pt x="725443" y="4802455"/>
                </a:moveTo>
                <a:cubicBezTo>
                  <a:pt x="708301" y="4802455"/>
                  <a:pt x="688255" y="4805359"/>
                  <a:pt x="667045" y="4812907"/>
                </a:cubicBezTo>
                <a:lnTo>
                  <a:pt x="666933" y="4813086"/>
                </a:lnTo>
                <a:lnTo>
                  <a:pt x="666650" y="4813136"/>
                </a:lnTo>
                <a:cubicBezTo>
                  <a:pt x="662556" y="4814581"/>
                  <a:pt x="659335" y="4818052"/>
                  <a:pt x="659335" y="4824699"/>
                </a:cubicBezTo>
                <a:lnTo>
                  <a:pt x="659335" y="4944348"/>
                </a:lnTo>
                <a:lnTo>
                  <a:pt x="659777" y="4944785"/>
                </a:lnTo>
                <a:lnTo>
                  <a:pt x="659777" y="4944812"/>
                </a:lnTo>
                <a:cubicBezTo>
                  <a:pt x="659777" y="4948301"/>
                  <a:pt x="662103" y="4950628"/>
                  <a:pt x="665593" y="4950628"/>
                </a:cubicBezTo>
                <a:lnTo>
                  <a:pt x="691736" y="4950628"/>
                </a:lnTo>
                <a:cubicBezTo>
                  <a:pt x="695225" y="4950628"/>
                  <a:pt x="697552" y="4948301"/>
                  <a:pt x="697552" y="4944812"/>
                </a:cubicBezTo>
                <a:lnTo>
                  <a:pt x="697552" y="4847194"/>
                </a:lnTo>
                <a:lnTo>
                  <a:pt x="704448" y="4839717"/>
                </a:lnTo>
                <a:lnTo>
                  <a:pt x="726010" y="4837419"/>
                </a:lnTo>
                <a:lnTo>
                  <a:pt x="746013" y="4843168"/>
                </a:lnTo>
                <a:lnTo>
                  <a:pt x="754202" y="4862009"/>
                </a:lnTo>
                <a:lnTo>
                  <a:pt x="754202" y="4944812"/>
                </a:lnTo>
                <a:cubicBezTo>
                  <a:pt x="754202" y="4948301"/>
                  <a:pt x="756528" y="4950628"/>
                  <a:pt x="760018" y="4950628"/>
                </a:cubicBezTo>
                <a:lnTo>
                  <a:pt x="786160" y="4950628"/>
                </a:lnTo>
                <a:cubicBezTo>
                  <a:pt x="789650" y="4950628"/>
                  <a:pt x="791976" y="4948301"/>
                  <a:pt x="791976" y="4944812"/>
                </a:cubicBezTo>
                <a:lnTo>
                  <a:pt x="791976" y="4944762"/>
                </a:lnTo>
                <a:lnTo>
                  <a:pt x="792395" y="4944348"/>
                </a:lnTo>
                <a:lnTo>
                  <a:pt x="792395" y="4857065"/>
                </a:lnTo>
                <a:cubicBezTo>
                  <a:pt x="792395" y="4839438"/>
                  <a:pt x="786911" y="4825856"/>
                  <a:pt x="775798" y="4816682"/>
                </a:cubicBezTo>
                <a:lnTo>
                  <a:pt x="775543" y="4816611"/>
                </a:lnTo>
                <a:lnTo>
                  <a:pt x="775486" y="4816471"/>
                </a:lnTo>
                <a:cubicBezTo>
                  <a:pt x="764445" y="4807248"/>
                  <a:pt x="747812" y="4802455"/>
                  <a:pt x="725443" y="4802455"/>
                </a:cubicBezTo>
                <a:close/>
                <a:moveTo>
                  <a:pt x="559834" y="4802455"/>
                </a:moveTo>
                <a:cubicBezTo>
                  <a:pt x="548868" y="4802455"/>
                  <a:pt x="538719" y="4804289"/>
                  <a:pt x="529662" y="4807762"/>
                </a:cubicBezTo>
                <a:lnTo>
                  <a:pt x="529594" y="4807805"/>
                </a:lnTo>
                <a:lnTo>
                  <a:pt x="528372" y="4808018"/>
                </a:lnTo>
                <a:cubicBezTo>
                  <a:pt x="501027" y="4818381"/>
                  <a:pt x="483586" y="4843416"/>
                  <a:pt x="483586" y="4877877"/>
                </a:cubicBezTo>
                <a:cubicBezTo>
                  <a:pt x="483586" y="4912775"/>
                  <a:pt x="498720" y="4937596"/>
                  <a:pt x="526397" y="4947825"/>
                </a:cubicBezTo>
                <a:lnTo>
                  <a:pt x="527142" y="4947947"/>
                </a:lnTo>
                <a:lnTo>
                  <a:pt x="527700" y="4948307"/>
                </a:lnTo>
                <a:cubicBezTo>
                  <a:pt x="536866" y="4951735"/>
                  <a:pt x="547417" y="4953533"/>
                  <a:pt x="559257" y="4953533"/>
                </a:cubicBezTo>
                <a:cubicBezTo>
                  <a:pt x="578428" y="4953533"/>
                  <a:pt x="597022" y="4950331"/>
                  <a:pt x="617069" y="4941908"/>
                </a:cubicBezTo>
                <a:cubicBezTo>
                  <a:pt x="621722" y="4939879"/>
                  <a:pt x="624337" y="4936678"/>
                  <a:pt x="624337" y="4930284"/>
                </a:cubicBezTo>
                <a:lnTo>
                  <a:pt x="624337" y="4824821"/>
                </a:lnTo>
                <a:cubicBezTo>
                  <a:pt x="624337" y="4818138"/>
                  <a:pt x="621722" y="4814946"/>
                  <a:pt x="617069" y="4813204"/>
                </a:cubicBezTo>
                <a:cubicBezTo>
                  <a:pt x="597898" y="4805936"/>
                  <a:pt x="579880" y="4802455"/>
                  <a:pt x="559834" y="4802455"/>
                </a:cubicBezTo>
                <a:close/>
                <a:moveTo>
                  <a:pt x="398011" y="4801292"/>
                </a:moveTo>
                <a:lnTo>
                  <a:pt x="395922" y="4801589"/>
                </a:lnTo>
                <a:lnTo>
                  <a:pt x="395863" y="4801582"/>
                </a:lnTo>
                <a:cubicBezTo>
                  <a:pt x="356679" y="4801582"/>
                  <a:pt x="331528" y="4822385"/>
                  <a:pt x="331528" y="4853603"/>
                </a:cubicBezTo>
                <a:cubicBezTo>
                  <a:pt x="331528" y="4914871"/>
                  <a:pt x="425688" y="4891154"/>
                  <a:pt x="425688" y="4933656"/>
                </a:cubicBezTo>
                <a:cubicBezTo>
                  <a:pt x="425688" y="4937989"/>
                  <a:pt x="425106" y="4940590"/>
                  <a:pt x="423936" y="4944348"/>
                </a:cubicBezTo>
                <a:cubicBezTo>
                  <a:pt x="423645" y="4944931"/>
                  <a:pt x="423645" y="4945505"/>
                  <a:pt x="423645" y="4946089"/>
                </a:cubicBezTo>
                <a:cubicBezTo>
                  <a:pt x="423645" y="4948394"/>
                  <a:pt x="425106" y="4950134"/>
                  <a:pt x="428029" y="4950134"/>
                </a:cubicBezTo>
                <a:lnTo>
                  <a:pt x="429440" y="4950134"/>
                </a:lnTo>
                <a:lnTo>
                  <a:pt x="429969" y="4950628"/>
                </a:lnTo>
                <a:lnTo>
                  <a:pt x="456121" y="4950628"/>
                </a:lnTo>
                <a:cubicBezTo>
                  <a:pt x="460476" y="4950628"/>
                  <a:pt x="462216" y="4949176"/>
                  <a:pt x="463668" y="4944812"/>
                </a:cubicBezTo>
                <a:cubicBezTo>
                  <a:pt x="465418" y="4939879"/>
                  <a:pt x="465995" y="4933196"/>
                  <a:pt x="465995" y="4928255"/>
                </a:cubicBezTo>
                <a:cubicBezTo>
                  <a:pt x="465995" y="4862299"/>
                  <a:pt x="372445" y="4878177"/>
                  <a:pt x="372445" y="4850972"/>
                </a:cubicBezTo>
                <a:cubicBezTo>
                  <a:pt x="372445" y="4846523"/>
                  <a:pt x="374698" y="4842891"/>
                  <a:pt x="378874" y="4840371"/>
                </a:cubicBezTo>
                <a:lnTo>
                  <a:pt x="395404" y="4836760"/>
                </a:lnTo>
                <a:lnTo>
                  <a:pt x="438848" y="4849557"/>
                </a:lnTo>
                <a:cubicBezTo>
                  <a:pt x="440310" y="4850418"/>
                  <a:pt x="441771" y="4850714"/>
                  <a:pt x="443232" y="4850714"/>
                </a:cubicBezTo>
                <a:lnTo>
                  <a:pt x="443815" y="4850347"/>
                </a:lnTo>
                <a:lnTo>
                  <a:pt x="445074" y="4850684"/>
                </a:lnTo>
                <a:cubicBezTo>
                  <a:pt x="447689" y="4850684"/>
                  <a:pt x="450305" y="4849231"/>
                  <a:pt x="451467" y="4846616"/>
                </a:cubicBezTo>
                <a:lnTo>
                  <a:pt x="460476" y="4827435"/>
                </a:lnTo>
                <a:cubicBezTo>
                  <a:pt x="461317" y="4825652"/>
                  <a:pt x="461639" y="4823954"/>
                  <a:pt x="461639" y="4822502"/>
                </a:cubicBezTo>
                <a:cubicBezTo>
                  <a:pt x="461639" y="4820176"/>
                  <a:pt x="460485" y="4817858"/>
                  <a:pt x="458150" y="4816686"/>
                </a:cubicBezTo>
                <a:cubicBezTo>
                  <a:pt x="440141" y="4806226"/>
                  <a:pt x="418635" y="4801292"/>
                  <a:pt x="398011" y="4801292"/>
                </a:cubicBezTo>
                <a:close/>
                <a:moveTo>
                  <a:pt x="1053743" y="4747249"/>
                </a:moveTo>
                <a:cubicBezTo>
                  <a:pt x="1017717" y="4747249"/>
                  <a:pt x="994181" y="4766420"/>
                  <a:pt x="994181" y="4808264"/>
                </a:cubicBezTo>
                <a:lnTo>
                  <a:pt x="994181" y="4944812"/>
                </a:lnTo>
                <a:cubicBezTo>
                  <a:pt x="994181" y="4948301"/>
                  <a:pt x="996508" y="4950628"/>
                  <a:pt x="999997" y="4950628"/>
                </a:cubicBezTo>
                <a:lnTo>
                  <a:pt x="1025851" y="4950628"/>
                </a:lnTo>
                <a:lnTo>
                  <a:pt x="1026345" y="4950134"/>
                </a:lnTo>
                <a:lnTo>
                  <a:pt x="1027794" y="4950134"/>
                </a:lnTo>
                <a:cubicBezTo>
                  <a:pt x="1031306" y="4950134"/>
                  <a:pt x="1033639" y="4947819"/>
                  <a:pt x="1033639" y="4944348"/>
                </a:cubicBezTo>
                <a:lnTo>
                  <a:pt x="1033639" y="4837419"/>
                </a:lnTo>
                <a:lnTo>
                  <a:pt x="1070780" y="4837419"/>
                </a:lnTo>
                <a:cubicBezTo>
                  <a:pt x="1074584" y="4837419"/>
                  <a:pt x="1076625" y="4835105"/>
                  <a:pt x="1076625" y="4831634"/>
                </a:cubicBezTo>
                <a:lnTo>
                  <a:pt x="1076625" y="4811692"/>
                </a:lnTo>
                <a:cubicBezTo>
                  <a:pt x="1076625" y="4807934"/>
                  <a:pt x="1074584" y="4805627"/>
                  <a:pt x="1070780" y="4805627"/>
                </a:cubicBezTo>
                <a:lnTo>
                  <a:pt x="1068815" y="4805627"/>
                </a:lnTo>
                <a:lnTo>
                  <a:pt x="1068559" y="4805359"/>
                </a:lnTo>
                <a:lnTo>
                  <a:pt x="1033639" y="4805359"/>
                </a:lnTo>
                <a:lnTo>
                  <a:pt x="1033639" y="4802443"/>
                </a:lnTo>
                <a:cubicBezTo>
                  <a:pt x="1033639" y="4786548"/>
                  <a:pt x="1040663" y="4778457"/>
                  <a:pt x="1056748" y="4778457"/>
                </a:cubicBezTo>
                <a:cubicBezTo>
                  <a:pt x="1062593" y="4778457"/>
                  <a:pt x="1068892" y="4779901"/>
                  <a:pt x="1071071" y="4779901"/>
                </a:cubicBezTo>
                <a:cubicBezTo>
                  <a:pt x="1074584" y="4779901"/>
                  <a:pt x="1076045" y="4777882"/>
                  <a:pt x="1076625" y="4774411"/>
                </a:cubicBezTo>
                <a:lnTo>
                  <a:pt x="1079556" y="4759385"/>
                </a:lnTo>
                <a:cubicBezTo>
                  <a:pt x="1079813" y="4758050"/>
                  <a:pt x="1080138" y="4756876"/>
                  <a:pt x="1080138" y="4755627"/>
                </a:cubicBezTo>
                <a:cubicBezTo>
                  <a:pt x="1080138" y="4752417"/>
                  <a:pt x="1078386" y="4750711"/>
                  <a:pt x="1074293" y="4749848"/>
                </a:cubicBezTo>
                <a:lnTo>
                  <a:pt x="1072404" y="4749641"/>
                </a:lnTo>
                <a:lnTo>
                  <a:pt x="1072049" y="4749285"/>
                </a:lnTo>
                <a:cubicBezTo>
                  <a:pt x="1066232" y="4747834"/>
                  <a:pt x="1059941" y="4747249"/>
                  <a:pt x="1053743" y="4747249"/>
                </a:cubicBezTo>
                <a:close/>
                <a:moveTo>
                  <a:pt x="1115151" y="4747131"/>
                </a:moveTo>
                <a:cubicBezTo>
                  <a:pt x="1102947" y="4747139"/>
                  <a:pt x="1095102" y="4754688"/>
                  <a:pt x="1095104" y="4767478"/>
                </a:cubicBezTo>
                <a:cubicBezTo>
                  <a:pt x="1095101" y="4779971"/>
                  <a:pt x="1102947" y="4787811"/>
                  <a:pt x="1116017" y="4787818"/>
                </a:cubicBezTo>
                <a:cubicBezTo>
                  <a:pt x="1127933" y="4787817"/>
                  <a:pt x="1136070" y="4779974"/>
                  <a:pt x="1136065" y="4767481"/>
                </a:cubicBezTo>
                <a:cubicBezTo>
                  <a:pt x="1136070" y="4754690"/>
                  <a:pt x="1127933" y="4747137"/>
                  <a:pt x="1115151" y="4747131"/>
                </a:cubicBezTo>
                <a:close/>
                <a:moveTo>
                  <a:pt x="0" y="0"/>
                </a:moveTo>
                <a:lnTo>
                  <a:pt x="9143999" y="0"/>
                </a:lnTo>
                <a:lnTo>
                  <a:pt x="9143999" y="5143500"/>
                </a:lnTo>
                <a:lnTo>
                  <a:pt x="0" y="5143500"/>
                </a:lnTo>
                <a:close/>
              </a:path>
            </a:pathLst>
          </a:custGeom>
        </p:spPr>
        <p:txBody>
          <a:bodyPr wrap="square">
            <a:noAutofit/>
          </a:bodyPr>
          <a:lstStyle>
            <a:lvl1pPr>
              <a:defRPr>
                <a:noFill/>
              </a:defRPr>
            </a:lvl1pPr>
          </a:lstStyle>
          <a:p>
            <a:r>
              <a:rPr lang="fr-FR" noProof="0"/>
              <a:t>Cliquez sur l'icône pour ajouter une image</a:t>
            </a:r>
            <a:endParaRPr lang="en-US" noProof="0"/>
          </a:p>
        </p:txBody>
      </p:sp>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9" name="Espace réservé du texte 5">
            <a:extLst>
              <a:ext uri="{FF2B5EF4-FFF2-40B4-BE49-F238E27FC236}">
                <a16:creationId xmlns:a16="http://schemas.microsoft.com/office/drawing/2014/main" id="{0B90B88F-38E1-44C8-9D6F-1A9BFFE001D7}"/>
              </a:ext>
            </a:extLst>
          </p:cNvPr>
          <p:cNvSpPr>
            <a:spLocks noGrp="1"/>
          </p:cNvSpPr>
          <p:nvPr>
            <p:ph type="body" sz="quarter" idx="24"/>
          </p:nvPr>
        </p:nvSpPr>
        <p:spPr>
          <a:xfrm>
            <a:off x="6778558" y="2915364"/>
            <a:ext cx="4949741" cy="1399251"/>
          </a:xfrm>
        </p:spPr>
        <p:txBody>
          <a:bodyPr anchor="t">
            <a:noAutofit/>
          </a:bodyPr>
          <a:lstStyle>
            <a:lvl1pPr algn="l">
              <a:lnSpc>
                <a:spcPct val="96000"/>
              </a:lnSpc>
              <a:spcAft>
                <a:spcPts val="1333"/>
              </a:spcAft>
              <a:defRPr lang="fr-FR" sz="4800" b="0" i="1" kern="1200" dirty="0" err="1" smtClean="0">
                <a:solidFill>
                  <a:schemeClr val="bg2"/>
                </a:solidFill>
                <a:effectLst>
                  <a:outerShdw blurRad="127000" sx="102000" sy="102000" algn="ctr" rotWithShape="0">
                    <a:prstClr val="black">
                      <a:alpha val="25000"/>
                    </a:prstClr>
                  </a:outerShdw>
                </a:effectLst>
                <a:latin typeface="Georgia" panose="02040502050405020303" pitchFamily="18" charset="0"/>
                <a:ea typeface="Verdana" panose="020B0604030504040204" pitchFamily="34" charset="0"/>
                <a:cs typeface="Georgia" panose="02040502050405020303" pitchFamily="18" charset="0"/>
              </a:defRPr>
            </a:lvl1pPr>
            <a:lvl2pPr marL="0" indent="0" algn="l">
              <a:lnSpc>
                <a:spcPct val="90000"/>
              </a:lnSpc>
              <a:buFont typeface="Arial" panose="020B0604020202020204" pitchFamily="34" charset="0"/>
              <a:buNone/>
              <a:defRPr lang="en-US" sz="4800" b="0" i="1" kern="1200" noProof="0" dirty="0">
                <a:solidFill>
                  <a:schemeClr val="bg1"/>
                </a:solidFill>
                <a:effectLst>
                  <a:outerShdw blurRad="127000" sx="105000" sy="105000" algn="ctr" rotWithShape="0">
                    <a:prstClr val="black">
                      <a:alpha val="9957"/>
                    </a:prstClr>
                  </a:outerShdw>
                </a:effectLst>
                <a:latin typeface="Georgia" panose="02040502050405020303" pitchFamily="18" charset="0"/>
                <a:ea typeface="Verdana" panose="020B0604030504040204" pitchFamily="34" charset="0"/>
                <a:cs typeface="Verdana" panose="020B0604030504040204" pitchFamily="34" charset="0"/>
              </a:defRPr>
            </a:lvl2pPr>
            <a:lvl3pPr algn="l">
              <a:lnSpc>
                <a:spcPct val="100000"/>
              </a:lnSpc>
              <a:spcBef>
                <a:spcPts val="1333"/>
              </a:spcBef>
              <a:defRPr sz="1867">
                <a:solidFill>
                  <a:schemeClr val="bg1"/>
                </a:solidFill>
                <a:effectLst>
                  <a:outerShdw blurRad="127000" sx="102000" sy="102000" algn="ctr" rotWithShape="0">
                    <a:prstClr val="black">
                      <a:alpha val="25000"/>
                    </a:prstClr>
                  </a:outerShdw>
                </a:effectLst>
              </a:defRPr>
            </a:lvl3pPr>
          </a:lstStyle>
          <a:p>
            <a:pPr marL="761981" lvl="0" indent="-761981" algn="l" defTabSz="914377" rtl="0" eaLnBrk="1" latinLnBrk="0" hangingPunct="1">
              <a:lnSpc>
                <a:spcPct val="90000"/>
              </a:lnSpc>
              <a:spcBef>
                <a:spcPts val="0"/>
              </a:spcBef>
            </a:pPr>
            <a:r>
              <a:rPr lang="fr-FR" noProof="0"/>
              <a:t>Cliquez pour modifier les styles du texte du masque</a:t>
            </a:r>
          </a:p>
        </p:txBody>
      </p:sp>
      <p:sp>
        <p:nvSpPr>
          <p:cNvPr id="12" name="Espace réservé du texte 5">
            <a:extLst>
              <a:ext uri="{FF2B5EF4-FFF2-40B4-BE49-F238E27FC236}">
                <a16:creationId xmlns:a16="http://schemas.microsoft.com/office/drawing/2014/main" id="{9F6585BF-F3F3-4500-9CFA-EF0D9041ED53}"/>
              </a:ext>
            </a:extLst>
          </p:cNvPr>
          <p:cNvSpPr>
            <a:spLocks noGrp="1"/>
          </p:cNvSpPr>
          <p:nvPr>
            <p:ph type="body" sz="quarter" idx="25"/>
          </p:nvPr>
        </p:nvSpPr>
        <p:spPr>
          <a:xfrm>
            <a:off x="6778558" y="4395893"/>
            <a:ext cx="4949741" cy="710532"/>
          </a:xfrm>
        </p:spPr>
        <p:txBody>
          <a:bodyPr anchor="t">
            <a:noAutofit/>
          </a:bodyPr>
          <a:lstStyle>
            <a:lvl1pPr algn="l">
              <a:lnSpc>
                <a:spcPct val="96000"/>
              </a:lnSpc>
              <a:spcAft>
                <a:spcPts val="1333"/>
              </a:spcAft>
              <a:defRPr lang="fr-FR" sz="1867" b="0" i="0" kern="1200" dirty="0" err="1" smtClean="0">
                <a:solidFill>
                  <a:schemeClr val="bg2"/>
                </a:solidFill>
                <a:effectLst>
                  <a:outerShdw blurRad="127000" sx="102000" sy="102000" algn="ctr" rotWithShape="0">
                    <a:prstClr val="black">
                      <a:alpha val="25000"/>
                    </a:prstClr>
                  </a:outerShdw>
                </a:effectLst>
                <a:latin typeface="+mj-lt"/>
                <a:ea typeface="Verdana" panose="020B0604030504040204" pitchFamily="34" charset="0"/>
                <a:cs typeface="Georgia" panose="02040502050405020303" pitchFamily="18" charset="0"/>
              </a:defRPr>
            </a:lvl1pPr>
            <a:lvl2pPr algn="l">
              <a:lnSpc>
                <a:spcPct val="90000"/>
              </a:lnSpc>
              <a:defRPr lang="en-US" sz="1867" b="0" i="0" kern="1200" noProof="0" dirty="0">
                <a:solidFill>
                  <a:schemeClr val="bg1"/>
                </a:solidFill>
                <a:effectLst>
                  <a:outerShdw blurRad="127000" sx="105000" sy="105000" algn="ctr" rotWithShape="0">
                    <a:prstClr val="black">
                      <a:alpha val="9957"/>
                    </a:prstClr>
                  </a:outerShdw>
                </a:effectLst>
                <a:latin typeface="+mj-lt"/>
                <a:ea typeface="Verdana" panose="020B0604030504040204" pitchFamily="34" charset="0"/>
                <a:cs typeface="Verdana" panose="020B0604030504040204" pitchFamily="34" charset="0"/>
              </a:defRPr>
            </a:lvl2pPr>
            <a:lvl3pPr algn="l">
              <a:lnSpc>
                <a:spcPct val="100000"/>
              </a:lnSpc>
              <a:spcBef>
                <a:spcPts val="1333"/>
              </a:spcBef>
              <a:defRPr lang="en-US" sz="1867" b="0" i="0" kern="1200" noProof="0" dirty="0">
                <a:solidFill>
                  <a:schemeClr val="bg1"/>
                </a:solidFill>
                <a:effectLst>
                  <a:outerShdw blurRad="127000" sx="105000" sy="105000" algn="ctr" rotWithShape="0">
                    <a:prstClr val="black">
                      <a:alpha val="9957"/>
                    </a:prstClr>
                  </a:outerShdw>
                </a:effectLst>
                <a:latin typeface="Verdana" panose="020B0604030504040204" pitchFamily="34" charset="0"/>
                <a:ea typeface="Verdana" panose="020B0604030504040204" pitchFamily="34" charset="0"/>
                <a:cs typeface="Verdana" panose="020B0604030504040204" pitchFamily="34" charset="0"/>
              </a:defRPr>
            </a:lvl3pPr>
          </a:lstStyle>
          <a:p>
            <a:pPr marL="0" lvl="0" indent="0" algn="l" defTabSz="914377" rtl="0" eaLnBrk="1" latinLnBrk="0" hangingPunct="1">
              <a:lnSpc>
                <a:spcPct val="100000"/>
              </a:lnSpc>
              <a:spcBef>
                <a:spcPts val="1333"/>
              </a:spcBef>
              <a:buFont typeface="Arial" panose="020B0604020202020204" pitchFamily="34" charset="0"/>
              <a:buNone/>
            </a:pPr>
            <a:r>
              <a:rPr lang="fr-FR" noProof="0"/>
              <a:t>Cliquez pour modifier les styles du texte du masque</a:t>
            </a:r>
          </a:p>
        </p:txBody>
      </p:sp>
      <p:sp>
        <p:nvSpPr>
          <p:cNvPr id="13" name="Espace réservé du texte 5">
            <a:extLst>
              <a:ext uri="{FF2B5EF4-FFF2-40B4-BE49-F238E27FC236}">
                <a16:creationId xmlns:a16="http://schemas.microsoft.com/office/drawing/2014/main" id="{FB220A98-FE22-4FE9-AB26-E269403DC28C}"/>
              </a:ext>
            </a:extLst>
          </p:cNvPr>
          <p:cNvSpPr>
            <a:spLocks noGrp="1"/>
          </p:cNvSpPr>
          <p:nvPr>
            <p:ph type="body" sz="quarter" idx="26"/>
          </p:nvPr>
        </p:nvSpPr>
        <p:spPr>
          <a:xfrm>
            <a:off x="6778558" y="1792928"/>
            <a:ext cx="4949741" cy="939945"/>
          </a:xfrm>
        </p:spPr>
        <p:txBody>
          <a:bodyPr anchor="b">
            <a:noAutofit/>
          </a:bodyPr>
          <a:lstStyle>
            <a:lvl1pPr algn="l">
              <a:lnSpc>
                <a:spcPct val="96000"/>
              </a:lnSpc>
              <a:spcAft>
                <a:spcPts val="1333"/>
              </a:spcAft>
              <a:defRPr lang="fr-FR" sz="2933" b="0" i="0" kern="1200" dirty="0" err="1" smtClean="0">
                <a:solidFill>
                  <a:schemeClr val="bg2"/>
                </a:solidFill>
                <a:effectLst>
                  <a:outerShdw blurRad="127000" sx="102000" sy="102000" algn="ctr" rotWithShape="0">
                    <a:prstClr val="black">
                      <a:alpha val="25000"/>
                    </a:prstClr>
                  </a:outerShdw>
                </a:effectLst>
                <a:latin typeface="Verdana" panose="020B0604030504040204" pitchFamily="34" charset="0"/>
                <a:ea typeface="Verdana" panose="020B0604030504040204" pitchFamily="34" charset="0"/>
                <a:cs typeface="Verdana" panose="020B0604030504040204" pitchFamily="34" charset="0"/>
              </a:defRPr>
            </a:lvl1pPr>
            <a:lvl2pPr algn="l">
              <a:lnSpc>
                <a:spcPct val="90000"/>
              </a:lnSpc>
              <a:defRPr sz="4800" b="0" i="1">
                <a:solidFill>
                  <a:schemeClr val="bg1"/>
                </a:solidFill>
                <a:effectLst>
                  <a:outerShdw blurRad="127000" sx="102000" sy="102000" algn="ctr" rotWithShape="0">
                    <a:prstClr val="black">
                      <a:alpha val="25000"/>
                    </a:prstClr>
                  </a:outerShdw>
                </a:effectLst>
                <a:latin typeface="Georgia" panose="02040502050405020303" pitchFamily="18" charset="0"/>
                <a:ea typeface="Verdana" panose="020B0604030504040204" pitchFamily="34" charset="0"/>
                <a:cs typeface="Verdana" panose="020B0604030504040204" pitchFamily="34" charset="0"/>
              </a:defRPr>
            </a:lvl2pPr>
            <a:lvl3pPr algn="l">
              <a:lnSpc>
                <a:spcPct val="100000"/>
              </a:lnSpc>
              <a:spcBef>
                <a:spcPts val="1333"/>
              </a:spcBef>
              <a:defRPr sz="1867">
                <a:solidFill>
                  <a:schemeClr val="bg1"/>
                </a:solidFill>
                <a:effectLst>
                  <a:outerShdw blurRad="127000" sx="102000" sy="102000" algn="ctr" rotWithShape="0">
                    <a:prstClr val="black">
                      <a:alpha val="25000"/>
                    </a:prstClr>
                  </a:outerShdw>
                </a:effectLst>
              </a:defRPr>
            </a:lvl3pPr>
          </a:lstStyle>
          <a:p>
            <a:pPr lvl="0"/>
            <a:r>
              <a:rPr lang="fr-FR" noProof="0"/>
              <a:t>Cliquez pour modifier les styles du texte du masque</a:t>
            </a:r>
          </a:p>
        </p:txBody>
      </p:sp>
      <p:grpSp>
        <p:nvGrpSpPr>
          <p:cNvPr id="26" name="Graphique 7">
            <a:extLst>
              <a:ext uri="{FF2B5EF4-FFF2-40B4-BE49-F238E27FC236}">
                <a16:creationId xmlns:a16="http://schemas.microsoft.com/office/drawing/2014/main" id="{2473C403-3091-45DA-8311-8B80BACBDD77}"/>
              </a:ext>
            </a:extLst>
          </p:cNvPr>
          <p:cNvGrpSpPr>
            <a:grpSpLocks noChangeAspect="1"/>
          </p:cNvGrpSpPr>
          <p:nvPr userDrawn="1"/>
        </p:nvGrpSpPr>
        <p:grpSpPr>
          <a:xfrm>
            <a:off x="442166" y="6329527"/>
            <a:ext cx="1071853" cy="275084"/>
            <a:chOff x="4768103" y="-471733"/>
            <a:chExt cx="744723" cy="191124"/>
          </a:xfrm>
          <a:solidFill>
            <a:srgbClr val="FFFFFF"/>
          </a:solidFill>
        </p:grpSpPr>
        <p:sp>
          <p:nvSpPr>
            <p:cNvPr id="27" name="Forme libre : forme 9">
              <a:extLst>
                <a:ext uri="{FF2B5EF4-FFF2-40B4-BE49-F238E27FC236}">
                  <a16:creationId xmlns:a16="http://schemas.microsoft.com/office/drawing/2014/main" id="{9A66E28E-1ED8-413A-86AB-392723C99535}"/>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fr-FR" sz="2400"/>
            </a:p>
          </p:txBody>
        </p:sp>
        <p:sp>
          <p:nvSpPr>
            <p:cNvPr id="28" name="Forme libre : forme 10">
              <a:extLst>
                <a:ext uri="{FF2B5EF4-FFF2-40B4-BE49-F238E27FC236}">
                  <a16:creationId xmlns:a16="http://schemas.microsoft.com/office/drawing/2014/main" id="{332EEDE0-E68F-49D3-A74F-33347ECF61BC}"/>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solidFill>
              <a:schemeClr val="accent2"/>
            </a:solidFill>
            <a:ln w="7833" cap="flat">
              <a:noFill/>
              <a:prstDash val="solid"/>
              <a:round/>
            </a:ln>
          </p:spPr>
          <p:txBody>
            <a:bodyPr rtlCol="0" anchor="ctr"/>
            <a:lstStyle/>
            <a:p>
              <a:endParaRPr lang="fr-FR" sz="2400">
                <a:solidFill>
                  <a:schemeClr val="accent2"/>
                </a:solidFill>
              </a:endParaRPr>
            </a:p>
          </p:txBody>
        </p:sp>
        <p:sp>
          <p:nvSpPr>
            <p:cNvPr id="29" name="Forme libre : forme 11">
              <a:extLst>
                <a:ext uri="{FF2B5EF4-FFF2-40B4-BE49-F238E27FC236}">
                  <a16:creationId xmlns:a16="http://schemas.microsoft.com/office/drawing/2014/main" id="{3EA6B076-5413-42E1-95D1-72C23C1D4D5B}"/>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solidFill>
              <a:schemeClr val="accent2"/>
            </a:solidFill>
            <a:ln w="7833" cap="flat">
              <a:noFill/>
              <a:prstDash val="solid"/>
              <a:round/>
            </a:ln>
          </p:spPr>
          <p:txBody>
            <a:bodyPr rtlCol="0" anchor="ctr"/>
            <a:lstStyle/>
            <a:p>
              <a:endParaRPr lang="fr-FR" sz="2400"/>
            </a:p>
          </p:txBody>
        </p:sp>
      </p:grpSp>
    </p:spTree>
    <p:extLst>
      <p:ext uri="{BB962C8B-B14F-4D97-AF65-F5344CB8AC3E}">
        <p14:creationId xmlns:p14="http://schemas.microsoft.com/office/powerpoint/2010/main" val="479409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ext next to Image">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5C5F3432-6FAD-4E94-8F10-E3A9F64580C5}"/>
              </a:ext>
            </a:extLst>
          </p:cNvPr>
          <p:cNvSpPr>
            <a:spLocks noGrp="1"/>
          </p:cNvSpPr>
          <p:nvPr>
            <p:ph type="pic" sz="quarter" idx="17"/>
          </p:nvPr>
        </p:nvSpPr>
        <p:spPr>
          <a:xfrm>
            <a:off x="0" y="0"/>
            <a:ext cx="6096000" cy="6858000"/>
          </a:xfrm>
          <a:custGeom>
            <a:avLst/>
            <a:gdLst>
              <a:gd name="connsiteX0" fmla="*/ 351364 w 4572000"/>
              <a:gd name="connsiteY0" fmla="*/ 4913481 h 5143500"/>
              <a:gd name="connsiteX1" fmla="*/ 331614 w 4572000"/>
              <a:gd name="connsiteY1" fmla="*/ 4933530 h 5143500"/>
              <a:gd name="connsiteX2" fmla="*/ 352238 w 4572000"/>
              <a:gd name="connsiteY2" fmla="*/ 4953582 h 5143500"/>
              <a:gd name="connsiteX3" fmla="*/ 371988 w 4572000"/>
              <a:gd name="connsiteY3" fmla="*/ 4933533 h 5143500"/>
              <a:gd name="connsiteX4" fmla="*/ 351364 w 4572000"/>
              <a:gd name="connsiteY4" fmla="*/ 4913481 h 5143500"/>
              <a:gd name="connsiteX5" fmla="*/ 892594 w 4572000"/>
              <a:gd name="connsiteY5" fmla="*/ 4837587 h 5143500"/>
              <a:gd name="connsiteX6" fmla="*/ 917847 w 4572000"/>
              <a:gd name="connsiteY6" fmla="*/ 4847631 h 5143500"/>
              <a:gd name="connsiteX7" fmla="*/ 927649 w 4572000"/>
              <a:gd name="connsiteY7" fmla="*/ 4877990 h 5143500"/>
              <a:gd name="connsiteX8" fmla="*/ 918101 w 4572000"/>
              <a:gd name="connsiteY8" fmla="*/ 4908353 h 5143500"/>
              <a:gd name="connsiteX9" fmla="*/ 894867 w 4572000"/>
              <a:gd name="connsiteY9" fmla="*/ 4918277 h 5143500"/>
              <a:gd name="connsiteX10" fmla="*/ 868934 w 4572000"/>
              <a:gd name="connsiteY10" fmla="*/ 4908080 h 5143500"/>
              <a:gd name="connsiteX11" fmla="*/ 859063 w 4572000"/>
              <a:gd name="connsiteY11" fmla="*/ 4877877 h 5143500"/>
              <a:gd name="connsiteX12" fmla="*/ 868679 w 4572000"/>
              <a:gd name="connsiteY12" fmla="*/ 4847677 h 5143500"/>
              <a:gd name="connsiteX13" fmla="*/ 559058 w 4572000"/>
              <a:gd name="connsiteY13" fmla="*/ 4837499 h 5143500"/>
              <a:gd name="connsiteX14" fmla="*/ 578337 w 4572000"/>
              <a:gd name="connsiteY14" fmla="*/ 4840021 h 5143500"/>
              <a:gd name="connsiteX15" fmla="*/ 585644 w 4572000"/>
              <a:gd name="connsiteY15" fmla="*/ 4847817 h 5143500"/>
              <a:gd name="connsiteX16" fmla="*/ 585644 w 4572000"/>
              <a:gd name="connsiteY16" fmla="*/ 4907937 h 5143500"/>
              <a:gd name="connsiteX17" fmla="*/ 578337 w 4572000"/>
              <a:gd name="connsiteY17" fmla="*/ 4915741 h 5143500"/>
              <a:gd name="connsiteX18" fmla="*/ 558606 w 4572000"/>
              <a:gd name="connsiteY18" fmla="*/ 4918322 h 5143500"/>
              <a:gd name="connsiteX19" fmla="*/ 534560 w 4572000"/>
              <a:gd name="connsiteY19" fmla="*/ 4909442 h 5143500"/>
              <a:gd name="connsiteX20" fmla="*/ 523520 w 4572000"/>
              <a:gd name="connsiteY20" fmla="*/ 4877990 h 5143500"/>
              <a:gd name="connsiteX21" fmla="*/ 534560 w 4572000"/>
              <a:gd name="connsiteY21" fmla="*/ 4846542 h 5143500"/>
              <a:gd name="connsiteX22" fmla="*/ 1101681 w 4572000"/>
              <a:gd name="connsiteY22" fmla="*/ 4805359 h 5143500"/>
              <a:gd name="connsiteX23" fmla="*/ 1095865 w 4572000"/>
              <a:gd name="connsiteY23" fmla="*/ 4811167 h 5143500"/>
              <a:gd name="connsiteX24" fmla="*/ 1095865 w 4572000"/>
              <a:gd name="connsiteY24" fmla="*/ 4944812 h 5143500"/>
              <a:gd name="connsiteX25" fmla="*/ 1101681 w 4572000"/>
              <a:gd name="connsiteY25" fmla="*/ 4950628 h 5143500"/>
              <a:gd name="connsiteX26" fmla="*/ 1127824 w 4572000"/>
              <a:gd name="connsiteY26" fmla="*/ 4950628 h 5143500"/>
              <a:gd name="connsiteX27" fmla="*/ 1128318 w 4572000"/>
              <a:gd name="connsiteY27" fmla="*/ 4950134 h 5143500"/>
              <a:gd name="connsiteX28" fmla="*/ 1130432 w 4572000"/>
              <a:gd name="connsiteY28" fmla="*/ 4950134 h 5143500"/>
              <a:gd name="connsiteX29" fmla="*/ 1136286 w 4572000"/>
              <a:gd name="connsiteY29" fmla="*/ 4944348 h 5143500"/>
              <a:gd name="connsiteX30" fmla="*/ 1136286 w 4572000"/>
              <a:gd name="connsiteY30" fmla="*/ 4811405 h 5143500"/>
              <a:gd name="connsiteX31" fmla="*/ 1130432 w 4572000"/>
              <a:gd name="connsiteY31" fmla="*/ 4805627 h 5143500"/>
              <a:gd name="connsiteX32" fmla="*/ 1128093 w 4572000"/>
              <a:gd name="connsiteY32" fmla="*/ 4805627 h 5143500"/>
              <a:gd name="connsiteX33" fmla="*/ 1127824 w 4572000"/>
              <a:gd name="connsiteY33" fmla="*/ 4805359 h 5143500"/>
              <a:gd name="connsiteX34" fmla="*/ 891921 w 4572000"/>
              <a:gd name="connsiteY34" fmla="*/ 4802455 h 5143500"/>
              <a:gd name="connsiteX35" fmla="*/ 819860 w 4572000"/>
              <a:gd name="connsiteY35" fmla="*/ 4877990 h 5143500"/>
              <a:gd name="connsiteX36" fmla="*/ 893950 w 4572000"/>
              <a:gd name="connsiteY36" fmla="*/ 4953533 h 5143500"/>
              <a:gd name="connsiteX37" fmla="*/ 923594 w 4572000"/>
              <a:gd name="connsiteY37" fmla="*/ 4947899 h 5143500"/>
              <a:gd name="connsiteX38" fmla="*/ 924072 w 4572000"/>
              <a:gd name="connsiteY38" fmla="*/ 4947569 h 5143500"/>
              <a:gd name="connsiteX39" fmla="*/ 924870 w 4572000"/>
              <a:gd name="connsiteY39" fmla="*/ 4947419 h 5143500"/>
              <a:gd name="connsiteX40" fmla="*/ 967554 w 4572000"/>
              <a:gd name="connsiteY40" fmla="*/ 4877877 h 5143500"/>
              <a:gd name="connsiteX41" fmla="*/ 924009 w 4572000"/>
              <a:gd name="connsiteY41" fmla="*/ 4808342 h 5143500"/>
              <a:gd name="connsiteX42" fmla="*/ 922788 w 4572000"/>
              <a:gd name="connsiteY42" fmla="*/ 4808122 h 5143500"/>
              <a:gd name="connsiteX43" fmla="*/ 922738 w 4572000"/>
              <a:gd name="connsiteY43" fmla="*/ 4808088 h 5143500"/>
              <a:gd name="connsiteX44" fmla="*/ 891921 w 4572000"/>
              <a:gd name="connsiteY44" fmla="*/ 4802455 h 5143500"/>
              <a:gd name="connsiteX45" fmla="*/ 725444 w 4572000"/>
              <a:gd name="connsiteY45" fmla="*/ 4802455 h 5143500"/>
              <a:gd name="connsiteX46" fmla="*/ 667046 w 4572000"/>
              <a:gd name="connsiteY46" fmla="*/ 4812907 h 5143500"/>
              <a:gd name="connsiteX47" fmla="*/ 666934 w 4572000"/>
              <a:gd name="connsiteY47" fmla="*/ 4813086 h 5143500"/>
              <a:gd name="connsiteX48" fmla="*/ 666651 w 4572000"/>
              <a:gd name="connsiteY48" fmla="*/ 4813136 h 5143500"/>
              <a:gd name="connsiteX49" fmla="*/ 659335 w 4572000"/>
              <a:gd name="connsiteY49" fmla="*/ 4824699 h 5143500"/>
              <a:gd name="connsiteX50" fmla="*/ 659335 w 4572000"/>
              <a:gd name="connsiteY50" fmla="*/ 4944348 h 5143500"/>
              <a:gd name="connsiteX51" fmla="*/ 659778 w 4572000"/>
              <a:gd name="connsiteY51" fmla="*/ 4944785 h 5143500"/>
              <a:gd name="connsiteX52" fmla="*/ 659778 w 4572000"/>
              <a:gd name="connsiteY52" fmla="*/ 4944812 h 5143500"/>
              <a:gd name="connsiteX53" fmla="*/ 665594 w 4572000"/>
              <a:gd name="connsiteY53" fmla="*/ 4950628 h 5143500"/>
              <a:gd name="connsiteX54" fmla="*/ 691737 w 4572000"/>
              <a:gd name="connsiteY54" fmla="*/ 4950628 h 5143500"/>
              <a:gd name="connsiteX55" fmla="*/ 697553 w 4572000"/>
              <a:gd name="connsiteY55" fmla="*/ 4944812 h 5143500"/>
              <a:gd name="connsiteX56" fmla="*/ 697553 w 4572000"/>
              <a:gd name="connsiteY56" fmla="*/ 4847194 h 5143500"/>
              <a:gd name="connsiteX57" fmla="*/ 704449 w 4572000"/>
              <a:gd name="connsiteY57" fmla="*/ 4839717 h 5143500"/>
              <a:gd name="connsiteX58" fmla="*/ 726010 w 4572000"/>
              <a:gd name="connsiteY58" fmla="*/ 4837419 h 5143500"/>
              <a:gd name="connsiteX59" fmla="*/ 746014 w 4572000"/>
              <a:gd name="connsiteY59" fmla="*/ 4843168 h 5143500"/>
              <a:gd name="connsiteX60" fmla="*/ 754203 w 4572000"/>
              <a:gd name="connsiteY60" fmla="*/ 4862009 h 5143500"/>
              <a:gd name="connsiteX61" fmla="*/ 754203 w 4572000"/>
              <a:gd name="connsiteY61" fmla="*/ 4944812 h 5143500"/>
              <a:gd name="connsiteX62" fmla="*/ 760019 w 4572000"/>
              <a:gd name="connsiteY62" fmla="*/ 4950628 h 5143500"/>
              <a:gd name="connsiteX63" fmla="*/ 786161 w 4572000"/>
              <a:gd name="connsiteY63" fmla="*/ 4950628 h 5143500"/>
              <a:gd name="connsiteX64" fmla="*/ 791977 w 4572000"/>
              <a:gd name="connsiteY64" fmla="*/ 4944812 h 5143500"/>
              <a:gd name="connsiteX65" fmla="*/ 791977 w 4572000"/>
              <a:gd name="connsiteY65" fmla="*/ 4944762 h 5143500"/>
              <a:gd name="connsiteX66" fmla="*/ 792396 w 4572000"/>
              <a:gd name="connsiteY66" fmla="*/ 4944348 h 5143500"/>
              <a:gd name="connsiteX67" fmla="*/ 792396 w 4572000"/>
              <a:gd name="connsiteY67" fmla="*/ 4857065 h 5143500"/>
              <a:gd name="connsiteX68" fmla="*/ 775798 w 4572000"/>
              <a:gd name="connsiteY68" fmla="*/ 4816682 h 5143500"/>
              <a:gd name="connsiteX69" fmla="*/ 775550 w 4572000"/>
              <a:gd name="connsiteY69" fmla="*/ 4816558 h 5143500"/>
              <a:gd name="connsiteX70" fmla="*/ 775487 w 4572000"/>
              <a:gd name="connsiteY70" fmla="*/ 4816471 h 5143500"/>
              <a:gd name="connsiteX71" fmla="*/ 725444 w 4572000"/>
              <a:gd name="connsiteY71" fmla="*/ 4802455 h 5143500"/>
              <a:gd name="connsiteX72" fmla="*/ 559835 w 4572000"/>
              <a:gd name="connsiteY72" fmla="*/ 4802455 h 5143500"/>
              <a:gd name="connsiteX73" fmla="*/ 529663 w 4572000"/>
              <a:gd name="connsiteY73" fmla="*/ 4807762 h 5143500"/>
              <a:gd name="connsiteX74" fmla="*/ 529596 w 4572000"/>
              <a:gd name="connsiteY74" fmla="*/ 4807805 h 5143500"/>
              <a:gd name="connsiteX75" fmla="*/ 528373 w 4572000"/>
              <a:gd name="connsiteY75" fmla="*/ 4808018 h 5143500"/>
              <a:gd name="connsiteX76" fmla="*/ 483587 w 4572000"/>
              <a:gd name="connsiteY76" fmla="*/ 4877877 h 5143500"/>
              <a:gd name="connsiteX77" fmla="*/ 526397 w 4572000"/>
              <a:gd name="connsiteY77" fmla="*/ 4947825 h 5143500"/>
              <a:gd name="connsiteX78" fmla="*/ 527143 w 4572000"/>
              <a:gd name="connsiteY78" fmla="*/ 4947947 h 5143500"/>
              <a:gd name="connsiteX79" fmla="*/ 527701 w 4572000"/>
              <a:gd name="connsiteY79" fmla="*/ 4948307 h 5143500"/>
              <a:gd name="connsiteX80" fmla="*/ 559257 w 4572000"/>
              <a:gd name="connsiteY80" fmla="*/ 4953533 h 5143500"/>
              <a:gd name="connsiteX81" fmla="*/ 617069 w 4572000"/>
              <a:gd name="connsiteY81" fmla="*/ 4941908 h 5143500"/>
              <a:gd name="connsiteX82" fmla="*/ 624338 w 4572000"/>
              <a:gd name="connsiteY82" fmla="*/ 4930284 h 5143500"/>
              <a:gd name="connsiteX83" fmla="*/ 624338 w 4572000"/>
              <a:gd name="connsiteY83" fmla="*/ 4824821 h 5143500"/>
              <a:gd name="connsiteX84" fmla="*/ 617069 w 4572000"/>
              <a:gd name="connsiteY84" fmla="*/ 4813204 h 5143500"/>
              <a:gd name="connsiteX85" fmla="*/ 559835 w 4572000"/>
              <a:gd name="connsiteY85" fmla="*/ 4802455 h 5143500"/>
              <a:gd name="connsiteX86" fmla="*/ 398012 w 4572000"/>
              <a:gd name="connsiteY86" fmla="*/ 4801292 h 5143500"/>
              <a:gd name="connsiteX87" fmla="*/ 396528 w 4572000"/>
              <a:gd name="connsiteY87" fmla="*/ 4801750 h 5143500"/>
              <a:gd name="connsiteX88" fmla="*/ 395863 w 4572000"/>
              <a:gd name="connsiteY88" fmla="*/ 4801582 h 5143500"/>
              <a:gd name="connsiteX89" fmla="*/ 331528 w 4572000"/>
              <a:gd name="connsiteY89" fmla="*/ 4853603 h 5143500"/>
              <a:gd name="connsiteX90" fmla="*/ 425688 w 4572000"/>
              <a:gd name="connsiteY90" fmla="*/ 4933656 h 5143500"/>
              <a:gd name="connsiteX91" fmla="*/ 423937 w 4572000"/>
              <a:gd name="connsiteY91" fmla="*/ 4944348 h 5143500"/>
              <a:gd name="connsiteX92" fmla="*/ 423646 w 4572000"/>
              <a:gd name="connsiteY92" fmla="*/ 4946089 h 5143500"/>
              <a:gd name="connsiteX93" fmla="*/ 428030 w 4572000"/>
              <a:gd name="connsiteY93" fmla="*/ 4950134 h 5143500"/>
              <a:gd name="connsiteX94" fmla="*/ 429441 w 4572000"/>
              <a:gd name="connsiteY94" fmla="*/ 4950134 h 5143500"/>
              <a:gd name="connsiteX95" fmla="*/ 429970 w 4572000"/>
              <a:gd name="connsiteY95" fmla="*/ 4950628 h 5143500"/>
              <a:gd name="connsiteX96" fmla="*/ 456122 w 4572000"/>
              <a:gd name="connsiteY96" fmla="*/ 4950628 h 5143500"/>
              <a:gd name="connsiteX97" fmla="*/ 463669 w 4572000"/>
              <a:gd name="connsiteY97" fmla="*/ 4944812 h 5143500"/>
              <a:gd name="connsiteX98" fmla="*/ 465995 w 4572000"/>
              <a:gd name="connsiteY98" fmla="*/ 4928255 h 5143500"/>
              <a:gd name="connsiteX99" fmla="*/ 372446 w 4572000"/>
              <a:gd name="connsiteY99" fmla="*/ 4850972 h 5143500"/>
              <a:gd name="connsiteX100" fmla="*/ 378875 w 4572000"/>
              <a:gd name="connsiteY100" fmla="*/ 4840371 h 5143500"/>
              <a:gd name="connsiteX101" fmla="*/ 395405 w 4572000"/>
              <a:gd name="connsiteY101" fmla="*/ 4836760 h 5143500"/>
              <a:gd name="connsiteX102" fmla="*/ 438849 w 4572000"/>
              <a:gd name="connsiteY102" fmla="*/ 4849557 h 5143500"/>
              <a:gd name="connsiteX103" fmla="*/ 443233 w 4572000"/>
              <a:gd name="connsiteY103" fmla="*/ 4850714 h 5143500"/>
              <a:gd name="connsiteX104" fmla="*/ 443816 w 4572000"/>
              <a:gd name="connsiteY104" fmla="*/ 4850348 h 5143500"/>
              <a:gd name="connsiteX105" fmla="*/ 445075 w 4572000"/>
              <a:gd name="connsiteY105" fmla="*/ 4850684 h 5143500"/>
              <a:gd name="connsiteX106" fmla="*/ 451468 w 4572000"/>
              <a:gd name="connsiteY106" fmla="*/ 4846616 h 5143500"/>
              <a:gd name="connsiteX107" fmla="*/ 460477 w 4572000"/>
              <a:gd name="connsiteY107" fmla="*/ 4827435 h 5143500"/>
              <a:gd name="connsiteX108" fmla="*/ 461640 w 4572000"/>
              <a:gd name="connsiteY108" fmla="*/ 4822502 h 5143500"/>
              <a:gd name="connsiteX109" fmla="*/ 458151 w 4572000"/>
              <a:gd name="connsiteY109" fmla="*/ 4816686 h 5143500"/>
              <a:gd name="connsiteX110" fmla="*/ 398012 w 4572000"/>
              <a:gd name="connsiteY110" fmla="*/ 4801292 h 5143500"/>
              <a:gd name="connsiteX111" fmla="*/ 1053744 w 4572000"/>
              <a:gd name="connsiteY111" fmla="*/ 4747249 h 5143500"/>
              <a:gd name="connsiteX112" fmla="*/ 994182 w 4572000"/>
              <a:gd name="connsiteY112" fmla="*/ 4808264 h 5143500"/>
              <a:gd name="connsiteX113" fmla="*/ 994182 w 4572000"/>
              <a:gd name="connsiteY113" fmla="*/ 4944812 h 5143500"/>
              <a:gd name="connsiteX114" fmla="*/ 999998 w 4572000"/>
              <a:gd name="connsiteY114" fmla="*/ 4950628 h 5143500"/>
              <a:gd name="connsiteX115" fmla="*/ 1025852 w 4572000"/>
              <a:gd name="connsiteY115" fmla="*/ 4950628 h 5143500"/>
              <a:gd name="connsiteX116" fmla="*/ 1026345 w 4572000"/>
              <a:gd name="connsiteY116" fmla="*/ 4950134 h 5143500"/>
              <a:gd name="connsiteX117" fmla="*/ 1027795 w 4572000"/>
              <a:gd name="connsiteY117" fmla="*/ 4950134 h 5143500"/>
              <a:gd name="connsiteX118" fmla="*/ 1033640 w 4572000"/>
              <a:gd name="connsiteY118" fmla="*/ 4944348 h 5143500"/>
              <a:gd name="connsiteX119" fmla="*/ 1033640 w 4572000"/>
              <a:gd name="connsiteY119" fmla="*/ 4837419 h 5143500"/>
              <a:gd name="connsiteX120" fmla="*/ 1070781 w 4572000"/>
              <a:gd name="connsiteY120" fmla="*/ 4837419 h 5143500"/>
              <a:gd name="connsiteX121" fmla="*/ 1076626 w 4572000"/>
              <a:gd name="connsiteY121" fmla="*/ 4831634 h 5143500"/>
              <a:gd name="connsiteX122" fmla="*/ 1076626 w 4572000"/>
              <a:gd name="connsiteY122" fmla="*/ 4811692 h 5143500"/>
              <a:gd name="connsiteX123" fmla="*/ 1070781 w 4572000"/>
              <a:gd name="connsiteY123" fmla="*/ 4805627 h 5143500"/>
              <a:gd name="connsiteX124" fmla="*/ 1068815 w 4572000"/>
              <a:gd name="connsiteY124" fmla="*/ 4805627 h 5143500"/>
              <a:gd name="connsiteX125" fmla="*/ 1068560 w 4572000"/>
              <a:gd name="connsiteY125" fmla="*/ 4805359 h 5143500"/>
              <a:gd name="connsiteX126" fmla="*/ 1033640 w 4572000"/>
              <a:gd name="connsiteY126" fmla="*/ 4805359 h 5143500"/>
              <a:gd name="connsiteX127" fmla="*/ 1033640 w 4572000"/>
              <a:gd name="connsiteY127" fmla="*/ 4802443 h 5143500"/>
              <a:gd name="connsiteX128" fmla="*/ 1056749 w 4572000"/>
              <a:gd name="connsiteY128" fmla="*/ 4778457 h 5143500"/>
              <a:gd name="connsiteX129" fmla="*/ 1071072 w 4572000"/>
              <a:gd name="connsiteY129" fmla="*/ 4779901 h 5143500"/>
              <a:gd name="connsiteX130" fmla="*/ 1076626 w 4572000"/>
              <a:gd name="connsiteY130" fmla="*/ 4774411 h 5143500"/>
              <a:gd name="connsiteX131" fmla="*/ 1079557 w 4572000"/>
              <a:gd name="connsiteY131" fmla="*/ 4759385 h 5143500"/>
              <a:gd name="connsiteX132" fmla="*/ 1080138 w 4572000"/>
              <a:gd name="connsiteY132" fmla="*/ 4755627 h 5143500"/>
              <a:gd name="connsiteX133" fmla="*/ 1074293 w 4572000"/>
              <a:gd name="connsiteY133" fmla="*/ 4749848 h 5143500"/>
              <a:gd name="connsiteX134" fmla="*/ 1072405 w 4572000"/>
              <a:gd name="connsiteY134" fmla="*/ 4749641 h 5143500"/>
              <a:gd name="connsiteX135" fmla="*/ 1072049 w 4572000"/>
              <a:gd name="connsiteY135" fmla="*/ 4749285 h 5143500"/>
              <a:gd name="connsiteX136" fmla="*/ 1053744 w 4572000"/>
              <a:gd name="connsiteY136" fmla="*/ 4747249 h 5143500"/>
              <a:gd name="connsiteX137" fmla="*/ 1115152 w 4572000"/>
              <a:gd name="connsiteY137" fmla="*/ 4747131 h 5143500"/>
              <a:gd name="connsiteX138" fmla="*/ 1095105 w 4572000"/>
              <a:gd name="connsiteY138" fmla="*/ 4767478 h 5143500"/>
              <a:gd name="connsiteX139" fmla="*/ 1116018 w 4572000"/>
              <a:gd name="connsiteY139" fmla="*/ 4787818 h 5143500"/>
              <a:gd name="connsiteX140" fmla="*/ 1136066 w 4572000"/>
              <a:gd name="connsiteY140" fmla="*/ 4767481 h 5143500"/>
              <a:gd name="connsiteX141" fmla="*/ 1115152 w 4572000"/>
              <a:gd name="connsiteY141" fmla="*/ 4747131 h 5143500"/>
              <a:gd name="connsiteX142" fmla="*/ 0 w 4572000"/>
              <a:gd name="connsiteY142" fmla="*/ 0 h 5143500"/>
              <a:gd name="connsiteX143" fmla="*/ 4572000 w 4572000"/>
              <a:gd name="connsiteY143" fmla="*/ 0 h 5143500"/>
              <a:gd name="connsiteX144" fmla="*/ 4572000 w 4572000"/>
              <a:gd name="connsiteY144" fmla="*/ 5143500 h 5143500"/>
              <a:gd name="connsiteX145" fmla="*/ 0 w 4572000"/>
              <a:gd name="connsiteY145"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4572000" h="5143500">
                <a:moveTo>
                  <a:pt x="351364" y="4913481"/>
                </a:moveTo>
                <a:cubicBezTo>
                  <a:pt x="339457" y="4913486"/>
                  <a:pt x="331613" y="4921037"/>
                  <a:pt x="331614" y="4933530"/>
                </a:cubicBezTo>
                <a:cubicBezTo>
                  <a:pt x="331609" y="4945734"/>
                  <a:pt x="339457" y="4953580"/>
                  <a:pt x="352238" y="4953582"/>
                </a:cubicBezTo>
                <a:cubicBezTo>
                  <a:pt x="364154" y="4953577"/>
                  <a:pt x="371991" y="4945737"/>
                  <a:pt x="371988" y="4933533"/>
                </a:cubicBezTo>
                <a:cubicBezTo>
                  <a:pt x="371996" y="4921039"/>
                  <a:pt x="364154" y="4913482"/>
                  <a:pt x="351364" y="4913481"/>
                </a:cubicBezTo>
                <a:close/>
                <a:moveTo>
                  <a:pt x="892594" y="4837587"/>
                </a:moveTo>
                <a:lnTo>
                  <a:pt x="917847" y="4847631"/>
                </a:lnTo>
                <a:cubicBezTo>
                  <a:pt x="924092" y="4854457"/>
                  <a:pt x="927649" y="4864625"/>
                  <a:pt x="927649" y="4877990"/>
                </a:cubicBezTo>
                <a:cubicBezTo>
                  <a:pt x="927649" y="4891355"/>
                  <a:pt x="924092" y="4901524"/>
                  <a:pt x="918101" y="4908353"/>
                </a:cubicBezTo>
                <a:lnTo>
                  <a:pt x="894867" y="4918277"/>
                </a:lnTo>
                <a:lnTo>
                  <a:pt x="868934" y="4908080"/>
                </a:lnTo>
                <a:cubicBezTo>
                  <a:pt x="862646" y="4901288"/>
                  <a:pt x="859063" y="4891172"/>
                  <a:pt x="859063" y="4877877"/>
                </a:cubicBezTo>
                <a:cubicBezTo>
                  <a:pt x="859063" y="4864582"/>
                  <a:pt x="862646" y="4854468"/>
                  <a:pt x="868679" y="4847677"/>
                </a:cubicBezTo>
                <a:close/>
                <a:moveTo>
                  <a:pt x="559058" y="4837499"/>
                </a:moveTo>
                <a:lnTo>
                  <a:pt x="578337" y="4840021"/>
                </a:lnTo>
                <a:cubicBezTo>
                  <a:pt x="583310" y="4841465"/>
                  <a:pt x="585644" y="4843483"/>
                  <a:pt x="585644" y="4847817"/>
                </a:cubicBezTo>
                <a:lnTo>
                  <a:pt x="585644" y="4907937"/>
                </a:lnTo>
                <a:cubicBezTo>
                  <a:pt x="585644" y="4912270"/>
                  <a:pt x="583310" y="4914296"/>
                  <a:pt x="578337" y="4915741"/>
                </a:cubicBezTo>
                <a:lnTo>
                  <a:pt x="558606" y="4918322"/>
                </a:lnTo>
                <a:lnTo>
                  <a:pt x="534560" y="4909442"/>
                </a:lnTo>
                <a:cubicBezTo>
                  <a:pt x="527878" y="4902976"/>
                  <a:pt x="523520" y="4892806"/>
                  <a:pt x="523520" y="4877990"/>
                </a:cubicBezTo>
                <a:cubicBezTo>
                  <a:pt x="523520" y="4863173"/>
                  <a:pt x="527878" y="4853005"/>
                  <a:pt x="534560" y="4846542"/>
                </a:cubicBezTo>
                <a:close/>
                <a:moveTo>
                  <a:pt x="1101681" y="4805359"/>
                </a:moveTo>
                <a:cubicBezTo>
                  <a:pt x="1098193" y="4805359"/>
                  <a:pt x="1095865" y="4807677"/>
                  <a:pt x="1095865" y="4811167"/>
                </a:cubicBezTo>
                <a:lnTo>
                  <a:pt x="1095865" y="4944812"/>
                </a:lnTo>
                <a:cubicBezTo>
                  <a:pt x="1095865" y="4948301"/>
                  <a:pt x="1098193" y="4950628"/>
                  <a:pt x="1101681" y="4950628"/>
                </a:cubicBezTo>
                <a:lnTo>
                  <a:pt x="1127824" y="4950628"/>
                </a:lnTo>
                <a:lnTo>
                  <a:pt x="1128318" y="4950134"/>
                </a:lnTo>
                <a:lnTo>
                  <a:pt x="1130432" y="4950134"/>
                </a:lnTo>
                <a:cubicBezTo>
                  <a:pt x="1133944" y="4950134"/>
                  <a:pt x="1136286" y="4947819"/>
                  <a:pt x="1136286" y="4944348"/>
                </a:cubicBezTo>
                <a:lnTo>
                  <a:pt x="1136286" y="4811405"/>
                </a:lnTo>
                <a:cubicBezTo>
                  <a:pt x="1136286" y="4807934"/>
                  <a:pt x="1133944" y="4805627"/>
                  <a:pt x="1130432" y="4805627"/>
                </a:cubicBezTo>
                <a:lnTo>
                  <a:pt x="1128093" y="4805627"/>
                </a:lnTo>
                <a:lnTo>
                  <a:pt x="1127824" y="4805359"/>
                </a:lnTo>
                <a:close/>
                <a:moveTo>
                  <a:pt x="891921" y="4802455"/>
                </a:moveTo>
                <a:cubicBezTo>
                  <a:pt x="848338" y="4802455"/>
                  <a:pt x="819860" y="4834118"/>
                  <a:pt x="819860" y="4877990"/>
                </a:cubicBezTo>
                <a:cubicBezTo>
                  <a:pt x="819860" y="4921862"/>
                  <a:pt x="848338" y="4953533"/>
                  <a:pt x="893950" y="4953533"/>
                </a:cubicBezTo>
                <a:cubicBezTo>
                  <a:pt x="904845" y="4953533"/>
                  <a:pt x="914796" y="4951553"/>
                  <a:pt x="923594" y="4947899"/>
                </a:cubicBezTo>
                <a:lnTo>
                  <a:pt x="924072" y="4947569"/>
                </a:lnTo>
                <a:lnTo>
                  <a:pt x="924870" y="4947419"/>
                </a:lnTo>
                <a:cubicBezTo>
                  <a:pt x="951435" y="4936512"/>
                  <a:pt x="967554" y="4910608"/>
                  <a:pt x="967554" y="4877877"/>
                </a:cubicBezTo>
                <a:cubicBezTo>
                  <a:pt x="967554" y="4845146"/>
                  <a:pt x="951435" y="4819246"/>
                  <a:pt x="924009" y="4808342"/>
                </a:cubicBezTo>
                <a:lnTo>
                  <a:pt x="922788" y="4808122"/>
                </a:lnTo>
                <a:lnTo>
                  <a:pt x="922738" y="4808088"/>
                </a:lnTo>
                <a:cubicBezTo>
                  <a:pt x="913655" y="4804434"/>
                  <a:pt x="903323" y="4802455"/>
                  <a:pt x="891921" y="4802455"/>
                </a:cubicBezTo>
                <a:close/>
                <a:moveTo>
                  <a:pt x="725444" y="4802455"/>
                </a:moveTo>
                <a:cubicBezTo>
                  <a:pt x="708302" y="4802455"/>
                  <a:pt x="688256" y="4805359"/>
                  <a:pt x="667046" y="4812907"/>
                </a:cubicBezTo>
                <a:lnTo>
                  <a:pt x="666934" y="4813086"/>
                </a:lnTo>
                <a:lnTo>
                  <a:pt x="666651" y="4813136"/>
                </a:lnTo>
                <a:cubicBezTo>
                  <a:pt x="662557" y="4814581"/>
                  <a:pt x="659335" y="4818052"/>
                  <a:pt x="659335" y="4824699"/>
                </a:cubicBezTo>
                <a:lnTo>
                  <a:pt x="659335" y="4944348"/>
                </a:lnTo>
                <a:lnTo>
                  <a:pt x="659778" y="4944785"/>
                </a:lnTo>
                <a:lnTo>
                  <a:pt x="659778" y="4944812"/>
                </a:lnTo>
                <a:cubicBezTo>
                  <a:pt x="659778" y="4948301"/>
                  <a:pt x="662104" y="4950628"/>
                  <a:pt x="665594" y="4950628"/>
                </a:cubicBezTo>
                <a:lnTo>
                  <a:pt x="691737" y="4950628"/>
                </a:lnTo>
                <a:cubicBezTo>
                  <a:pt x="695226" y="4950628"/>
                  <a:pt x="697553" y="4948301"/>
                  <a:pt x="697553" y="4944812"/>
                </a:cubicBezTo>
                <a:lnTo>
                  <a:pt x="697553" y="4847194"/>
                </a:lnTo>
                <a:lnTo>
                  <a:pt x="704449" y="4839717"/>
                </a:lnTo>
                <a:lnTo>
                  <a:pt x="726010" y="4837419"/>
                </a:lnTo>
                <a:lnTo>
                  <a:pt x="746014" y="4843168"/>
                </a:lnTo>
                <a:lnTo>
                  <a:pt x="754203" y="4862009"/>
                </a:lnTo>
                <a:lnTo>
                  <a:pt x="754203" y="4944812"/>
                </a:lnTo>
                <a:cubicBezTo>
                  <a:pt x="754203" y="4948301"/>
                  <a:pt x="756529" y="4950628"/>
                  <a:pt x="760019" y="4950628"/>
                </a:cubicBezTo>
                <a:lnTo>
                  <a:pt x="786161" y="4950628"/>
                </a:lnTo>
                <a:cubicBezTo>
                  <a:pt x="789651" y="4950628"/>
                  <a:pt x="791977" y="4948301"/>
                  <a:pt x="791977" y="4944812"/>
                </a:cubicBezTo>
                <a:lnTo>
                  <a:pt x="791977" y="4944762"/>
                </a:lnTo>
                <a:lnTo>
                  <a:pt x="792396" y="4944348"/>
                </a:lnTo>
                <a:lnTo>
                  <a:pt x="792396" y="4857065"/>
                </a:lnTo>
                <a:cubicBezTo>
                  <a:pt x="792396" y="4839438"/>
                  <a:pt x="786911" y="4825856"/>
                  <a:pt x="775798" y="4816682"/>
                </a:cubicBezTo>
                <a:lnTo>
                  <a:pt x="775550" y="4816558"/>
                </a:lnTo>
                <a:lnTo>
                  <a:pt x="775487" y="4816471"/>
                </a:lnTo>
                <a:cubicBezTo>
                  <a:pt x="764446" y="4807248"/>
                  <a:pt x="747813" y="4802455"/>
                  <a:pt x="725444" y="4802455"/>
                </a:cubicBezTo>
                <a:close/>
                <a:moveTo>
                  <a:pt x="559835" y="4802455"/>
                </a:moveTo>
                <a:cubicBezTo>
                  <a:pt x="548869" y="4802455"/>
                  <a:pt x="538720" y="4804289"/>
                  <a:pt x="529663" y="4807762"/>
                </a:cubicBezTo>
                <a:lnTo>
                  <a:pt x="529596" y="4807805"/>
                </a:lnTo>
                <a:lnTo>
                  <a:pt x="528373" y="4808018"/>
                </a:lnTo>
                <a:cubicBezTo>
                  <a:pt x="501027" y="4818381"/>
                  <a:pt x="483587" y="4843416"/>
                  <a:pt x="483587" y="4877877"/>
                </a:cubicBezTo>
                <a:cubicBezTo>
                  <a:pt x="483587" y="4912775"/>
                  <a:pt x="498720" y="4937596"/>
                  <a:pt x="526397" y="4947825"/>
                </a:cubicBezTo>
                <a:lnTo>
                  <a:pt x="527143" y="4947947"/>
                </a:lnTo>
                <a:lnTo>
                  <a:pt x="527701" y="4948307"/>
                </a:lnTo>
                <a:cubicBezTo>
                  <a:pt x="536867" y="4951735"/>
                  <a:pt x="547417" y="4953533"/>
                  <a:pt x="559257" y="4953533"/>
                </a:cubicBezTo>
                <a:cubicBezTo>
                  <a:pt x="578429" y="4953533"/>
                  <a:pt x="597023" y="4950331"/>
                  <a:pt x="617069" y="4941908"/>
                </a:cubicBezTo>
                <a:cubicBezTo>
                  <a:pt x="621723" y="4939879"/>
                  <a:pt x="624338" y="4936678"/>
                  <a:pt x="624338" y="4930284"/>
                </a:cubicBezTo>
                <a:lnTo>
                  <a:pt x="624338" y="4824821"/>
                </a:lnTo>
                <a:cubicBezTo>
                  <a:pt x="624338" y="4818138"/>
                  <a:pt x="621723" y="4814946"/>
                  <a:pt x="617069" y="4813204"/>
                </a:cubicBezTo>
                <a:cubicBezTo>
                  <a:pt x="597898" y="4805936"/>
                  <a:pt x="579880" y="4802455"/>
                  <a:pt x="559835" y="4802455"/>
                </a:cubicBezTo>
                <a:close/>
                <a:moveTo>
                  <a:pt x="398012" y="4801292"/>
                </a:moveTo>
                <a:lnTo>
                  <a:pt x="396528" y="4801750"/>
                </a:lnTo>
                <a:lnTo>
                  <a:pt x="395863" y="4801582"/>
                </a:lnTo>
                <a:cubicBezTo>
                  <a:pt x="356679" y="4801582"/>
                  <a:pt x="331528" y="4822385"/>
                  <a:pt x="331528" y="4853603"/>
                </a:cubicBezTo>
                <a:cubicBezTo>
                  <a:pt x="331528" y="4914871"/>
                  <a:pt x="425688" y="4891154"/>
                  <a:pt x="425688" y="4933656"/>
                </a:cubicBezTo>
                <a:cubicBezTo>
                  <a:pt x="425688" y="4937989"/>
                  <a:pt x="425107" y="4940590"/>
                  <a:pt x="423937" y="4944348"/>
                </a:cubicBezTo>
                <a:cubicBezTo>
                  <a:pt x="423646" y="4944931"/>
                  <a:pt x="423646" y="4945505"/>
                  <a:pt x="423646" y="4946089"/>
                </a:cubicBezTo>
                <a:cubicBezTo>
                  <a:pt x="423646" y="4948394"/>
                  <a:pt x="425107" y="4950134"/>
                  <a:pt x="428030" y="4950134"/>
                </a:cubicBezTo>
                <a:lnTo>
                  <a:pt x="429441" y="4950134"/>
                </a:lnTo>
                <a:lnTo>
                  <a:pt x="429970" y="4950628"/>
                </a:lnTo>
                <a:lnTo>
                  <a:pt x="456122" y="4950628"/>
                </a:lnTo>
                <a:cubicBezTo>
                  <a:pt x="460477" y="4950628"/>
                  <a:pt x="462217" y="4949176"/>
                  <a:pt x="463669" y="4944812"/>
                </a:cubicBezTo>
                <a:cubicBezTo>
                  <a:pt x="465419" y="4939879"/>
                  <a:pt x="465995" y="4933196"/>
                  <a:pt x="465995" y="4928255"/>
                </a:cubicBezTo>
                <a:cubicBezTo>
                  <a:pt x="465995" y="4862299"/>
                  <a:pt x="372446" y="4878177"/>
                  <a:pt x="372446" y="4850972"/>
                </a:cubicBezTo>
                <a:cubicBezTo>
                  <a:pt x="372446" y="4846523"/>
                  <a:pt x="374698" y="4842891"/>
                  <a:pt x="378875" y="4840371"/>
                </a:cubicBezTo>
                <a:lnTo>
                  <a:pt x="395405" y="4836760"/>
                </a:lnTo>
                <a:lnTo>
                  <a:pt x="438849" y="4849557"/>
                </a:lnTo>
                <a:cubicBezTo>
                  <a:pt x="440310" y="4850418"/>
                  <a:pt x="441772" y="4850714"/>
                  <a:pt x="443233" y="4850714"/>
                </a:cubicBezTo>
                <a:lnTo>
                  <a:pt x="443816" y="4850348"/>
                </a:lnTo>
                <a:lnTo>
                  <a:pt x="445075" y="4850684"/>
                </a:lnTo>
                <a:cubicBezTo>
                  <a:pt x="447690" y="4850684"/>
                  <a:pt x="450306" y="4849231"/>
                  <a:pt x="451468" y="4846616"/>
                </a:cubicBezTo>
                <a:lnTo>
                  <a:pt x="460477" y="4827435"/>
                </a:lnTo>
                <a:cubicBezTo>
                  <a:pt x="461318" y="4825652"/>
                  <a:pt x="461640" y="4823954"/>
                  <a:pt x="461640" y="4822502"/>
                </a:cubicBezTo>
                <a:cubicBezTo>
                  <a:pt x="461640" y="4820176"/>
                  <a:pt x="460486" y="4817858"/>
                  <a:pt x="458151" y="4816686"/>
                </a:cubicBezTo>
                <a:cubicBezTo>
                  <a:pt x="440142" y="4806226"/>
                  <a:pt x="418636" y="4801292"/>
                  <a:pt x="398012" y="4801292"/>
                </a:cubicBezTo>
                <a:close/>
                <a:moveTo>
                  <a:pt x="1053744" y="4747249"/>
                </a:moveTo>
                <a:cubicBezTo>
                  <a:pt x="1017718" y="4747249"/>
                  <a:pt x="994182" y="4766420"/>
                  <a:pt x="994182" y="4808264"/>
                </a:cubicBezTo>
                <a:lnTo>
                  <a:pt x="994182" y="4944812"/>
                </a:lnTo>
                <a:cubicBezTo>
                  <a:pt x="994182" y="4948301"/>
                  <a:pt x="996508" y="4950628"/>
                  <a:pt x="999998" y="4950628"/>
                </a:cubicBezTo>
                <a:lnTo>
                  <a:pt x="1025852" y="4950628"/>
                </a:lnTo>
                <a:lnTo>
                  <a:pt x="1026345" y="4950134"/>
                </a:lnTo>
                <a:lnTo>
                  <a:pt x="1027795" y="4950134"/>
                </a:lnTo>
                <a:cubicBezTo>
                  <a:pt x="1031307" y="4950134"/>
                  <a:pt x="1033640" y="4947819"/>
                  <a:pt x="1033640" y="4944348"/>
                </a:cubicBezTo>
                <a:lnTo>
                  <a:pt x="1033640" y="4837419"/>
                </a:lnTo>
                <a:lnTo>
                  <a:pt x="1070781" y="4837419"/>
                </a:lnTo>
                <a:cubicBezTo>
                  <a:pt x="1074584" y="4837419"/>
                  <a:pt x="1076626" y="4835105"/>
                  <a:pt x="1076626" y="4831634"/>
                </a:cubicBezTo>
                <a:lnTo>
                  <a:pt x="1076626" y="4811692"/>
                </a:lnTo>
                <a:cubicBezTo>
                  <a:pt x="1076626" y="4807934"/>
                  <a:pt x="1074584" y="4805627"/>
                  <a:pt x="1070781" y="4805627"/>
                </a:cubicBezTo>
                <a:lnTo>
                  <a:pt x="1068815" y="4805627"/>
                </a:lnTo>
                <a:lnTo>
                  <a:pt x="1068560" y="4805359"/>
                </a:lnTo>
                <a:lnTo>
                  <a:pt x="1033640" y="4805359"/>
                </a:lnTo>
                <a:lnTo>
                  <a:pt x="1033640" y="4802443"/>
                </a:lnTo>
                <a:cubicBezTo>
                  <a:pt x="1033640" y="4786548"/>
                  <a:pt x="1040664" y="4778457"/>
                  <a:pt x="1056749" y="4778457"/>
                </a:cubicBezTo>
                <a:cubicBezTo>
                  <a:pt x="1062594" y="4778457"/>
                  <a:pt x="1068893" y="4779901"/>
                  <a:pt x="1071072" y="4779901"/>
                </a:cubicBezTo>
                <a:cubicBezTo>
                  <a:pt x="1074584" y="4779901"/>
                  <a:pt x="1076046" y="4777882"/>
                  <a:pt x="1076626" y="4774411"/>
                </a:cubicBezTo>
                <a:lnTo>
                  <a:pt x="1079557" y="4759385"/>
                </a:lnTo>
                <a:cubicBezTo>
                  <a:pt x="1079814" y="4758050"/>
                  <a:pt x="1080138" y="4756876"/>
                  <a:pt x="1080138" y="4755627"/>
                </a:cubicBezTo>
                <a:cubicBezTo>
                  <a:pt x="1080138" y="4752417"/>
                  <a:pt x="1078387" y="4750711"/>
                  <a:pt x="1074293" y="4749848"/>
                </a:cubicBezTo>
                <a:lnTo>
                  <a:pt x="1072405" y="4749641"/>
                </a:lnTo>
                <a:lnTo>
                  <a:pt x="1072049" y="4749285"/>
                </a:lnTo>
                <a:cubicBezTo>
                  <a:pt x="1066233" y="4747834"/>
                  <a:pt x="1059942" y="4747249"/>
                  <a:pt x="1053744" y="4747249"/>
                </a:cubicBezTo>
                <a:close/>
                <a:moveTo>
                  <a:pt x="1115152" y="4747131"/>
                </a:moveTo>
                <a:cubicBezTo>
                  <a:pt x="1102948" y="4747139"/>
                  <a:pt x="1095102" y="4754688"/>
                  <a:pt x="1095105" y="4767478"/>
                </a:cubicBezTo>
                <a:cubicBezTo>
                  <a:pt x="1095102" y="4779971"/>
                  <a:pt x="1102948" y="4787811"/>
                  <a:pt x="1116018" y="4787818"/>
                </a:cubicBezTo>
                <a:cubicBezTo>
                  <a:pt x="1127933" y="4787817"/>
                  <a:pt x="1136071" y="4779974"/>
                  <a:pt x="1136066" y="4767481"/>
                </a:cubicBezTo>
                <a:cubicBezTo>
                  <a:pt x="1136071" y="4754690"/>
                  <a:pt x="1127933" y="4747137"/>
                  <a:pt x="1115152" y="4747131"/>
                </a:cubicBezTo>
                <a:close/>
                <a:moveTo>
                  <a:pt x="0" y="0"/>
                </a:moveTo>
                <a:lnTo>
                  <a:pt x="4572000" y="0"/>
                </a:lnTo>
                <a:lnTo>
                  <a:pt x="4572000" y="5143500"/>
                </a:lnTo>
                <a:lnTo>
                  <a:pt x="0" y="5143500"/>
                </a:lnTo>
                <a:close/>
              </a:path>
            </a:pathLst>
          </a:custGeom>
        </p:spPr>
        <p:txBody>
          <a:bodyPr wrap="square">
            <a:noAutofit/>
          </a:bodyPr>
          <a:lstStyle>
            <a:lvl1pPr>
              <a:defRPr>
                <a:noFill/>
              </a:defRPr>
            </a:lvl1pPr>
          </a:lstStyle>
          <a:p>
            <a:r>
              <a:rPr lang="fr-FR"/>
              <a:t>Cliquez sur l'icône pour ajouter une image</a:t>
            </a:r>
          </a:p>
        </p:txBody>
      </p:sp>
      <p:sp>
        <p:nvSpPr>
          <p:cNvPr id="12" name="Espace réservé du graphique SmartArt 11">
            <a:extLst>
              <a:ext uri="{FF2B5EF4-FFF2-40B4-BE49-F238E27FC236}">
                <a16:creationId xmlns:a16="http://schemas.microsoft.com/office/drawing/2014/main" id="{0F580B26-21D6-4630-AE3D-FB359C1C883E}"/>
              </a:ext>
            </a:extLst>
          </p:cNvPr>
          <p:cNvSpPr>
            <a:spLocks noGrp="1" noChangeAspect="1"/>
          </p:cNvSpPr>
          <p:nvPr>
            <p:ph type="dgm" sz="quarter" idx="14"/>
          </p:nvPr>
        </p:nvSpPr>
        <p:spPr>
          <a:xfrm>
            <a:off x="9216309" y="1901915"/>
            <a:ext cx="96687" cy="96000"/>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accent2"/>
          </a:solidFill>
          <a:ln w="22225">
            <a:noFill/>
          </a:ln>
        </p:spPr>
        <p:txBody>
          <a:bodyPr wrap="square">
            <a:noAutofit/>
          </a:bodyPr>
          <a:lstStyle>
            <a:lvl1pPr>
              <a:defRPr>
                <a:noFill/>
              </a:defRPr>
            </a:lvl1pPr>
          </a:lstStyle>
          <a:p>
            <a:r>
              <a:rPr lang="fr-FR"/>
              <a:t>Cliquez sur l'icône pour ajouter un graphique SmartArt</a:t>
            </a:r>
          </a:p>
        </p:txBody>
      </p:sp>
      <p:sp>
        <p:nvSpPr>
          <p:cNvPr id="17" name="Espace réservé du graphique SmartArt 11">
            <a:extLst>
              <a:ext uri="{FF2B5EF4-FFF2-40B4-BE49-F238E27FC236}">
                <a16:creationId xmlns:a16="http://schemas.microsoft.com/office/drawing/2014/main" id="{16B17374-481A-4CE6-8974-CA84865A03CA}"/>
              </a:ext>
            </a:extLst>
          </p:cNvPr>
          <p:cNvSpPr>
            <a:spLocks noGrp="1" noChangeAspect="1"/>
          </p:cNvSpPr>
          <p:nvPr>
            <p:ph type="dgm" sz="quarter" idx="19"/>
          </p:nvPr>
        </p:nvSpPr>
        <p:spPr>
          <a:xfrm>
            <a:off x="9216309" y="4860087"/>
            <a:ext cx="96687" cy="96000"/>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accent2"/>
          </a:solidFill>
          <a:ln w="22225">
            <a:noFill/>
          </a:ln>
        </p:spPr>
        <p:txBody>
          <a:bodyPr wrap="square">
            <a:noAutofit/>
          </a:bodyPr>
          <a:lstStyle>
            <a:lvl1pPr>
              <a:defRPr>
                <a:noFill/>
              </a:defRPr>
            </a:lvl1pPr>
          </a:lstStyle>
          <a:p>
            <a:r>
              <a:rPr lang="fr-FR"/>
              <a:t>Cliquez sur l'icône pour ajouter un graphique SmartArt</a:t>
            </a:r>
          </a:p>
        </p:txBody>
      </p:sp>
      <p:sp>
        <p:nvSpPr>
          <p:cNvPr id="7" name="Espace réservé du pied de page 6">
            <a:extLst>
              <a:ext uri="{FF2B5EF4-FFF2-40B4-BE49-F238E27FC236}">
                <a16:creationId xmlns:a16="http://schemas.microsoft.com/office/drawing/2014/main" id="{1748CB09-B51F-4AC1-A908-AF052BFFAB5C}"/>
              </a:ext>
            </a:extLst>
          </p:cNvPr>
          <p:cNvSpPr>
            <a:spLocks noGrp="1"/>
          </p:cNvSpPr>
          <p:nvPr>
            <p:ph type="ftr" sz="quarter" idx="24"/>
          </p:nvPr>
        </p:nvSpPr>
        <p:spPr/>
        <p:txBody>
          <a:bodyPr/>
          <a:lstStyle>
            <a:lvl1pPr>
              <a:defRPr>
                <a:solidFill>
                  <a:schemeClr val="accent1"/>
                </a:solidFill>
              </a:defRPr>
            </a:lvl1pPr>
          </a:lstStyle>
          <a:p>
            <a:r>
              <a:rPr lang="fr-FR"/>
              <a:t>internal use</a:t>
            </a:r>
          </a:p>
        </p:txBody>
      </p:sp>
      <p:sp>
        <p:nvSpPr>
          <p:cNvPr id="8" name="Espace réservé du numéro de diapositive 7">
            <a:extLst>
              <a:ext uri="{FF2B5EF4-FFF2-40B4-BE49-F238E27FC236}">
                <a16:creationId xmlns:a16="http://schemas.microsoft.com/office/drawing/2014/main" id="{C28E44FC-CC99-479F-B667-CC0B04AA1BEB}"/>
              </a:ext>
            </a:extLst>
          </p:cNvPr>
          <p:cNvSpPr>
            <a:spLocks noGrp="1"/>
          </p:cNvSpPr>
          <p:nvPr>
            <p:ph type="sldNum" sz="quarter" idx="25"/>
          </p:nvPr>
        </p:nvSpPr>
        <p:spPr/>
        <p:txBody>
          <a:bodyPr/>
          <a:lstStyle/>
          <a:p>
            <a:fld id="{6B54B0F7-55DD-40D6-B7F4-70B586885C0B}" type="slidenum">
              <a:rPr lang="fr-FR" smtClean="0"/>
              <a:pPr/>
              <a:t>‹#›</a:t>
            </a:fld>
            <a:endParaRPr lang="fr-FR"/>
          </a:p>
        </p:txBody>
      </p:sp>
      <p:sp>
        <p:nvSpPr>
          <p:cNvPr id="24" name="Espace réservé du texte 5">
            <a:extLst>
              <a:ext uri="{FF2B5EF4-FFF2-40B4-BE49-F238E27FC236}">
                <a16:creationId xmlns:a16="http://schemas.microsoft.com/office/drawing/2014/main" id="{013E5883-7FD1-4C44-9ADB-EE49A0891466}"/>
              </a:ext>
            </a:extLst>
          </p:cNvPr>
          <p:cNvSpPr>
            <a:spLocks noGrp="1"/>
          </p:cNvSpPr>
          <p:nvPr>
            <p:ph type="body" sz="quarter" idx="26"/>
          </p:nvPr>
        </p:nvSpPr>
        <p:spPr>
          <a:xfrm>
            <a:off x="7206602" y="2500883"/>
            <a:ext cx="4103397" cy="973837"/>
          </a:xfrm>
        </p:spPr>
        <p:txBody>
          <a:bodyPr anchor="b">
            <a:noAutofit/>
          </a:bodyPr>
          <a:lstStyle>
            <a:lvl1pPr algn="ctr">
              <a:lnSpc>
                <a:spcPct val="96000"/>
              </a:lnSpc>
              <a:spcAft>
                <a:spcPts val="1333"/>
              </a:spcAft>
              <a:defRPr lang="fr-FR" sz="3200"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71391" indent="0" algn="ctr">
              <a:lnSpc>
                <a:spcPct val="100000"/>
              </a:lnSpc>
              <a:buFont typeface="Arial" panose="020B0604020202020204" pitchFamily="34" charset="0"/>
              <a:buNone/>
              <a:defRPr sz="2667" b="0" i="1">
                <a:solidFill>
                  <a:schemeClr val="accent2"/>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fr-FR"/>
              <a:t>Cliquez pour modifier les styles du texte du masque</a:t>
            </a:r>
          </a:p>
        </p:txBody>
      </p:sp>
      <p:sp>
        <p:nvSpPr>
          <p:cNvPr id="25" name="Espace réservé du texte 5">
            <a:extLst>
              <a:ext uri="{FF2B5EF4-FFF2-40B4-BE49-F238E27FC236}">
                <a16:creationId xmlns:a16="http://schemas.microsoft.com/office/drawing/2014/main" id="{EF5BFE2C-3893-4574-8E43-0A0678870930}"/>
              </a:ext>
            </a:extLst>
          </p:cNvPr>
          <p:cNvSpPr>
            <a:spLocks noGrp="1"/>
          </p:cNvSpPr>
          <p:nvPr>
            <p:ph type="body" sz="quarter" idx="27"/>
          </p:nvPr>
        </p:nvSpPr>
        <p:spPr>
          <a:xfrm>
            <a:off x="7206602" y="3490415"/>
            <a:ext cx="4103397" cy="537959"/>
          </a:xfrm>
        </p:spPr>
        <p:txBody>
          <a:bodyPr anchor="t">
            <a:noAutofit/>
          </a:bodyPr>
          <a:lstStyle>
            <a:lvl1pPr algn="ctr">
              <a:lnSpc>
                <a:spcPct val="96000"/>
              </a:lnSpc>
              <a:spcAft>
                <a:spcPts val="1333"/>
              </a:spcAft>
              <a:defRPr lang="en-US" sz="3333" b="0" i="1" kern="1200" dirty="0">
                <a:solidFill>
                  <a:schemeClr val="accent2"/>
                </a:solidFill>
                <a:latin typeface="Georgia" panose="02040502050405020303" pitchFamily="18" charset="0"/>
                <a:ea typeface="Verdana" panose="020B0604030504040204" pitchFamily="34" charset="0"/>
                <a:cs typeface="Verdana" panose="020B0604030504040204" pitchFamily="34" charset="0"/>
              </a:defRPr>
            </a:lvl1pPr>
            <a:lvl2pPr marL="371391" indent="0" algn="ctr">
              <a:lnSpc>
                <a:spcPct val="100000"/>
              </a:lnSpc>
              <a:buFont typeface="Arial" panose="020B0604020202020204" pitchFamily="34" charset="0"/>
              <a:buNone/>
              <a:defRPr sz="3333" b="0" i="1">
                <a:solidFill>
                  <a:schemeClr val="accent2"/>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fr-FR"/>
              <a:t>Cliquez pour modifier les styles du texte du masque</a:t>
            </a:r>
          </a:p>
        </p:txBody>
      </p:sp>
      <p:sp>
        <p:nvSpPr>
          <p:cNvPr id="26" name="Espace réservé du texte 5">
            <a:extLst>
              <a:ext uri="{FF2B5EF4-FFF2-40B4-BE49-F238E27FC236}">
                <a16:creationId xmlns:a16="http://schemas.microsoft.com/office/drawing/2014/main" id="{E331AD24-1AAB-440A-917D-3BB2B9658DC1}"/>
              </a:ext>
            </a:extLst>
          </p:cNvPr>
          <p:cNvSpPr>
            <a:spLocks noGrp="1"/>
          </p:cNvSpPr>
          <p:nvPr>
            <p:ph type="body" sz="quarter" idx="23"/>
          </p:nvPr>
        </p:nvSpPr>
        <p:spPr>
          <a:xfrm>
            <a:off x="7206602" y="4113499"/>
            <a:ext cx="4103397" cy="331244"/>
          </a:xfrm>
        </p:spPr>
        <p:txBody>
          <a:bodyPr anchor="t">
            <a:noAutofit/>
          </a:bodyPr>
          <a:lstStyle>
            <a:lvl1pPr algn="ctr">
              <a:lnSpc>
                <a:spcPct val="96000"/>
              </a:lnSpc>
              <a:spcAft>
                <a:spcPts val="1333"/>
              </a:spcAft>
              <a:defRPr lang="en-US" sz="1600" b="0" i="0" kern="1200" dirty="0">
                <a:solidFill>
                  <a:schemeClr val="tx1"/>
                </a:solidFill>
                <a:latin typeface="+mj-lt"/>
                <a:ea typeface="Verdana" panose="020B0604030504040204" pitchFamily="34" charset="0"/>
                <a:cs typeface="Verdana" panose="020B0604030504040204" pitchFamily="34" charset="0"/>
              </a:defRPr>
            </a:lvl1pPr>
            <a:lvl2pPr marL="371391" indent="0" algn="l">
              <a:lnSpc>
                <a:spcPct val="100000"/>
              </a:lnSpc>
              <a:buFont typeface="Arial" panose="020B0604020202020204" pitchFamily="34" charset="0"/>
              <a:buNone/>
              <a:defRPr lang="en-US" sz="1600" b="0" i="0" kern="120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fr-FR"/>
              <a:t>Cliquez pour modifier les styles du texte du masque</a:t>
            </a:r>
          </a:p>
        </p:txBody>
      </p:sp>
    </p:spTree>
    <p:extLst>
      <p:ext uri="{BB962C8B-B14F-4D97-AF65-F5344CB8AC3E}">
        <p14:creationId xmlns:p14="http://schemas.microsoft.com/office/powerpoint/2010/main" val="1258976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7" name="Espace réservé du texte 5">
            <a:extLst>
              <a:ext uri="{FF2B5EF4-FFF2-40B4-BE49-F238E27FC236}">
                <a16:creationId xmlns:a16="http://schemas.microsoft.com/office/drawing/2014/main" id="{3FC96125-BC0F-469E-BA75-F4F2916D5028}"/>
              </a:ext>
            </a:extLst>
          </p:cNvPr>
          <p:cNvSpPr>
            <a:spLocks noGrp="1"/>
          </p:cNvSpPr>
          <p:nvPr>
            <p:ph type="body" sz="quarter" idx="18"/>
          </p:nvPr>
        </p:nvSpPr>
        <p:spPr>
          <a:xfrm>
            <a:off x="444973" y="425183"/>
            <a:ext cx="11304000"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fr-FR" noProof="0"/>
              <a:t>Cliquez pour modifier les styles du texte du masque</a:t>
            </a:r>
          </a:p>
        </p:txBody>
      </p:sp>
      <p:sp>
        <p:nvSpPr>
          <p:cNvPr id="3" name="Text Placeholder 2">
            <a:extLst>
              <a:ext uri="{FF2B5EF4-FFF2-40B4-BE49-F238E27FC236}">
                <a16:creationId xmlns:a16="http://schemas.microsoft.com/office/drawing/2014/main" id="{D0E56171-4788-4B4A-B8DB-98CB348C66F3}"/>
              </a:ext>
            </a:extLst>
          </p:cNvPr>
          <p:cNvSpPr>
            <a:spLocks noGrp="1"/>
          </p:cNvSpPr>
          <p:nvPr>
            <p:ph type="body" sz="quarter" idx="21"/>
          </p:nvPr>
        </p:nvSpPr>
        <p:spPr>
          <a:xfrm>
            <a:off x="442033" y="1943799"/>
            <a:ext cx="11304000" cy="429522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3" name="Espace réservé du texte 4">
            <a:extLst>
              <a:ext uri="{FF2B5EF4-FFF2-40B4-BE49-F238E27FC236}">
                <a16:creationId xmlns:a16="http://schemas.microsoft.com/office/drawing/2014/main" id="{E214CB94-27AF-41B7-A363-829DCFEBE7A6}"/>
              </a:ext>
            </a:extLst>
          </p:cNvPr>
          <p:cNvSpPr>
            <a:spLocks noGrp="1"/>
          </p:cNvSpPr>
          <p:nvPr>
            <p:ph type="body" sz="quarter" idx="22"/>
          </p:nvPr>
        </p:nvSpPr>
        <p:spPr>
          <a:xfrm>
            <a:off x="444973" y="1577578"/>
            <a:ext cx="11304000" cy="246221"/>
          </a:xfrm>
        </p:spPr>
        <p:txBody>
          <a:bodyPr wrap="square">
            <a:spAutoFit/>
          </a:bodyPr>
          <a:lstStyle>
            <a:lvl1pPr>
              <a:lnSpc>
                <a:spcPct val="100000"/>
              </a:lnSpc>
              <a:spcAft>
                <a:spcPts val="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fr-FR" noProof="0"/>
              <a:t>Cliquez pour modifier les styles du texte du masque</a:t>
            </a:r>
          </a:p>
        </p:txBody>
      </p:sp>
      <p:sp>
        <p:nvSpPr>
          <p:cNvPr id="2" name="Title 1">
            <a:extLst>
              <a:ext uri="{FF2B5EF4-FFF2-40B4-BE49-F238E27FC236}">
                <a16:creationId xmlns:a16="http://schemas.microsoft.com/office/drawing/2014/main" id="{397577A6-F24A-4B6D-B7E1-FB31180BD644}"/>
              </a:ext>
            </a:extLst>
          </p:cNvPr>
          <p:cNvSpPr>
            <a:spLocks noGrp="1"/>
          </p:cNvSpPr>
          <p:nvPr>
            <p:ph type="title"/>
          </p:nvPr>
        </p:nvSpPr>
        <p:spPr/>
        <p:txBody>
          <a:bodyPr/>
          <a:lstStyle/>
          <a:p>
            <a:r>
              <a:rPr lang="fr-FR"/>
              <a:t>Modifiez le style du titre</a:t>
            </a:r>
            <a:endParaRPr lang="en-US"/>
          </a:p>
        </p:txBody>
      </p:sp>
    </p:spTree>
    <p:extLst>
      <p:ext uri="{BB962C8B-B14F-4D97-AF65-F5344CB8AC3E}">
        <p14:creationId xmlns:p14="http://schemas.microsoft.com/office/powerpoint/2010/main" val="3119225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1_Title and Content with Image (Small)">
    <p:spTree>
      <p:nvGrpSpPr>
        <p:cNvPr id="1" name=""/>
        <p:cNvGrpSpPr/>
        <p:nvPr/>
      </p:nvGrpSpPr>
      <p:grpSpPr>
        <a:xfrm>
          <a:off x="0" y="0"/>
          <a:ext cx="0" cy="0"/>
          <a:chOff x="0" y="0"/>
          <a:chExt cx="0" cy="0"/>
        </a:xfrm>
      </p:grpSpPr>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8" name="Espace réservé pour une image  3">
            <a:extLst>
              <a:ext uri="{FF2B5EF4-FFF2-40B4-BE49-F238E27FC236}">
                <a16:creationId xmlns:a16="http://schemas.microsoft.com/office/drawing/2014/main" id="{CEC2E05F-5F9D-41D9-A40F-97C2869C7DDA}"/>
              </a:ext>
            </a:extLst>
          </p:cNvPr>
          <p:cNvSpPr>
            <a:spLocks noGrp="1"/>
          </p:cNvSpPr>
          <p:nvPr>
            <p:ph type="pic" sz="quarter" idx="23"/>
          </p:nvPr>
        </p:nvSpPr>
        <p:spPr>
          <a:xfrm>
            <a:off x="8462400" y="0"/>
            <a:ext cx="3729600" cy="6858000"/>
          </a:xfrm>
        </p:spPr>
        <p:txBody>
          <a:bodyPr>
            <a:noAutofit/>
          </a:bodyPr>
          <a:lstStyle>
            <a:lvl1pPr>
              <a:defRPr>
                <a:noFill/>
              </a:defRPr>
            </a:lvl1pPr>
          </a:lstStyle>
          <a:p>
            <a:r>
              <a:rPr lang="fr-FR" noProof="0"/>
              <a:t>Cliquez sur l'icône pour ajouter une image</a:t>
            </a:r>
            <a:endParaRPr lang="en-US" noProof="0"/>
          </a:p>
        </p:txBody>
      </p:sp>
      <p:sp>
        <p:nvSpPr>
          <p:cNvPr id="14" name="Espace réservé du texte 5">
            <a:extLst>
              <a:ext uri="{FF2B5EF4-FFF2-40B4-BE49-F238E27FC236}">
                <a16:creationId xmlns:a16="http://schemas.microsoft.com/office/drawing/2014/main" id="{39F8F8F8-B2E7-4739-8BFF-FA42634CE5EB}"/>
              </a:ext>
            </a:extLst>
          </p:cNvPr>
          <p:cNvSpPr>
            <a:spLocks noGrp="1"/>
          </p:cNvSpPr>
          <p:nvPr>
            <p:ph type="body" sz="quarter" idx="18"/>
          </p:nvPr>
        </p:nvSpPr>
        <p:spPr>
          <a:xfrm>
            <a:off x="444973" y="425183"/>
            <a:ext cx="7651200"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fr-FR" noProof="0"/>
              <a:t>Cliquez pour modifier les styles du texte du masque</a:t>
            </a:r>
          </a:p>
        </p:txBody>
      </p:sp>
      <p:sp>
        <p:nvSpPr>
          <p:cNvPr id="15" name="Espace réservé du texte 4">
            <a:extLst>
              <a:ext uri="{FF2B5EF4-FFF2-40B4-BE49-F238E27FC236}">
                <a16:creationId xmlns:a16="http://schemas.microsoft.com/office/drawing/2014/main" id="{E0A2CB60-A40E-44FE-B4B7-57EBEFEC0DF9}"/>
              </a:ext>
            </a:extLst>
          </p:cNvPr>
          <p:cNvSpPr>
            <a:spLocks noGrp="1"/>
          </p:cNvSpPr>
          <p:nvPr>
            <p:ph type="body" sz="quarter" idx="22"/>
          </p:nvPr>
        </p:nvSpPr>
        <p:spPr>
          <a:xfrm>
            <a:off x="444973" y="1577578"/>
            <a:ext cx="7647827" cy="246221"/>
          </a:xfrm>
        </p:spPr>
        <p:txBody>
          <a:bodyPr wrap="square">
            <a:spAutoFit/>
          </a:bodyPr>
          <a:lstStyle>
            <a:lvl1pPr>
              <a:lnSpc>
                <a:spcPct val="100000"/>
              </a:lnSpc>
              <a:spcAft>
                <a:spcPts val="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fr-FR" noProof="0"/>
              <a:t>Cliquez pour modifier les styles du texte du masque</a:t>
            </a:r>
          </a:p>
        </p:txBody>
      </p:sp>
      <p:sp>
        <p:nvSpPr>
          <p:cNvPr id="16" name="Text Placeholder 2">
            <a:extLst>
              <a:ext uri="{FF2B5EF4-FFF2-40B4-BE49-F238E27FC236}">
                <a16:creationId xmlns:a16="http://schemas.microsoft.com/office/drawing/2014/main" id="{F614E260-5FC8-4D02-8571-9C1540BB2B30}"/>
              </a:ext>
            </a:extLst>
          </p:cNvPr>
          <p:cNvSpPr>
            <a:spLocks noGrp="1"/>
          </p:cNvSpPr>
          <p:nvPr>
            <p:ph type="body" sz="quarter" idx="21"/>
          </p:nvPr>
        </p:nvSpPr>
        <p:spPr>
          <a:xfrm>
            <a:off x="442033" y="1943799"/>
            <a:ext cx="7647827" cy="429522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2" name="Title 1">
            <a:extLst>
              <a:ext uri="{FF2B5EF4-FFF2-40B4-BE49-F238E27FC236}">
                <a16:creationId xmlns:a16="http://schemas.microsoft.com/office/drawing/2014/main" id="{380792EA-2F40-4220-B1A0-E938F3FB871F}"/>
              </a:ext>
            </a:extLst>
          </p:cNvPr>
          <p:cNvSpPr>
            <a:spLocks noGrp="1"/>
          </p:cNvSpPr>
          <p:nvPr>
            <p:ph type="title"/>
          </p:nvPr>
        </p:nvSpPr>
        <p:spPr>
          <a:xfrm>
            <a:off x="441600" y="710401"/>
            <a:ext cx="7647827" cy="748247"/>
          </a:xfrm>
        </p:spPr>
        <p:txBody>
          <a:bodyPr/>
          <a:lstStyle/>
          <a:p>
            <a:r>
              <a:rPr lang="fr-FR"/>
              <a:t>Modifiez le style du titre</a:t>
            </a:r>
            <a:endParaRPr lang="en-US"/>
          </a:p>
        </p:txBody>
      </p:sp>
    </p:spTree>
    <p:extLst>
      <p:ext uri="{BB962C8B-B14F-4D97-AF65-F5344CB8AC3E}">
        <p14:creationId xmlns:p14="http://schemas.microsoft.com/office/powerpoint/2010/main" val="1354926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_Title and Content with Image (Large)">
    <p:spTree>
      <p:nvGrpSpPr>
        <p:cNvPr id="1" name=""/>
        <p:cNvGrpSpPr/>
        <p:nvPr/>
      </p:nvGrpSpPr>
      <p:grpSpPr>
        <a:xfrm>
          <a:off x="0" y="0"/>
          <a:ext cx="0" cy="0"/>
          <a:chOff x="0" y="0"/>
          <a:chExt cx="0" cy="0"/>
        </a:xfrm>
      </p:grpSpPr>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9" name="Espace réservé pour une image  3">
            <a:extLst>
              <a:ext uri="{FF2B5EF4-FFF2-40B4-BE49-F238E27FC236}">
                <a16:creationId xmlns:a16="http://schemas.microsoft.com/office/drawing/2014/main" id="{7E64057C-5A6F-41C9-B888-6149A71BAD6F}"/>
              </a:ext>
            </a:extLst>
          </p:cNvPr>
          <p:cNvSpPr>
            <a:spLocks noGrp="1"/>
          </p:cNvSpPr>
          <p:nvPr>
            <p:ph type="pic" sz="quarter" idx="24"/>
          </p:nvPr>
        </p:nvSpPr>
        <p:spPr>
          <a:xfrm>
            <a:off x="6096000" y="0"/>
            <a:ext cx="6096000" cy="6858000"/>
          </a:xfrm>
        </p:spPr>
        <p:txBody>
          <a:bodyPr>
            <a:noAutofit/>
          </a:bodyPr>
          <a:lstStyle>
            <a:lvl1pPr>
              <a:defRPr>
                <a:noFill/>
              </a:defRPr>
            </a:lvl1pPr>
          </a:lstStyle>
          <a:p>
            <a:r>
              <a:rPr lang="fr-FR" noProof="0"/>
              <a:t>Cliquez sur l'icône pour ajouter une image</a:t>
            </a:r>
            <a:endParaRPr lang="en-US" noProof="0"/>
          </a:p>
        </p:txBody>
      </p:sp>
      <p:sp>
        <p:nvSpPr>
          <p:cNvPr id="14" name="Espace réservé du texte 5">
            <a:extLst>
              <a:ext uri="{FF2B5EF4-FFF2-40B4-BE49-F238E27FC236}">
                <a16:creationId xmlns:a16="http://schemas.microsoft.com/office/drawing/2014/main" id="{D67FA919-D04A-4310-ADDF-1120333F61D8}"/>
              </a:ext>
            </a:extLst>
          </p:cNvPr>
          <p:cNvSpPr>
            <a:spLocks noGrp="1"/>
          </p:cNvSpPr>
          <p:nvPr>
            <p:ph type="body" sz="quarter" idx="18"/>
          </p:nvPr>
        </p:nvSpPr>
        <p:spPr>
          <a:xfrm>
            <a:off x="444973" y="425183"/>
            <a:ext cx="5373371"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fr-FR" noProof="0"/>
              <a:t>Cliquez pour modifier les styles du texte du masque</a:t>
            </a:r>
          </a:p>
        </p:txBody>
      </p:sp>
      <p:sp>
        <p:nvSpPr>
          <p:cNvPr id="15" name="Espace réservé du texte 4">
            <a:extLst>
              <a:ext uri="{FF2B5EF4-FFF2-40B4-BE49-F238E27FC236}">
                <a16:creationId xmlns:a16="http://schemas.microsoft.com/office/drawing/2014/main" id="{929FD931-0FD5-4A54-8BB1-79F5E8669C51}"/>
              </a:ext>
            </a:extLst>
          </p:cNvPr>
          <p:cNvSpPr>
            <a:spLocks noGrp="1"/>
          </p:cNvSpPr>
          <p:nvPr>
            <p:ph type="body" sz="quarter" idx="22"/>
          </p:nvPr>
        </p:nvSpPr>
        <p:spPr>
          <a:xfrm>
            <a:off x="444974" y="1577578"/>
            <a:ext cx="5371001" cy="246221"/>
          </a:xfrm>
        </p:spPr>
        <p:txBody>
          <a:bodyPr wrap="square">
            <a:spAutoFit/>
          </a:bodyPr>
          <a:lstStyle>
            <a:lvl1pPr>
              <a:lnSpc>
                <a:spcPct val="100000"/>
              </a:lnSpc>
              <a:spcAft>
                <a:spcPts val="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fr-FR" noProof="0"/>
              <a:t>Cliquez pour modifier les styles du texte du masque</a:t>
            </a:r>
          </a:p>
        </p:txBody>
      </p:sp>
      <p:sp>
        <p:nvSpPr>
          <p:cNvPr id="16" name="Text Placeholder 2">
            <a:extLst>
              <a:ext uri="{FF2B5EF4-FFF2-40B4-BE49-F238E27FC236}">
                <a16:creationId xmlns:a16="http://schemas.microsoft.com/office/drawing/2014/main" id="{0AEBA920-ED61-4542-B852-868AA9D5A00B}"/>
              </a:ext>
            </a:extLst>
          </p:cNvPr>
          <p:cNvSpPr>
            <a:spLocks noGrp="1"/>
          </p:cNvSpPr>
          <p:nvPr>
            <p:ph type="body" sz="quarter" idx="21"/>
          </p:nvPr>
        </p:nvSpPr>
        <p:spPr>
          <a:xfrm>
            <a:off x="442034" y="1943799"/>
            <a:ext cx="5371001" cy="429522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3" name="Title 2">
            <a:extLst>
              <a:ext uri="{FF2B5EF4-FFF2-40B4-BE49-F238E27FC236}">
                <a16:creationId xmlns:a16="http://schemas.microsoft.com/office/drawing/2014/main" id="{1B62E878-181A-4B45-B709-990F0EC3EB82}"/>
              </a:ext>
            </a:extLst>
          </p:cNvPr>
          <p:cNvSpPr>
            <a:spLocks noGrp="1"/>
          </p:cNvSpPr>
          <p:nvPr>
            <p:ph type="title"/>
          </p:nvPr>
        </p:nvSpPr>
        <p:spPr>
          <a:xfrm>
            <a:off x="441601" y="710401"/>
            <a:ext cx="5371001" cy="748247"/>
          </a:xfrm>
        </p:spPr>
        <p:txBody>
          <a:bodyPr/>
          <a:lstStyle/>
          <a:p>
            <a:r>
              <a:rPr lang="fr-FR"/>
              <a:t>Modifiez le style du titre</a:t>
            </a:r>
            <a:endParaRPr lang="en-US"/>
          </a:p>
        </p:txBody>
      </p:sp>
    </p:spTree>
    <p:extLst>
      <p:ext uri="{BB962C8B-B14F-4D97-AF65-F5344CB8AC3E}">
        <p14:creationId xmlns:p14="http://schemas.microsoft.com/office/powerpoint/2010/main" val="3152356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1_Title, Images and Descriptions">
    <p:spTree>
      <p:nvGrpSpPr>
        <p:cNvPr id="1" name=""/>
        <p:cNvGrpSpPr/>
        <p:nvPr/>
      </p:nvGrpSpPr>
      <p:grpSpPr>
        <a:xfrm>
          <a:off x="0" y="0"/>
          <a:ext cx="0" cy="0"/>
          <a:chOff x="0" y="0"/>
          <a:chExt cx="0" cy="0"/>
        </a:xfrm>
      </p:grpSpPr>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8" name="Espace réservé du texte 4">
            <a:extLst>
              <a:ext uri="{FF2B5EF4-FFF2-40B4-BE49-F238E27FC236}">
                <a16:creationId xmlns:a16="http://schemas.microsoft.com/office/drawing/2014/main" id="{B88BFE2C-28A1-438A-960B-E93F4C5FF58C}"/>
              </a:ext>
            </a:extLst>
          </p:cNvPr>
          <p:cNvSpPr>
            <a:spLocks noGrp="1"/>
          </p:cNvSpPr>
          <p:nvPr>
            <p:ph type="body" sz="quarter" idx="43"/>
          </p:nvPr>
        </p:nvSpPr>
        <p:spPr>
          <a:xfrm>
            <a:off x="451324" y="2077802"/>
            <a:ext cx="2922291" cy="215444"/>
          </a:xfrm>
        </p:spPr>
        <p:txBody>
          <a:bodyPr/>
          <a:lstStyle>
            <a:lvl1pPr algn="l">
              <a:lnSpc>
                <a:spcPct val="100000"/>
              </a:lnSpc>
              <a:spcAft>
                <a:spcPts val="0"/>
              </a:spcAft>
              <a:defRPr sz="1067"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buFont typeface="Arial" panose="020B0604020202020204" pitchFamily="34" charset="0"/>
              <a:buNone/>
              <a:defRPr sz="1333"/>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fr-FR" noProof="0"/>
              <a:t>Cliquez pour modifier les styles du texte du masque</a:t>
            </a:r>
          </a:p>
        </p:txBody>
      </p:sp>
      <p:sp>
        <p:nvSpPr>
          <p:cNvPr id="9" name="Espace réservé du texte 4">
            <a:extLst>
              <a:ext uri="{FF2B5EF4-FFF2-40B4-BE49-F238E27FC236}">
                <a16:creationId xmlns:a16="http://schemas.microsoft.com/office/drawing/2014/main" id="{67A3D333-F7E4-4D2F-8B90-78E621A65ABB}"/>
              </a:ext>
            </a:extLst>
          </p:cNvPr>
          <p:cNvSpPr>
            <a:spLocks noGrp="1"/>
          </p:cNvSpPr>
          <p:nvPr>
            <p:ph type="body" sz="quarter" idx="44"/>
          </p:nvPr>
        </p:nvSpPr>
        <p:spPr>
          <a:xfrm>
            <a:off x="6096000" y="2077802"/>
            <a:ext cx="2922291" cy="215444"/>
          </a:xfrm>
        </p:spPr>
        <p:txBody>
          <a:bodyPr/>
          <a:lstStyle>
            <a:lvl1pPr algn="l">
              <a:lnSpc>
                <a:spcPct val="100000"/>
              </a:lnSpc>
              <a:spcAft>
                <a:spcPts val="0"/>
              </a:spcAft>
              <a:defRPr sz="1067"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buFont typeface="Arial" panose="020B0604020202020204" pitchFamily="34" charset="0"/>
              <a:buNone/>
              <a:defRPr sz="1333"/>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fr-FR" noProof="0"/>
              <a:t>Cliquez pour modifier les styles du texte du masque</a:t>
            </a:r>
          </a:p>
        </p:txBody>
      </p:sp>
      <p:sp>
        <p:nvSpPr>
          <p:cNvPr id="14" name="Espace réservé pour une image  3">
            <a:extLst>
              <a:ext uri="{FF2B5EF4-FFF2-40B4-BE49-F238E27FC236}">
                <a16:creationId xmlns:a16="http://schemas.microsoft.com/office/drawing/2014/main" id="{D04D9ECA-57E3-42D4-AB59-AFDFC4994F90}"/>
              </a:ext>
            </a:extLst>
          </p:cNvPr>
          <p:cNvSpPr>
            <a:spLocks noGrp="1"/>
          </p:cNvSpPr>
          <p:nvPr>
            <p:ph type="pic" sz="quarter" idx="45"/>
          </p:nvPr>
        </p:nvSpPr>
        <p:spPr>
          <a:xfrm>
            <a:off x="444974" y="2439354"/>
            <a:ext cx="2340559" cy="3622821"/>
          </a:xfrm>
        </p:spPr>
        <p:txBody>
          <a:bodyPr>
            <a:noAutofit/>
          </a:bodyPr>
          <a:lstStyle>
            <a:lvl1pPr>
              <a:defRPr>
                <a:noFill/>
              </a:defRPr>
            </a:lvl1pPr>
          </a:lstStyle>
          <a:p>
            <a:r>
              <a:rPr lang="fr-FR" noProof="0"/>
              <a:t>Cliquez sur l'icône pour ajouter une image</a:t>
            </a:r>
            <a:endParaRPr lang="en-US" noProof="0"/>
          </a:p>
        </p:txBody>
      </p:sp>
      <p:sp>
        <p:nvSpPr>
          <p:cNvPr id="15" name="Espace réservé pour une image  3">
            <a:extLst>
              <a:ext uri="{FF2B5EF4-FFF2-40B4-BE49-F238E27FC236}">
                <a16:creationId xmlns:a16="http://schemas.microsoft.com/office/drawing/2014/main" id="{A4ACE33E-54EC-45BB-A1EF-BC5E84D636CA}"/>
              </a:ext>
            </a:extLst>
          </p:cNvPr>
          <p:cNvSpPr>
            <a:spLocks noGrp="1"/>
          </p:cNvSpPr>
          <p:nvPr>
            <p:ph type="pic" sz="quarter" idx="46"/>
          </p:nvPr>
        </p:nvSpPr>
        <p:spPr>
          <a:xfrm>
            <a:off x="6096001" y="2439354"/>
            <a:ext cx="2340559" cy="3622821"/>
          </a:xfrm>
        </p:spPr>
        <p:txBody>
          <a:bodyPr>
            <a:noAutofit/>
          </a:bodyPr>
          <a:lstStyle>
            <a:lvl1pPr>
              <a:defRPr>
                <a:noFill/>
              </a:defRPr>
            </a:lvl1pPr>
          </a:lstStyle>
          <a:p>
            <a:r>
              <a:rPr lang="fr-FR" noProof="0"/>
              <a:t>Cliquez sur l'icône pour ajouter une image</a:t>
            </a:r>
            <a:endParaRPr lang="en-US" noProof="0"/>
          </a:p>
        </p:txBody>
      </p:sp>
      <p:sp>
        <p:nvSpPr>
          <p:cNvPr id="18" name="Text Placeholder 2">
            <a:extLst>
              <a:ext uri="{FF2B5EF4-FFF2-40B4-BE49-F238E27FC236}">
                <a16:creationId xmlns:a16="http://schemas.microsoft.com/office/drawing/2014/main" id="{C3DEB9B5-F15A-466E-8080-C371BE1672CE}"/>
              </a:ext>
            </a:extLst>
          </p:cNvPr>
          <p:cNvSpPr>
            <a:spLocks noGrp="1"/>
          </p:cNvSpPr>
          <p:nvPr>
            <p:ph type="body" sz="quarter" idx="21"/>
          </p:nvPr>
        </p:nvSpPr>
        <p:spPr>
          <a:xfrm>
            <a:off x="8719523" y="2439354"/>
            <a:ext cx="2745600" cy="226694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20" name="Text Placeholder 2">
            <a:extLst>
              <a:ext uri="{FF2B5EF4-FFF2-40B4-BE49-F238E27FC236}">
                <a16:creationId xmlns:a16="http://schemas.microsoft.com/office/drawing/2014/main" id="{53DFB714-75E9-40A1-A9E1-32341A0AB2F9}"/>
              </a:ext>
            </a:extLst>
          </p:cNvPr>
          <p:cNvSpPr>
            <a:spLocks noGrp="1"/>
          </p:cNvSpPr>
          <p:nvPr>
            <p:ph type="body" sz="quarter" idx="47"/>
          </p:nvPr>
        </p:nvSpPr>
        <p:spPr>
          <a:xfrm>
            <a:off x="3068498" y="2439354"/>
            <a:ext cx="2744537" cy="226694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6" name="Espace réservé du texte 5">
            <a:extLst>
              <a:ext uri="{FF2B5EF4-FFF2-40B4-BE49-F238E27FC236}">
                <a16:creationId xmlns:a16="http://schemas.microsoft.com/office/drawing/2014/main" id="{8B0C0C30-D9D7-4BD7-AF39-B6CB516C9897}"/>
              </a:ext>
            </a:extLst>
          </p:cNvPr>
          <p:cNvSpPr>
            <a:spLocks noGrp="1"/>
          </p:cNvSpPr>
          <p:nvPr>
            <p:ph type="body" sz="quarter" idx="18"/>
          </p:nvPr>
        </p:nvSpPr>
        <p:spPr>
          <a:xfrm>
            <a:off x="444973" y="425183"/>
            <a:ext cx="11304000"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fr-FR" noProof="0"/>
              <a:t>Cliquez pour modifier les styles du texte du masque</a:t>
            </a:r>
          </a:p>
        </p:txBody>
      </p:sp>
      <p:sp>
        <p:nvSpPr>
          <p:cNvPr id="19" name="Espace réservé du texte 4">
            <a:extLst>
              <a:ext uri="{FF2B5EF4-FFF2-40B4-BE49-F238E27FC236}">
                <a16:creationId xmlns:a16="http://schemas.microsoft.com/office/drawing/2014/main" id="{1CD7C0F2-9ED1-4D8C-94FB-BE336E7168B9}"/>
              </a:ext>
            </a:extLst>
          </p:cNvPr>
          <p:cNvSpPr>
            <a:spLocks noGrp="1"/>
          </p:cNvSpPr>
          <p:nvPr>
            <p:ph type="body" sz="quarter" idx="22"/>
          </p:nvPr>
        </p:nvSpPr>
        <p:spPr>
          <a:xfrm>
            <a:off x="444973" y="1577578"/>
            <a:ext cx="11304000" cy="246221"/>
          </a:xfrm>
        </p:spPr>
        <p:txBody>
          <a:bodyPr wrap="square">
            <a:spAutoFit/>
          </a:bodyPr>
          <a:lstStyle>
            <a:lvl1pPr>
              <a:lnSpc>
                <a:spcPct val="100000"/>
              </a:lnSpc>
              <a:spcAft>
                <a:spcPts val="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fr-FR" noProof="0"/>
              <a:t>Cliquez pour modifier les styles du texte du masque</a:t>
            </a:r>
          </a:p>
        </p:txBody>
      </p:sp>
      <p:sp>
        <p:nvSpPr>
          <p:cNvPr id="3" name="Title 2">
            <a:extLst>
              <a:ext uri="{FF2B5EF4-FFF2-40B4-BE49-F238E27FC236}">
                <a16:creationId xmlns:a16="http://schemas.microsoft.com/office/drawing/2014/main" id="{53841BA8-9107-45A1-B4A7-F5FE729D4823}"/>
              </a:ext>
            </a:extLst>
          </p:cNvPr>
          <p:cNvSpPr>
            <a:spLocks noGrp="1"/>
          </p:cNvSpPr>
          <p:nvPr>
            <p:ph type="title"/>
          </p:nvPr>
        </p:nvSpPr>
        <p:spPr/>
        <p:txBody>
          <a:bodyPr/>
          <a:lstStyle/>
          <a:p>
            <a:r>
              <a:rPr lang="fr-FR"/>
              <a:t>Modifiez le style du titre</a:t>
            </a:r>
            <a:endParaRPr lang="en-US"/>
          </a:p>
        </p:txBody>
      </p:sp>
    </p:spTree>
    <p:extLst>
      <p:ext uri="{BB962C8B-B14F-4D97-AF65-F5344CB8AC3E}">
        <p14:creationId xmlns:p14="http://schemas.microsoft.com/office/powerpoint/2010/main" val="4076689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1_Title, Content and Number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7276DEF-3CBF-476F-8A84-C6760A5FE884}"/>
              </a:ext>
            </a:extLst>
          </p:cNvPr>
          <p:cNvSpPr/>
          <p:nvPr userDrawn="1"/>
        </p:nvSpPr>
        <p:spPr>
          <a:xfrm>
            <a:off x="0" y="0"/>
            <a:ext cx="3729600" cy="6858000"/>
          </a:xfrm>
          <a:prstGeom prst="rect">
            <a:avLst/>
          </a:prstGeom>
          <a:solidFill>
            <a:srgbClr val="E9E6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a:p>
        </p:txBody>
      </p:sp>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16" name="Espace réservé pour une image  15">
            <a:extLst>
              <a:ext uri="{FF2B5EF4-FFF2-40B4-BE49-F238E27FC236}">
                <a16:creationId xmlns:a16="http://schemas.microsoft.com/office/drawing/2014/main" id="{8BEDC788-81F2-409E-8CE9-FF2A15A91919}"/>
              </a:ext>
            </a:extLst>
          </p:cNvPr>
          <p:cNvSpPr>
            <a:spLocks noGrp="1"/>
          </p:cNvSpPr>
          <p:nvPr>
            <p:ph type="pic" sz="quarter" idx="17"/>
          </p:nvPr>
        </p:nvSpPr>
        <p:spPr>
          <a:xfrm>
            <a:off x="5402083" y="2468972"/>
            <a:ext cx="1379716" cy="1819200"/>
          </a:xfrm>
        </p:spPr>
        <p:txBody>
          <a:bodyPr>
            <a:noAutofit/>
          </a:bodyPr>
          <a:lstStyle>
            <a:lvl1pPr>
              <a:defRPr>
                <a:noFill/>
              </a:defRPr>
            </a:lvl1pPr>
          </a:lstStyle>
          <a:p>
            <a:r>
              <a:rPr lang="fr-FR" noProof="0"/>
              <a:t>Cliquez sur l'icône pour ajouter une image</a:t>
            </a:r>
            <a:endParaRPr lang="en-US" noProof="0"/>
          </a:p>
        </p:txBody>
      </p:sp>
      <p:sp>
        <p:nvSpPr>
          <p:cNvPr id="17" name="Espace réservé du texte 4">
            <a:extLst>
              <a:ext uri="{FF2B5EF4-FFF2-40B4-BE49-F238E27FC236}">
                <a16:creationId xmlns:a16="http://schemas.microsoft.com/office/drawing/2014/main" id="{D96EF966-14FD-41BC-A600-7421C0981677}"/>
              </a:ext>
            </a:extLst>
          </p:cNvPr>
          <p:cNvSpPr>
            <a:spLocks noGrp="1"/>
          </p:cNvSpPr>
          <p:nvPr>
            <p:ph type="body" sz="quarter" idx="23" hasCustomPrompt="1"/>
          </p:nvPr>
        </p:nvSpPr>
        <p:spPr>
          <a:xfrm>
            <a:off x="5402082" y="1584820"/>
            <a:ext cx="1379716" cy="532283"/>
          </a:xfrm>
        </p:spPr>
        <p:txBody>
          <a:bodyPr/>
          <a:lstStyle>
            <a:lvl1pPr algn="l">
              <a:lnSpc>
                <a:spcPct val="110000"/>
              </a:lnSpc>
              <a:defRPr sz="3467"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01</a:t>
            </a:r>
          </a:p>
        </p:txBody>
      </p:sp>
      <p:sp>
        <p:nvSpPr>
          <p:cNvPr id="18" name="Espace réservé du texte 4">
            <a:extLst>
              <a:ext uri="{FF2B5EF4-FFF2-40B4-BE49-F238E27FC236}">
                <a16:creationId xmlns:a16="http://schemas.microsoft.com/office/drawing/2014/main" id="{09C6DAE5-28F5-4BE0-9DAE-75B6B0AC968B}"/>
              </a:ext>
            </a:extLst>
          </p:cNvPr>
          <p:cNvSpPr>
            <a:spLocks noGrp="1"/>
          </p:cNvSpPr>
          <p:nvPr>
            <p:ph type="body" sz="quarter" idx="24"/>
          </p:nvPr>
        </p:nvSpPr>
        <p:spPr>
          <a:xfrm>
            <a:off x="4033427" y="1519091"/>
            <a:ext cx="1178053" cy="531256"/>
          </a:xfrm>
        </p:spPr>
        <p:txBody>
          <a:bodyPr anchor="b">
            <a:noAutofit/>
          </a:bodyPr>
          <a:lstStyle>
            <a:lvl1pPr algn="r">
              <a:lnSpc>
                <a:spcPct val="110000"/>
              </a:lnSpc>
              <a:defRPr sz="1067" cap="all" baseline="0">
                <a:solidFill>
                  <a:schemeClr val="tx1"/>
                </a:solidFill>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fr-FR" noProof="0"/>
              <a:t>Cliquez pour modifier les styles du texte du masque</a:t>
            </a:r>
          </a:p>
        </p:txBody>
      </p:sp>
      <p:sp>
        <p:nvSpPr>
          <p:cNvPr id="19" name="Espace réservé du texte 4">
            <a:extLst>
              <a:ext uri="{FF2B5EF4-FFF2-40B4-BE49-F238E27FC236}">
                <a16:creationId xmlns:a16="http://schemas.microsoft.com/office/drawing/2014/main" id="{DB385219-3623-4C80-90CB-E73147176A63}"/>
              </a:ext>
            </a:extLst>
          </p:cNvPr>
          <p:cNvSpPr>
            <a:spLocks noGrp="1"/>
          </p:cNvSpPr>
          <p:nvPr>
            <p:ph type="body" sz="quarter" idx="25"/>
          </p:nvPr>
        </p:nvSpPr>
        <p:spPr>
          <a:xfrm>
            <a:off x="5402083" y="4587063"/>
            <a:ext cx="1379716"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fr-FR" noProof="0"/>
              <a:t>Cliquez pour modifier les styles du texte du masque</a:t>
            </a:r>
          </a:p>
        </p:txBody>
      </p:sp>
      <p:sp>
        <p:nvSpPr>
          <p:cNvPr id="20" name="Espace réservé pour une image  15">
            <a:extLst>
              <a:ext uri="{FF2B5EF4-FFF2-40B4-BE49-F238E27FC236}">
                <a16:creationId xmlns:a16="http://schemas.microsoft.com/office/drawing/2014/main" id="{E7DD041E-74AB-4E79-8DE2-875A9F1E7DB5}"/>
              </a:ext>
            </a:extLst>
          </p:cNvPr>
          <p:cNvSpPr>
            <a:spLocks noGrp="1"/>
          </p:cNvSpPr>
          <p:nvPr>
            <p:ph type="pic" sz="quarter" idx="26"/>
          </p:nvPr>
        </p:nvSpPr>
        <p:spPr>
          <a:xfrm>
            <a:off x="7061999" y="2468972"/>
            <a:ext cx="1379716" cy="1819200"/>
          </a:xfrm>
        </p:spPr>
        <p:txBody>
          <a:bodyPr>
            <a:noAutofit/>
          </a:bodyPr>
          <a:lstStyle>
            <a:lvl1pPr>
              <a:defRPr>
                <a:noFill/>
              </a:defRPr>
            </a:lvl1pPr>
          </a:lstStyle>
          <a:p>
            <a:r>
              <a:rPr lang="fr-FR" noProof="0"/>
              <a:t>Cliquez sur l'icône pour ajouter une image</a:t>
            </a:r>
            <a:endParaRPr lang="en-US" noProof="0"/>
          </a:p>
        </p:txBody>
      </p:sp>
      <p:sp>
        <p:nvSpPr>
          <p:cNvPr id="21" name="Espace réservé du texte 4">
            <a:extLst>
              <a:ext uri="{FF2B5EF4-FFF2-40B4-BE49-F238E27FC236}">
                <a16:creationId xmlns:a16="http://schemas.microsoft.com/office/drawing/2014/main" id="{065977EE-862D-4B7C-8337-FDC6002343A7}"/>
              </a:ext>
            </a:extLst>
          </p:cNvPr>
          <p:cNvSpPr>
            <a:spLocks noGrp="1"/>
          </p:cNvSpPr>
          <p:nvPr>
            <p:ph type="body" sz="quarter" idx="27" hasCustomPrompt="1"/>
          </p:nvPr>
        </p:nvSpPr>
        <p:spPr>
          <a:xfrm>
            <a:off x="7061999" y="1584820"/>
            <a:ext cx="1379715" cy="532283"/>
          </a:xfrm>
        </p:spPr>
        <p:txBody>
          <a:bodyPr/>
          <a:lstStyle>
            <a:lvl1pPr algn="l">
              <a:lnSpc>
                <a:spcPct val="110000"/>
              </a:lnSpc>
              <a:defRPr sz="3467"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02</a:t>
            </a:r>
          </a:p>
        </p:txBody>
      </p:sp>
      <p:sp>
        <p:nvSpPr>
          <p:cNvPr id="23" name="Espace réservé pour une image  15">
            <a:extLst>
              <a:ext uri="{FF2B5EF4-FFF2-40B4-BE49-F238E27FC236}">
                <a16:creationId xmlns:a16="http://schemas.microsoft.com/office/drawing/2014/main" id="{F89C23CF-B6A6-47AA-A07B-24B1AE35C570}"/>
              </a:ext>
            </a:extLst>
          </p:cNvPr>
          <p:cNvSpPr>
            <a:spLocks noGrp="1"/>
          </p:cNvSpPr>
          <p:nvPr>
            <p:ph type="pic" sz="quarter" idx="29"/>
          </p:nvPr>
        </p:nvSpPr>
        <p:spPr>
          <a:xfrm>
            <a:off x="8721915" y="2468972"/>
            <a:ext cx="1379716" cy="1819200"/>
          </a:xfrm>
        </p:spPr>
        <p:txBody>
          <a:bodyPr>
            <a:noAutofit/>
          </a:bodyPr>
          <a:lstStyle>
            <a:lvl1pPr>
              <a:defRPr>
                <a:noFill/>
              </a:defRPr>
            </a:lvl1pPr>
          </a:lstStyle>
          <a:p>
            <a:r>
              <a:rPr lang="fr-FR" noProof="0"/>
              <a:t>Cliquez sur l'icône pour ajouter une image</a:t>
            </a:r>
            <a:endParaRPr lang="en-US" noProof="0"/>
          </a:p>
        </p:txBody>
      </p:sp>
      <p:sp>
        <p:nvSpPr>
          <p:cNvPr id="24" name="Espace réservé du texte 4">
            <a:extLst>
              <a:ext uri="{FF2B5EF4-FFF2-40B4-BE49-F238E27FC236}">
                <a16:creationId xmlns:a16="http://schemas.microsoft.com/office/drawing/2014/main" id="{637D886D-DA77-4D52-A839-266F7AEEBCE1}"/>
              </a:ext>
            </a:extLst>
          </p:cNvPr>
          <p:cNvSpPr>
            <a:spLocks noGrp="1"/>
          </p:cNvSpPr>
          <p:nvPr>
            <p:ph type="body" sz="quarter" idx="30" hasCustomPrompt="1"/>
          </p:nvPr>
        </p:nvSpPr>
        <p:spPr>
          <a:xfrm>
            <a:off x="8721914" y="1584820"/>
            <a:ext cx="1379713" cy="532283"/>
          </a:xfrm>
        </p:spPr>
        <p:txBody>
          <a:bodyPr/>
          <a:lstStyle>
            <a:lvl1pPr algn="l">
              <a:lnSpc>
                <a:spcPct val="110000"/>
              </a:lnSpc>
              <a:defRPr sz="3467"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03</a:t>
            </a:r>
          </a:p>
        </p:txBody>
      </p:sp>
      <p:sp>
        <p:nvSpPr>
          <p:cNvPr id="26" name="Espace réservé pour une image  15">
            <a:extLst>
              <a:ext uri="{FF2B5EF4-FFF2-40B4-BE49-F238E27FC236}">
                <a16:creationId xmlns:a16="http://schemas.microsoft.com/office/drawing/2014/main" id="{4D28439E-7746-4AA1-A924-0AEC11614B84}"/>
              </a:ext>
            </a:extLst>
          </p:cNvPr>
          <p:cNvSpPr>
            <a:spLocks noGrp="1"/>
          </p:cNvSpPr>
          <p:nvPr>
            <p:ph type="pic" sz="quarter" idx="32"/>
          </p:nvPr>
        </p:nvSpPr>
        <p:spPr>
          <a:xfrm>
            <a:off x="10381831" y="2468972"/>
            <a:ext cx="1379716" cy="1819200"/>
          </a:xfrm>
        </p:spPr>
        <p:txBody>
          <a:bodyPr>
            <a:noAutofit/>
          </a:bodyPr>
          <a:lstStyle>
            <a:lvl1pPr>
              <a:defRPr>
                <a:noFill/>
              </a:defRPr>
            </a:lvl1pPr>
          </a:lstStyle>
          <a:p>
            <a:r>
              <a:rPr lang="fr-FR" noProof="0"/>
              <a:t>Cliquez sur l'icône pour ajouter une image</a:t>
            </a:r>
            <a:endParaRPr lang="en-US" noProof="0"/>
          </a:p>
        </p:txBody>
      </p:sp>
      <p:sp>
        <p:nvSpPr>
          <p:cNvPr id="27" name="Espace réservé du texte 4">
            <a:extLst>
              <a:ext uri="{FF2B5EF4-FFF2-40B4-BE49-F238E27FC236}">
                <a16:creationId xmlns:a16="http://schemas.microsoft.com/office/drawing/2014/main" id="{40E34842-79F1-492E-A94C-F1F0DECB7DB2}"/>
              </a:ext>
            </a:extLst>
          </p:cNvPr>
          <p:cNvSpPr>
            <a:spLocks noGrp="1"/>
          </p:cNvSpPr>
          <p:nvPr>
            <p:ph type="body" sz="quarter" idx="33" hasCustomPrompt="1"/>
          </p:nvPr>
        </p:nvSpPr>
        <p:spPr>
          <a:xfrm>
            <a:off x="10381830" y="1584820"/>
            <a:ext cx="1379713" cy="532283"/>
          </a:xfrm>
        </p:spPr>
        <p:txBody>
          <a:bodyPr/>
          <a:lstStyle>
            <a:lvl1pPr algn="l">
              <a:lnSpc>
                <a:spcPct val="110000"/>
              </a:lnSpc>
              <a:defRPr sz="3467"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04</a:t>
            </a:r>
          </a:p>
        </p:txBody>
      </p:sp>
      <p:sp>
        <p:nvSpPr>
          <p:cNvPr id="33" name="Espace réservé du texte 4">
            <a:extLst>
              <a:ext uri="{FF2B5EF4-FFF2-40B4-BE49-F238E27FC236}">
                <a16:creationId xmlns:a16="http://schemas.microsoft.com/office/drawing/2014/main" id="{3DDB0039-9DEF-41FA-9376-CCCD184F46B0}"/>
              </a:ext>
            </a:extLst>
          </p:cNvPr>
          <p:cNvSpPr>
            <a:spLocks noGrp="1"/>
          </p:cNvSpPr>
          <p:nvPr>
            <p:ph type="body" sz="quarter" idx="35"/>
          </p:nvPr>
        </p:nvSpPr>
        <p:spPr>
          <a:xfrm>
            <a:off x="5402083" y="5039497"/>
            <a:ext cx="1379716"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fr-FR" noProof="0"/>
              <a:t>Cliquez pour modifier les styles du texte du masque</a:t>
            </a:r>
          </a:p>
        </p:txBody>
      </p:sp>
      <p:sp>
        <p:nvSpPr>
          <p:cNvPr id="34" name="Espace réservé du texte 4">
            <a:extLst>
              <a:ext uri="{FF2B5EF4-FFF2-40B4-BE49-F238E27FC236}">
                <a16:creationId xmlns:a16="http://schemas.microsoft.com/office/drawing/2014/main" id="{9F3CCA0F-99FD-49EB-AD69-BB3D91D198E7}"/>
              </a:ext>
            </a:extLst>
          </p:cNvPr>
          <p:cNvSpPr>
            <a:spLocks noGrp="1"/>
          </p:cNvSpPr>
          <p:nvPr>
            <p:ph type="body" sz="quarter" idx="36"/>
          </p:nvPr>
        </p:nvSpPr>
        <p:spPr>
          <a:xfrm>
            <a:off x="7061998" y="4587063"/>
            <a:ext cx="1379716"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fr-FR" noProof="0"/>
              <a:t>Cliquez pour modifier les styles du texte du masque</a:t>
            </a:r>
          </a:p>
        </p:txBody>
      </p:sp>
      <p:sp>
        <p:nvSpPr>
          <p:cNvPr id="35" name="Espace réservé du texte 4">
            <a:extLst>
              <a:ext uri="{FF2B5EF4-FFF2-40B4-BE49-F238E27FC236}">
                <a16:creationId xmlns:a16="http://schemas.microsoft.com/office/drawing/2014/main" id="{2E47962C-C9E2-4FED-BEA8-B8A7A8DD496C}"/>
              </a:ext>
            </a:extLst>
          </p:cNvPr>
          <p:cNvSpPr>
            <a:spLocks noGrp="1"/>
          </p:cNvSpPr>
          <p:nvPr>
            <p:ph type="body" sz="quarter" idx="37"/>
          </p:nvPr>
        </p:nvSpPr>
        <p:spPr>
          <a:xfrm>
            <a:off x="7061998" y="5039497"/>
            <a:ext cx="1379716"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fr-FR" noProof="0"/>
              <a:t>Cliquez pour modifier les styles du texte du masque</a:t>
            </a:r>
          </a:p>
        </p:txBody>
      </p:sp>
      <p:sp>
        <p:nvSpPr>
          <p:cNvPr id="36" name="Espace réservé du texte 4">
            <a:extLst>
              <a:ext uri="{FF2B5EF4-FFF2-40B4-BE49-F238E27FC236}">
                <a16:creationId xmlns:a16="http://schemas.microsoft.com/office/drawing/2014/main" id="{4F25B19E-3945-49B3-BEAB-C69BF39E2303}"/>
              </a:ext>
            </a:extLst>
          </p:cNvPr>
          <p:cNvSpPr>
            <a:spLocks noGrp="1"/>
          </p:cNvSpPr>
          <p:nvPr>
            <p:ph type="body" sz="quarter" idx="38"/>
          </p:nvPr>
        </p:nvSpPr>
        <p:spPr>
          <a:xfrm>
            <a:off x="8721911" y="4587063"/>
            <a:ext cx="1379716"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fr-FR" noProof="0"/>
              <a:t>Cliquez pour modifier les styles du texte du masque</a:t>
            </a:r>
          </a:p>
        </p:txBody>
      </p:sp>
      <p:sp>
        <p:nvSpPr>
          <p:cNvPr id="37" name="Espace réservé du texte 4">
            <a:extLst>
              <a:ext uri="{FF2B5EF4-FFF2-40B4-BE49-F238E27FC236}">
                <a16:creationId xmlns:a16="http://schemas.microsoft.com/office/drawing/2014/main" id="{39A64BFA-75AB-499E-A131-9140B81690A0}"/>
              </a:ext>
            </a:extLst>
          </p:cNvPr>
          <p:cNvSpPr>
            <a:spLocks noGrp="1"/>
          </p:cNvSpPr>
          <p:nvPr>
            <p:ph type="body" sz="quarter" idx="39"/>
          </p:nvPr>
        </p:nvSpPr>
        <p:spPr>
          <a:xfrm>
            <a:off x="8721911" y="5039497"/>
            <a:ext cx="1379716"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fr-FR" noProof="0"/>
              <a:t>Cliquez pour modifier les styles du texte du masque</a:t>
            </a:r>
          </a:p>
        </p:txBody>
      </p:sp>
      <p:sp>
        <p:nvSpPr>
          <p:cNvPr id="38" name="Espace réservé du texte 4">
            <a:extLst>
              <a:ext uri="{FF2B5EF4-FFF2-40B4-BE49-F238E27FC236}">
                <a16:creationId xmlns:a16="http://schemas.microsoft.com/office/drawing/2014/main" id="{3B5F3F20-0254-4AB0-8E67-4CD251DE7CC0}"/>
              </a:ext>
            </a:extLst>
          </p:cNvPr>
          <p:cNvSpPr>
            <a:spLocks noGrp="1"/>
          </p:cNvSpPr>
          <p:nvPr>
            <p:ph type="body" sz="quarter" idx="40"/>
          </p:nvPr>
        </p:nvSpPr>
        <p:spPr>
          <a:xfrm>
            <a:off x="10381823" y="4587063"/>
            <a:ext cx="1379716"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fr-FR" noProof="0"/>
              <a:t>Cliquez pour modifier les styles du texte du masque</a:t>
            </a:r>
          </a:p>
        </p:txBody>
      </p:sp>
      <p:sp>
        <p:nvSpPr>
          <p:cNvPr id="39" name="Espace réservé du texte 4">
            <a:extLst>
              <a:ext uri="{FF2B5EF4-FFF2-40B4-BE49-F238E27FC236}">
                <a16:creationId xmlns:a16="http://schemas.microsoft.com/office/drawing/2014/main" id="{71337317-15B9-4EF3-81D5-FE9D001892D3}"/>
              </a:ext>
            </a:extLst>
          </p:cNvPr>
          <p:cNvSpPr>
            <a:spLocks noGrp="1"/>
          </p:cNvSpPr>
          <p:nvPr>
            <p:ph type="body" sz="quarter" idx="41"/>
          </p:nvPr>
        </p:nvSpPr>
        <p:spPr>
          <a:xfrm>
            <a:off x="10381823" y="5039497"/>
            <a:ext cx="1379716"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fr-FR" noProof="0"/>
              <a:t>Cliquez pour modifier les styles du texte du masque</a:t>
            </a:r>
          </a:p>
        </p:txBody>
      </p:sp>
      <p:sp>
        <p:nvSpPr>
          <p:cNvPr id="28" name="Espace réservé du texte 5">
            <a:extLst>
              <a:ext uri="{FF2B5EF4-FFF2-40B4-BE49-F238E27FC236}">
                <a16:creationId xmlns:a16="http://schemas.microsoft.com/office/drawing/2014/main" id="{D7CFAE1A-FA8C-4F51-A655-9E0F02F24118}"/>
              </a:ext>
            </a:extLst>
          </p:cNvPr>
          <p:cNvSpPr>
            <a:spLocks noGrp="1"/>
          </p:cNvSpPr>
          <p:nvPr>
            <p:ph type="body" sz="quarter" idx="18"/>
          </p:nvPr>
        </p:nvSpPr>
        <p:spPr>
          <a:xfrm>
            <a:off x="4033427" y="425183"/>
            <a:ext cx="7715547"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fr-FR" noProof="0"/>
              <a:t>Cliquez pour modifier les styles du texte du masque</a:t>
            </a:r>
          </a:p>
        </p:txBody>
      </p:sp>
      <p:sp>
        <p:nvSpPr>
          <p:cNvPr id="29" name="Espace réservé du texte 4">
            <a:extLst>
              <a:ext uri="{FF2B5EF4-FFF2-40B4-BE49-F238E27FC236}">
                <a16:creationId xmlns:a16="http://schemas.microsoft.com/office/drawing/2014/main" id="{5114C6CE-4866-474F-BF86-38E09FF9D45B}"/>
              </a:ext>
            </a:extLst>
          </p:cNvPr>
          <p:cNvSpPr>
            <a:spLocks noGrp="1"/>
          </p:cNvSpPr>
          <p:nvPr>
            <p:ph type="body" sz="quarter" idx="22"/>
          </p:nvPr>
        </p:nvSpPr>
        <p:spPr>
          <a:xfrm>
            <a:off x="444974" y="1577577"/>
            <a:ext cx="2824073" cy="492443"/>
          </a:xfrm>
        </p:spPr>
        <p:txBody>
          <a:bodyPr wrap="square">
            <a:spAutoFit/>
          </a:bodyPr>
          <a:lstStyle>
            <a:lvl1pPr>
              <a:lnSpc>
                <a:spcPct val="100000"/>
              </a:lnSpc>
              <a:spcAft>
                <a:spcPts val="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fr-FR" noProof="0"/>
              <a:t>Cliquez pour modifier les styles du texte du masque</a:t>
            </a:r>
          </a:p>
        </p:txBody>
      </p:sp>
      <p:sp>
        <p:nvSpPr>
          <p:cNvPr id="30" name="Text Placeholder 2">
            <a:extLst>
              <a:ext uri="{FF2B5EF4-FFF2-40B4-BE49-F238E27FC236}">
                <a16:creationId xmlns:a16="http://schemas.microsoft.com/office/drawing/2014/main" id="{351B796C-D9CF-43FC-A477-86A208BBE8F2}"/>
              </a:ext>
            </a:extLst>
          </p:cNvPr>
          <p:cNvSpPr>
            <a:spLocks noGrp="1"/>
          </p:cNvSpPr>
          <p:nvPr>
            <p:ph type="body" sz="quarter" idx="21"/>
          </p:nvPr>
        </p:nvSpPr>
        <p:spPr>
          <a:xfrm>
            <a:off x="442035" y="1943799"/>
            <a:ext cx="2827013" cy="429522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2" name="Title 1">
            <a:extLst>
              <a:ext uri="{FF2B5EF4-FFF2-40B4-BE49-F238E27FC236}">
                <a16:creationId xmlns:a16="http://schemas.microsoft.com/office/drawing/2014/main" id="{AA7C93D6-412D-42D2-B4F0-861F3AFA4F71}"/>
              </a:ext>
            </a:extLst>
          </p:cNvPr>
          <p:cNvSpPr>
            <a:spLocks noGrp="1"/>
          </p:cNvSpPr>
          <p:nvPr>
            <p:ph type="title"/>
          </p:nvPr>
        </p:nvSpPr>
        <p:spPr>
          <a:xfrm>
            <a:off x="441600" y="710401"/>
            <a:ext cx="2827447" cy="748247"/>
          </a:xfrm>
        </p:spPr>
        <p:txBody>
          <a:bodyPr/>
          <a:lstStyle/>
          <a:p>
            <a:r>
              <a:rPr lang="fr-FR"/>
              <a:t>Modifiez le style du titre</a:t>
            </a:r>
            <a:endParaRPr lang="en-US"/>
          </a:p>
        </p:txBody>
      </p:sp>
      <p:sp>
        <p:nvSpPr>
          <p:cNvPr id="31" name="Forme libre : forme 9">
            <a:extLst>
              <a:ext uri="{FF2B5EF4-FFF2-40B4-BE49-F238E27FC236}">
                <a16:creationId xmlns:a16="http://schemas.microsoft.com/office/drawing/2014/main" id="{F5349C85-4F38-41FC-8627-25D47DE73E7F}"/>
              </a:ext>
            </a:extLst>
          </p:cNvPr>
          <p:cNvSpPr>
            <a:spLocks noChangeAspect="1"/>
          </p:cNvSpPr>
          <p:nvPr userDrawn="1"/>
        </p:nvSpPr>
        <p:spPr>
          <a:xfrm>
            <a:off x="441599" y="6330316"/>
            <a:ext cx="1073008" cy="273600"/>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en-US" sz="2400" noProof="0"/>
          </a:p>
        </p:txBody>
      </p:sp>
      <p:grpSp>
        <p:nvGrpSpPr>
          <p:cNvPr id="32" name="Graphique 7">
            <a:extLst>
              <a:ext uri="{FF2B5EF4-FFF2-40B4-BE49-F238E27FC236}">
                <a16:creationId xmlns:a16="http://schemas.microsoft.com/office/drawing/2014/main" id="{06A5D6C0-9CFB-4C86-8BD0-9B0F6C1008B0}"/>
              </a:ext>
            </a:extLst>
          </p:cNvPr>
          <p:cNvGrpSpPr>
            <a:grpSpLocks noChangeAspect="1"/>
          </p:cNvGrpSpPr>
          <p:nvPr userDrawn="1"/>
        </p:nvGrpSpPr>
        <p:grpSpPr>
          <a:xfrm>
            <a:off x="442166" y="6329527"/>
            <a:ext cx="1071853" cy="275084"/>
            <a:chOff x="4768103" y="-471733"/>
            <a:chExt cx="744723" cy="191124"/>
          </a:xfrm>
          <a:solidFill>
            <a:srgbClr val="FFFFFF"/>
          </a:solidFill>
        </p:grpSpPr>
        <p:sp>
          <p:nvSpPr>
            <p:cNvPr id="40" name="Forme libre : forme 9">
              <a:extLst>
                <a:ext uri="{FF2B5EF4-FFF2-40B4-BE49-F238E27FC236}">
                  <a16:creationId xmlns:a16="http://schemas.microsoft.com/office/drawing/2014/main" id="{7570A171-087A-451D-8C88-52D822ABF6D0}"/>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fr-FR" sz="2400"/>
            </a:p>
          </p:txBody>
        </p:sp>
        <p:sp>
          <p:nvSpPr>
            <p:cNvPr id="41" name="Forme libre : forme 10">
              <a:extLst>
                <a:ext uri="{FF2B5EF4-FFF2-40B4-BE49-F238E27FC236}">
                  <a16:creationId xmlns:a16="http://schemas.microsoft.com/office/drawing/2014/main" id="{FC3C9097-DD6E-4680-8304-A8A8F1E97DBB}"/>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solidFill>
              <a:schemeClr val="accent2"/>
            </a:solidFill>
            <a:ln w="7833" cap="flat">
              <a:noFill/>
              <a:prstDash val="solid"/>
              <a:round/>
            </a:ln>
          </p:spPr>
          <p:txBody>
            <a:bodyPr rtlCol="0" anchor="ctr"/>
            <a:lstStyle/>
            <a:p>
              <a:endParaRPr lang="fr-FR" sz="2400">
                <a:solidFill>
                  <a:schemeClr val="accent2"/>
                </a:solidFill>
              </a:endParaRPr>
            </a:p>
          </p:txBody>
        </p:sp>
        <p:sp>
          <p:nvSpPr>
            <p:cNvPr id="45" name="Forme libre : forme 11">
              <a:extLst>
                <a:ext uri="{FF2B5EF4-FFF2-40B4-BE49-F238E27FC236}">
                  <a16:creationId xmlns:a16="http://schemas.microsoft.com/office/drawing/2014/main" id="{BDB8E9CF-D9B2-4FB3-B1A5-B96BB1FF6D51}"/>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solidFill>
              <a:schemeClr val="accent2"/>
            </a:solidFill>
            <a:ln w="7833" cap="flat">
              <a:noFill/>
              <a:prstDash val="solid"/>
              <a:round/>
            </a:ln>
          </p:spPr>
          <p:txBody>
            <a:bodyPr rtlCol="0" anchor="ctr"/>
            <a:lstStyle/>
            <a:p>
              <a:endParaRPr lang="fr-FR" sz="2400"/>
            </a:p>
          </p:txBody>
        </p:sp>
      </p:grpSp>
    </p:spTree>
    <p:extLst>
      <p:ext uri="{BB962C8B-B14F-4D97-AF65-F5344CB8AC3E}">
        <p14:creationId xmlns:p14="http://schemas.microsoft.com/office/powerpoint/2010/main" val="3441822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1_Title, Content and Numbers (Purp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7276DEF-3CBF-476F-8A84-C6760A5FE884}"/>
              </a:ext>
            </a:extLst>
          </p:cNvPr>
          <p:cNvSpPr/>
          <p:nvPr userDrawn="1"/>
        </p:nvSpPr>
        <p:spPr>
          <a:xfrm>
            <a:off x="0" y="0"/>
            <a:ext cx="37296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a:p>
        </p:txBody>
      </p:sp>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16" name="Espace réservé pour une image  15">
            <a:extLst>
              <a:ext uri="{FF2B5EF4-FFF2-40B4-BE49-F238E27FC236}">
                <a16:creationId xmlns:a16="http://schemas.microsoft.com/office/drawing/2014/main" id="{8BEDC788-81F2-409E-8CE9-FF2A15A91919}"/>
              </a:ext>
            </a:extLst>
          </p:cNvPr>
          <p:cNvSpPr>
            <a:spLocks noGrp="1"/>
          </p:cNvSpPr>
          <p:nvPr>
            <p:ph type="pic" sz="quarter" idx="17"/>
          </p:nvPr>
        </p:nvSpPr>
        <p:spPr>
          <a:xfrm>
            <a:off x="5402083" y="2468972"/>
            <a:ext cx="1379716" cy="1819200"/>
          </a:xfrm>
        </p:spPr>
        <p:txBody>
          <a:bodyPr>
            <a:noAutofit/>
          </a:bodyPr>
          <a:lstStyle>
            <a:lvl1pPr>
              <a:defRPr>
                <a:noFill/>
              </a:defRPr>
            </a:lvl1pPr>
          </a:lstStyle>
          <a:p>
            <a:r>
              <a:rPr lang="fr-FR" noProof="0"/>
              <a:t>Cliquez sur l'icône pour ajouter une image</a:t>
            </a:r>
            <a:endParaRPr lang="en-US" noProof="0"/>
          </a:p>
        </p:txBody>
      </p:sp>
      <p:sp>
        <p:nvSpPr>
          <p:cNvPr id="17" name="Espace réservé du texte 4">
            <a:extLst>
              <a:ext uri="{FF2B5EF4-FFF2-40B4-BE49-F238E27FC236}">
                <a16:creationId xmlns:a16="http://schemas.microsoft.com/office/drawing/2014/main" id="{D96EF966-14FD-41BC-A600-7421C0981677}"/>
              </a:ext>
            </a:extLst>
          </p:cNvPr>
          <p:cNvSpPr>
            <a:spLocks noGrp="1"/>
          </p:cNvSpPr>
          <p:nvPr>
            <p:ph type="body" sz="quarter" idx="23" hasCustomPrompt="1"/>
          </p:nvPr>
        </p:nvSpPr>
        <p:spPr>
          <a:xfrm>
            <a:off x="5402082" y="1584820"/>
            <a:ext cx="1379716" cy="532283"/>
          </a:xfrm>
        </p:spPr>
        <p:txBody>
          <a:bodyPr/>
          <a:lstStyle>
            <a:lvl1pPr algn="l">
              <a:lnSpc>
                <a:spcPct val="110000"/>
              </a:lnSpc>
              <a:defRPr sz="3467"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01</a:t>
            </a:r>
          </a:p>
        </p:txBody>
      </p:sp>
      <p:sp>
        <p:nvSpPr>
          <p:cNvPr id="18" name="Espace réservé du texte 4">
            <a:extLst>
              <a:ext uri="{FF2B5EF4-FFF2-40B4-BE49-F238E27FC236}">
                <a16:creationId xmlns:a16="http://schemas.microsoft.com/office/drawing/2014/main" id="{09C6DAE5-28F5-4BE0-9DAE-75B6B0AC968B}"/>
              </a:ext>
            </a:extLst>
          </p:cNvPr>
          <p:cNvSpPr>
            <a:spLocks noGrp="1"/>
          </p:cNvSpPr>
          <p:nvPr>
            <p:ph type="body" sz="quarter" idx="24"/>
          </p:nvPr>
        </p:nvSpPr>
        <p:spPr>
          <a:xfrm>
            <a:off x="4033427" y="1519091"/>
            <a:ext cx="1178053" cy="531256"/>
          </a:xfrm>
        </p:spPr>
        <p:txBody>
          <a:bodyPr anchor="b">
            <a:noAutofit/>
          </a:bodyPr>
          <a:lstStyle>
            <a:lvl1pPr algn="r">
              <a:lnSpc>
                <a:spcPct val="110000"/>
              </a:lnSpc>
              <a:defRPr sz="1067" cap="all" baseline="0">
                <a:solidFill>
                  <a:schemeClr val="tx1"/>
                </a:solidFill>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fr-FR" noProof="0"/>
              <a:t>Cliquez pour modifier les styles du texte du masque</a:t>
            </a:r>
          </a:p>
        </p:txBody>
      </p:sp>
      <p:sp>
        <p:nvSpPr>
          <p:cNvPr id="19" name="Espace réservé du texte 4">
            <a:extLst>
              <a:ext uri="{FF2B5EF4-FFF2-40B4-BE49-F238E27FC236}">
                <a16:creationId xmlns:a16="http://schemas.microsoft.com/office/drawing/2014/main" id="{DB385219-3623-4C80-90CB-E73147176A63}"/>
              </a:ext>
            </a:extLst>
          </p:cNvPr>
          <p:cNvSpPr>
            <a:spLocks noGrp="1"/>
          </p:cNvSpPr>
          <p:nvPr>
            <p:ph type="body" sz="quarter" idx="25"/>
          </p:nvPr>
        </p:nvSpPr>
        <p:spPr>
          <a:xfrm>
            <a:off x="5402083" y="4587063"/>
            <a:ext cx="1379716"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fr-FR" noProof="0"/>
              <a:t>Cliquez pour modifier les styles du texte du masque</a:t>
            </a:r>
          </a:p>
        </p:txBody>
      </p:sp>
      <p:sp>
        <p:nvSpPr>
          <p:cNvPr id="20" name="Espace réservé pour une image  15">
            <a:extLst>
              <a:ext uri="{FF2B5EF4-FFF2-40B4-BE49-F238E27FC236}">
                <a16:creationId xmlns:a16="http://schemas.microsoft.com/office/drawing/2014/main" id="{E7DD041E-74AB-4E79-8DE2-875A9F1E7DB5}"/>
              </a:ext>
            </a:extLst>
          </p:cNvPr>
          <p:cNvSpPr>
            <a:spLocks noGrp="1"/>
          </p:cNvSpPr>
          <p:nvPr>
            <p:ph type="pic" sz="quarter" idx="26"/>
          </p:nvPr>
        </p:nvSpPr>
        <p:spPr>
          <a:xfrm>
            <a:off x="7061999" y="2468972"/>
            <a:ext cx="1379716" cy="1819200"/>
          </a:xfrm>
        </p:spPr>
        <p:txBody>
          <a:bodyPr>
            <a:noAutofit/>
          </a:bodyPr>
          <a:lstStyle>
            <a:lvl1pPr>
              <a:defRPr>
                <a:noFill/>
              </a:defRPr>
            </a:lvl1pPr>
          </a:lstStyle>
          <a:p>
            <a:r>
              <a:rPr lang="fr-FR" noProof="0"/>
              <a:t>Cliquez sur l'icône pour ajouter une image</a:t>
            </a:r>
            <a:endParaRPr lang="en-US" noProof="0"/>
          </a:p>
        </p:txBody>
      </p:sp>
      <p:sp>
        <p:nvSpPr>
          <p:cNvPr id="21" name="Espace réservé du texte 4">
            <a:extLst>
              <a:ext uri="{FF2B5EF4-FFF2-40B4-BE49-F238E27FC236}">
                <a16:creationId xmlns:a16="http://schemas.microsoft.com/office/drawing/2014/main" id="{065977EE-862D-4B7C-8337-FDC6002343A7}"/>
              </a:ext>
            </a:extLst>
          </p:cNvPr>
          <p:cNvSpPr>
            <a:spLocks noGrp="1"/>
          </p:cNvSpPr>
          <p:nvPr>
            <p:ph type="body" sz="quarter" idx="27" hasCustomPrompt="1"/>
          </p:nvPr>
        </p:nvSpPr>
        <p:spPr>
          <a:xfrm>
            <a:off x="7061999" y="1584820"/>
            <a:ext cx="1379715" cy="532283"/>
          </a:xfrm>
        </p:spPr>
        <p:txBody>
          <a:bodyPr/>
          <a:lstStyle>
            <a:lvl1pPr algn="l">
              <a:lnSpc>
                <a:spcPct val="110000"/>
              </a:lnSpc>
              <a:defRPr sz="3467"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02</a:t>
            </a:r>
          </a:p>
        </p:txBody>
      </p:sp>
      <p:sp>
        <p:nvSpPr>
          <p:cNvPr id="23" name="Espace réservé pour une image  15">
            <a:extLst>
              <a:ext uri="{FF2B5EF4-FFF2-40B4-BE49-F238E27FC236}">
                <a16:creationId xmlns:a16="http://schemas.microsoft.com/office/drawing/2014/main" id="{F89C23CF-B6A6-47AA-A07B-24B1AE35C570}"/>
              </a:ext>
            </a:extLst>
          </p:cNvPr>
          <p:cNvSpPr>
            <a:spLocks noGrp="1"/>
          </p:cNvSpPr>
          <p:nvPr>
            <p:ph type="pic" sz="quarter" idx="29"/>
          </p:nvPr>
        </p:nvSpPr>
        <p:spPr>
          <a:xfrm>
            <a:off x="8721915" y="2468972"/>
            <a:ext cx="1379716" cy="1819200"/>
          </a:xfrm>
        </p:spPr>
        <p:txBody>
          <a:bodyPr>
            <a:noAutofit/>
          </a:bodyPr>
          <a:lstStyle>
            <a:lvl1pPr>
              <a:defRPr>
                <a:noFill/>
              </a:defRPr>
            </a:lvl1pPr>
          </a:lstStyle>
          <a:p>
            <a:r>
              <a:rPr lang="fr-FR" noProof="0"/>
              <a:t>Cliquez sur l'icône pour ajouter une image</a:t>
            </a:r>
            <a:endParaRPr lang="en-US" noProof="0"/>
          </a:p>
        </p:txBody>
      </p:sp>
      <p:sp>
        <p:nvSpPr>
          <p:cNvPr id="24" name="Espace réservé du texte 4">
            <a:extLst>
              <a:ext uri="{FF2B5EF4-FFF2-40B4-BE49-F238E27FC236}">
                <a16:creationId xmlns:a16="http://schemas.microsoft.com/office/drawing/2014/main" id="{637D886D-DA77-4D52-A839-266F7AEEBCE1}"/>
              </a:ext>
            </a:extLst>
          </p:cNvPr>
          <p:cNvSpPr>
            <a:spLocks noGrp="1"/>
          </p:cNvSpPr>
          <p:nvPr>
            <p:ph type="body" sz="quarter" idx="30" hasCustomPrompt="1"/>
          </p:nvPr>
        </p:nvSpPr>
        <p:spPr>
          <a:xfrm>
            <a:off x="8721914" y="1584820"/>
            <a:ext cx="1379713" cy="532283"/>
          </a:xfrm>
        </p:spPr>
        <p:txBody>
          <a:bodyPr/>
          <a:lstStyle>
            <a:lvl1pPr algn="l">
              <a:lnSpc>
                <a:spcPct val="110000"/>
              </a:lnSpc>
              <a:defRPr sz="3467"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03</a:t>
            </a:r>
          </a:p>
        </p:txBody>
      </p:sp>
      <p:sp>
        <p:nvSpPr>
          <p:cNvPr id="26" name="Espace réservé pour une image  15">
            <a:extLst>
              <a:ext uri="{FF2B5EF4-FFF2-40B4-BE49-F238E27FC236}">
                <a16:creationId xmlns:a16="http://schemas.microsoft.com/office/drawing/2014/main" id="{4D28439E-7746-4AA1-A924-0AEC11614B84}"/>
              </a:ext>
            </a:extLst>
          </p:cNvPr>
          <p:cNvSpPr>
            <a:spLocks noGrp="1"/>
          </p:cNvSpPr>
          <p:nvPr>
            <p:ph type="pic" sz="quarter" idx="32"/>
          </p:nvPr>
        </p:nvSpPr>
        <p:spPr>
          <a:xfrm>
            <a:off x="10381831" y="2468972"/>
            <a:ext cx="1379716" cy="1819200"/>
          </a:xfrm>
        </p:spPr>
        <p:txBody>
          <a:bodyPr>
            <a:noAutofit/>
          </a:bodyPr>
          <a:lstStyle>
            <a:lvl1pPr>
              <a:defRPr>
                <a:noFill/>
              </a:defRPr>
            </a:lvl1pPr>
          </a:lstStyle>
          <a:p>
            <a:r>
              <a:rPr lang="fr-FR" noProof="0"/>
              <a:t>Cliquez sur l'icône pour ajouter une image</a:t>
            </a:r>
            <a:endParaRPr lang="en-US" noProof="0"/>
          </a:p>
        </p:txBody>
      </p:sp>
      <p:sp>
        <p:nvSpPr>
          <p:cNvPr id="27" name="Espace réservé du texte 4">
            <a:extLst>
              <a:ext uri="{FF2B5EF4-FFF2-40B4-BE49-F238E27FC236}">
                <a16:creationId xmlns:a16="http://schemas.microsoft.com/office/drawing/2014/main" id="{40E34842-79F1-492E-A94C-F1F0DECB7DB2}"/>
              </a:ext>
            </a:extLst>
          </p:cNvPr>
          <p:cNvSpPr>
            <a:spLocks noGrp="1"/>
          </p:cNvSpPr>
          <p:nvPr>
            <p:ph type="body" sz="quarter" idx="33" hasCustomPrompt="1"/>
          </p:nvPr>
        </p:nvSpPr>
        <p:spPr>
          <a:xfrm>
            <a:off x="10381830" y="1584820"/>
            <a:ext cx="1379713" cy="532283"/>
          </a:xfrm>
        </p:spPr>
        <p:txBody>
          <a:bodyPr/>
          <a:lstStyle>
            <a:lvl1pPr algn="l">
              <a:lnSpc>
                <a:spcPct val="110000"/>
              </a:lnSpc>
              <a:defRPr sz="3467"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04</a:t>
            </a:r>
          </a:p>
        </p:txBody>
      </p:sp>
      <p:sp>
        <p:nvSpPr>
          <p:cNvPr id="33" name="Espace réservé du texte 4">
            <a:extLst>
              <a:ext uri="{FF2B5EF4-FFF2-40B4-BE49-F238E27FC236}">
                <a16:creationId xmlns:a16="http://schemas.microsoft.com/office/drawing/2014/main" id="{3DDB0039-9DEF-41FA-9376-CCCD184F46B0}"/>
              </a:ext>
            </a:extLst>
          </p:cNvPr>
          <p:cNvSpPr>
            <a:spLocks noGrp="1"/>
          </p:cNvSpPr>
          <p:nvPr>
            <p:ph type="body" sz="quarter" idx="35"/>
          </p:nvPr>
        </p:nvSpPr>
        <p:spPr>
          <a:xfrm>
            <a:off x="5402083" y="5039497"/>
            <a:ext cx="1379716"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fr-FR" noProof="0"/>
              <a:t>Cliquez pour modifier les styles du texte du masque</a:t>
            </a:r>
          </a:p>
        </p:txBody>
      </p:sp>
      <p:sp>
        <p:nvSpPr>
          <p:cNvPr id="34" name="Espace réservé du texte 4">
            <a:extLst>
              <a:ext uri="{FF2B5EF4-FFF2-40B4-BE49-F238E27FC236}">
                <a16:creationId xmlns:a16="http://schemas.microsoft.com/office/drawing/2014/main" id="{9F3CCA0F-99FD-49EB-AD69-BB3D91D198E7}"/>
              </a:ext>
            </a:extLst>
          </p:cNvPr>
          <p:cNvSpPr>
            <a:spLocks noGrp="1"/>
          </p:cNvSpPr>
          <p:nvPr>
            <p:ph type="body" sz="quarter" idx="36"/>
          </p:nvPr>
        </p:nvSpPr>
        <p:spPr>
          <a:xfrm>
            <a:off x="7061998" y="4587063"/>
            <a:ext cx="1379716"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fr-FR" noProof="0"/>
              <a:t>Cliquez pour modifier les styles du texte du masque</a:t>
            </a:r>
          </a:p>
        </p:txBody>
      </p:sp>
      <p:sp>
        <p:nvSpPr>
          <p:cNvPr id="35" name="Espace réservé du texte 4">
            <a:extLst>
              <a:ext uri="{FF2B5EF4-FFF2-40B4-BE49-F238E27FC236}">
                <a16:creationId xmlns:a16="http://schemas.microsoft.com/office/drawing/2014/main" id="{2E47962C-C9E2-4FED-BEA8-B8A7A8DD496C}"/>
              </a:ext>
            </a:extLst>
          </p:cNvPr>
          <p:cNvSpPr>
            <a:spLocks noGrp="1"/>
          </p:cNvSpPr>
          <p:nvPr>
            <p:ph type="body" sz="quarter" idx="37"/>
          </p:nvPr>
        </p:nvSpPr>
        <p:spPr>
          <a:xfrm>
            <a:off x="7061998" y="5039497"/>
            <a:ext cx="1379716"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fr-FR" noProof="0"/>
              <a:t>Cliquez pour modifier les styles du texte du masque</a:t>
            </a:r>
          </a:p>
        </p:txBody>
      </p:sp>
      <p:sp>
        <p:nvSpPr>
          <p:cNvPr id="36" name="Espace réservé du texte 4">
            <a:extLst>
              <a:ext uri="{FF2B5EF4-FFF2-40B4-BE49-F238E27FC236}">
                <a16:creationId xmlns:a16="http://schemas.microsoft.com/office/drawing/2014/main" id="{4F25B19E-3945-49B3-BEAB-C69BF39E2303}"/>
              </a:ext>
            </a:extLst>
          </p:cNvPr>
          <p:cNvSpPr>
            <a:spLocks noGrp="1"/>
          </p:cNvSpPr>
          <p:nvPr>
            <p:ph type="body" sz="quarter" idx="38"/>
          </p:nvPr>
        </p:nvSpPr>
        <p:spPr>
          <a:xfrm>
            <a:off x="8721911" y="4587063"/>
            <a:ext cx="1379716"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fr-FR" noProof="0"/>
              <a:t>Cliquez pour modifier les styles du texte du masque</a:t>
            </a:r>
          </a:p>
        </p:txBody>
      </p:sp>
      <p:sp>
        <p:nvSpPr>
          <p:cNvPr id="37" name="Espace réservé du texte 4">
            <a:extLst>
              <a:ext uri="{FF2B5EF4-FFF2-40B4-BE49-F238E27FC236}">
                <a16:creationId xmlns:a16="http://schemas.microsoft.com/office/drawing/2014/main" id="{39A64BFA-75AB-499E-A131-9140B81690A0}"/>
              </a:ext>
            </a:extLst>
          </p:cNvPr>
          <p:cNvSpPr>
            <a:spLocks noGrp="1"/>
          </p:cNvSpPr>
          <p:nvPr>
            <p:ph type="body" sz="quarter" idx="39"/>
          </p:nvPr>
        </p:nvSpPr>
        <p:spPr>
          <a:xfrm>
            <a:off x="8721911" y="5039497"/>
            <a:ext cx="1379716"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fr-FR" noProof="0"/>
              <a:t>Cliquez pour modifier les styles du texte du masque</a:t>
            </a:r>
          </a:p>
        </p:txBody>
      </p:sp>
      <p:sp>
        <p:nvSpPr>
          <p:cNvPr id="38" name="Espace réservé du texte 4">
            <a:extLst>
              <a:ext uri="{FF2B5EF4-FFF2-40B4-BE49-F238E27FC236}">
                <a16:creationId xmlns:a16="http://schemas.microsoft.com/office/drawing/2014/main" id="{3B5F3F20-0254-4AB0-8E67-4CD251DE7CC0}"/>
              </a:ext>
            </a:extLst>
          </p:cNvPr>
          <p:cNvSpPr>
            <a:spLocks noGrp="1"/>
          </p:cNvSpPr>
          <p:nvPr>
            <p:ph type="body" sz="quarter" idx="40"/>
          </p:nvPr>
        </p:nvSpPr>
        <p:spPr>
          <a:xfrm>
            <a:off x="10381823" y="4587063"/>
            <a:ext cx="1379716"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fr-FR" noProof="0"/>
              <a:t>Cliquez pour modifier les styles du texte du masque</a:t>
            </a:r>
          </a:p>
        </p:txBody>
      </p:sp>
      <p:sp>
        <p:nvSpPr>
          <p:cNvPr id="39" name="Espace réservé du texte 4">
            <a:extLst>
              <a:ext uri="{FF2B5EF4-FFF2-40B4-BE49-F238E27FC236}">
                <a16:creationId xmlns:a16="http://schemas.microsoft.com/office/drawing/2014/main" id="{71337317-15B9-4EF3-81D5-FE9D001892D3}"/>
              </a:ext>
            </a:extLst>
          </p:cNvPr>
          <p:cNvSpPr>
            <a:spLocks noGrp="1"/>
          </p:cNvSpPr>
          <p:nvPr>
            <p:ph type="body" sz="quarter" idx="41"/>
          </p:nvPr>
        </p:nvSpPr>
        <p:spPr>
          <a:xfrm>
            <a:off x="10381823" y="5039497"/>
            <a:ext cx="1379716"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fr-FR" noProof="0"/>
              <a:t>Cliquez pour modifier les styles du texte du masque</a:t>
            </a:r>
          </a:p>
        </p:txBody>
      </p:sp>
      <p:sp>
        <p:nvSpPr>
          <p:cNvPr id="28" name="Espace réservé du texte 5">
            <a:extLst>
              <a:ext uri="{FF2B5EF4-FFF2-40B4-BE49-F238E27FC236}">
                <a16:creationId xmlns:a16="http://schemas.microsoft.com/office/drawing/2014/main" id="{D7CFAE1A-FA8C-4F51-A655-9E0F02F24118}"/>
              </a:ext>
            </a:extLst>
          </p:cNvPr>
          <p:cNvSpPr>
            <a:spLocks noGrp="1"/>
          </p:cNvSpPr>
          <p:nvPr>
            <p:ph type="body" sz="quarter" idx="18"/>
          </p:nvPr>
        </p:nvSpPr>
        <p:spPr>
          <a:xfrm>
            <a:off x="4033427" y="425183"/>
            <a:ext cx="7715547"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fr-FR" noProof="0"/>
              <a:t>Cliquez pour modifier les styles du texte du masque</a:t>
            </a:r>
          </a:p>
        </p:txBody>
      </p:sp>
      <p:sp>
        <p:nvSpPr>
          <p:cNvPr id="29" name="Espace réservé du texte 4">
            <a:extLst>
              <a:ext uri="{FF2B5EF4-FFF2-40B4-BE49-F238E27FC236}">
                <a16:creationId xmlns:a16="http://schemas.microsoft.com/office/drawing/2014/main" id="{5114C6CE-4866-474F-BF86-38E09FF9D45B}"/>
              </a:ext>
            </a:extLst>
          </p:cNvPr>
          <p:cNvSpPr>
            <a:spLocks noGrp="1"/>
          </p:cNvSpPr>
          <p:nvPr>
            <p:ph type="body" sz="quarter" idx="22"/>
          </p:nvPr>
        </p:nvSpPr>
        <p:spPr>
          <a:xfrm>
            <a:off x="444974" y="1577577"/>
            <a:ext cx="2824073" cy="492443"/>
          </a:xfrm>
        </p:spPr>
        <p:txBody>
          <a:bodyPr wrap="square">
            <a:spAutoFit/>
          </a:bodyPr>
          <a:lstStyle>
            <a:lvl1pPr>
              <a:lnSpc>
                <a:spcPct val="100000"/>
              </a:lnSpc>
              <a:spcAft>
                <a:spcPts val="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fr-FR" noProof="0"/>
              <a:t>Cliquez pour modifier les styles du texte du masque</a:t>
            </a:r>
          </a:p>
        </p:txBody>
      </p:sp>
      <p:sp>
        <p:nvSpPr>
          <p:cNvPr id="30" name="Text Placeholder 2">
            <a:extLst>
              <a:ext uri="{FF2B5EF4-FFF2-40B4-BE49-F238E27FC236}">
                <a16:creationId xmlns:a16="http://schemas.microsoft.com/office/drawing/2014/main" id="{351B796C-D9CF-43FC-A477-86A208BBE8F2}"/>
              </a:ext>
            </a:extLst>
          </p:cNvPr>
          <p:cNvSpPr>
            <a:spLocks noGrp="1"/>
          </p:cNvSpPr>
          <p:nvPr>
            <p:ph type="body" sz="quarter" idx="21"/>
          </p:nvPr>
        </p:nvSpPr>
        <p:spPr>
          <a:xfrm>
            <a:off x="442035" y="1943799"/>
            <a:ext cx="2827013" cy="4295223"/>
          </a:xfrm>
        </p:spPr>
        <p:txBody>
          <a:bodyPr/>
          <a:lstStyle>
            <a:lvl1pPr>
              <a:defRPr>
                <a:solidFill>
                  <a:schemeClr val="tx1"/>
                </a:solidFill>
              </a:defRPr>
            </a:lvl1pPr>
            <a:lvl2pPr marL="302392" indent="-302392">
              <a:buFontTx/>
              <a:buBlip>
                <a:blip r:embed="rId4">
                  <a:extLst>
                    <a:ext uri="{96DAC541-7B7A-43D3-8B79-37D633B846F1}">
                      <asvg:svgBlip xmlns:asvg="http://schemas.microsoft.com/office/drawing/2016/SVG/main" r:embed="rId5"/>
                    </a:ext>
                  </a:extLst>
                </a:blip>
              </a:buBlip>
              <a:defRPr>
                <a:solidFill>
                  <a:schemeClr val="tx1"/>
                </a:solidFill>
              </a:defRPr>
            </a:lvl2pPr>
            <a:lvl3pPr marL="609585" indent="-302392">
              <a:buFontTx/>
              <a:buBlip>
                <a:blip r:embed="rId4">
                  <a:extLst>
                    <a:ext uri="{96DAC541-7B7A-43D3-8B79-37D633B846F1}">
                      <asvg:svgBlip xmlns:asvg="http://schemas.microsoft.com/office/drawing/2016/SVG/main" r:embed="rId5"/>
                    </a:ext>
                  </a:extLst>
                </a:blip>
              </a:buBlip>
              <a:defRPr>
                <a:solidFill>
                  <a:schemeClr val="tx1"/>
                </a:solidFill>
              </a:defRPr>
            </a:lvl3pPr>
            <a:lvl4pPr marL="911977" indent="-302392">
              <a:buFontTx/>
              <a:buBlip>
                <a:blip r:embed="rId4">
                  <a:extLst>
                    <a:ext uri="{96DAC541-7B7A-43D3-8B79-37D633B846F1}">
                      <asvg:svgBlip xmlns:asvg="http://schemas.microsoft.com/office/drawing/2016/SVG/main" r:embed="rId5"/>
                    </a:ext>
                  </a:extLst>
                </a:blip>
              </a:buBlip>
              <a:defRPr>
                <a:solidFill>
                  <a:schemeClr val="tx1"/>
                </a:solidFill>
              </a:defRPr>
            </a:lvl4pPr>
            <a:lvl5pPr>
              <a:defRPr>
                <a:solidFill>
                  <a:schemeClr val="tx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2" name="Title 1">
            <a:extLst>
              <a:ext uri="{FF2B5EF4-FFF2-40B4-BE49-F238E27FC236}">
                <a16:creationId xmlns:a16="http://schemas.microsoft.com/office/drawing/2014/main" id="{AA7C93D6-412D-42D2-B4F0-861F3AFA4F71}"/>
              </a:ext>
            </a:extLst>
          </p:cNvPr>
          <p:cNvSpPr>
            <a:spLocks noGrp="1"/>
          </p:cNvSpPr>
          <p:nvPr>
            <p:ph type="title"/>
          </p:nvPr>
        </p:nvSpPr>
        <p:spPr>
          <a:xfrm>
            <a:off x="441600" y="710401"/>
            <a:ext cx="2827447" cy="748247"/>
          </a:xfrm>
        </p:spPr>
        <p:txBody>
          <a:bodyPr/>
          <a:lstStyle>
            <a:lvl1pPr>
              <a:defRPr>
                <a:solidFill>
                  <a:schemeClr val="tx1"/>
                </a:solidFill>
              </a:defRPr>
            </a:lvl1pPr>
          </a:lstStyle>
          <a:p>
            <a:r>
              <a:rPr lang="fr-FR"/>
              <a:t>Modifiez le style du titre</a:t>
            </a:r>
            <a:endParaRPr lang="en-US"/>
          </a:p>
        </p:txBody>
      </p:sp>
      <p:grpSp>
        <p:nvGrpSpPr>
          <p:cNvPr id="43" name="Graphique 7">
            <a:extLst>
              <a:ext uri="{FF2B5EF4-FFF2-40B4-BE49-F238E27FC236}">
                <a16:creationId xmlns:a16="http://schemas.microsoft.com/office/drawing/2014/main" id="{E81F6DB5-904A-4266-BC9D-43DEDDAB2FF5}"/>
              </a:ext>
            </a:extLst>
          </p:cNvPr>
          <p:cNvGrpSpPr>
            <a:grpSpLocks noChangeAspect="1"/>
          </p:cNvGrpSpPr>
          <p:nvPr userDrawn="1"/>
        </p:nvGrpSpPr>
        <p:grpSpPr>
          <a:xfrm>
            <a:off x="442166" y="6329527"/>
            <a:ext cx="1071853" cy="275084"/>
            <a:chOff x="4768103" y="-471733"/>
            <a:chExt cx="744723" cy="191124"/>
          </a:xfrm>
          <a:solidFill>
            <a:schemeClr val="bg1"/>
          </a:solidFill>
        </p:grpSpPr>
        <p:sp>
          <p:nvSpPr>
            <p:cNvPr id="44" name="Forme libre : forme 9">
              <a:extLst>
                <a:ext uri="{FF2B5EF4-FFF2-40B4-BE49-F238E27FC236}">
                  <a16:creationId xmlns:a16="http://schemas.microsoft.com/office/drawing/2014/main" id="{D973C0DD-9BFB-489B-BB18-B95D2818DDEA}"/>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grpFill/>
            <a:ln w="7833" cap="flat">
              <a:noFill/>
              <a:prstDash val="solid"/>
              <a:round/>
            </a:ln>
          </p:spPr>
          <p:txBody>
            <a:bodyPr rtlCol="0" anchor="ctr"/>
            <a:lstStyle/>
            <a:p>
              <a:endParaRPr lang="fr-FR" sz="2400"/>
            </a:p>
          </p:txBody>
        </p:sp>
        <p:sp>
          <p:nvSpPr>
            <p:cNvPr id="46" name="Forme libre : forme 10">
              <a:extLst>
                <a:ext uri="{FF2B5EF4-FFF2-40B4-BE49-F238E27FC236}">
                  <a16:creationId xmlns:a16="http://schemas.microsoft.com/office/drawing/2014/main" id="{CDE5A571-F6DA-4505-A5B1-DCCE6D336F46}"/>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grpFill/>
            <a:ln w="7833" cap="flat">
              <a:noFill/>
              <a:prstDash val="solid"/>
              <a:round/>
            </a:ln>
          </p:spPr>
          <p:txBody>
            <a:bodyPr rtlCol="0" anchor="ctr"/>
            <a:lstStyle/>
            <a:p>
              <a:endParaRPr lang="fr-FR" sz="2400">
                <a:solidFill>
                  <a:schemeClr val="accent2"/>
                </a:solidFill>
              </a:endParaRPr>
            </a:p>
          </p:txBody>
        </p:sp>
        <p:sp>
          <p:nvSpPr>
            <p:cNvPr id="47" name="Forme libre : forme 11">
              <a:extLst>
                <a:ext uri="{FF2B5EF4-FFF2-40B4-BE49-F238E27FC236}">
                  <a16:creationId xmlns:a16="http://schemas.microsoft.com/office/drawing/2014/main" id="{1EB464DC-BE69-4F65-B141-43FCFC49AC68}"/>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grpFill/>
            <a:ln w="7833" cap="flat">
              <a:noFill/>
              <a:prstDash val="solid"/>
              <a:round/>
            </a:ln>
          </p:spPr>
          <p:txBody>
            <a:bodyPr rtlCol="0" anchor="ctr"/>
            <a:lstStyle/>
            <a:p>
              <a:endParaRPr lang="fr-FR" sz="2400"/>
            </a:p>
          </p:txBody>
        </p:sp>
      </p:grpSp>
    </p:spTree>
    <p:extLst>
      <p:ext uri="{BB962C8B-B14F-4D97-AF65-F5344CB8AC3E}">
        <p14:creationId xmlns:p14="http://schemas.microsoft.com/office/powerpoint/2010/main" val="2772514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1_Title, Content and Numbers (Dar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7276DEF-3CBF-476F-8A84-C6760A5FE884}"/>
              </a:ext>
            </a:extLst>
          </p:cNvPr>
          <p:cNvSpPr/>
          <p:nvPr userDrawn="1"/>
        </p:nvSpPr>
        <p:spPr>
          <a:xfrm>
            <a:off x="0" y="0"/>
            <a:ext cx="3729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a:p>
        </p:txBody>
      </p:sp>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16" name="Espace réservé pour une image  15">
            <a:extLst>
              <a:ext uri="{FF2B5EF4-FFF2-40B4-BE49-F238E27FC236}">
                <a16:creationId xmlns:a16="http://schemas.microsoft.com/office/drawing/2014/main" id="{8BEDC788-81F2-409E-8CE9-FF2A15A91919}"/>
              </a:ext>
            </a:extLst>
          </p:cNvPr>
          <p:cNvSpPr>
            <a:spLocks noGrp="1"/>
          </p:cNvSpPr>
          <p:nvPr>
            <p:ph type="pic" sz="quarter" idx="17"/>
          </p:nvPr>
        </p:nvSpPr>
        <p:spPr>
          <a:xfrm>
            <a:off x="5402083" y="2468972"/>
            <a:ext cx="1379716" cy="1819200"/>
          </a:xfrm>
        </p:spPr>
        <p:txBody>
          <a:bodyPr>
            <a:noAutofit/>
          </a:bodyPr>
          <a:lstStyle>
            <a:lvl1pPr>
              <a:defRPr>
                <a:noFill/>
              </a:defRPr>
            </a:lvl1pPr>
          </a:lstStyle>
          <a:p>
            <a:r>
              <a:rPr lang="fr-FR" noProof="0"/>
              <a:t>Cliquez sur l'icône pour ajouter une image</a:t>
            </a:r>
            <a:endParaRPr lang="en-US" noProof="0"/>
          </a:p>
        </p:txBody>
      </p:sp>
      <p:sp>
        <p:nvSpPr>
          <p:cNvPr id="17" name="Espace réservé du texte 4">
            <a:extLst>
              <a:ext uri="{FF2B5EF4-FFF2-40B4-BE49-F238E27FC236}">
                <a16:creationId xmlns:a16="http://schemas.microsoft.com/office/drawing/2014/main" id="{D96EF966-14FD-41BC-A600-7421C0981677}"/>
              </a:ext>
            </a:extLst>
          </p:cNvPr>
          <p:cNvSpPr>
            <a:spLocks noGrp="1"/>
          </p:cNvSpPr>
          <p:nvPr>
            <p:ph type="body" sz="quarter" idx="23" hasCustomPrompt="1"/>
          </p:nvPr>
        </p:nvSpPr>
        <p:spPr>
          <a:xfrm>
            <a:off x="5402082" y="1584820"/>
            <a:ext cx="1379716" cy="532283"/>
          </a:xfrm>
        </p:spPr>
        <p:txBody>
          <a:bodyPr/>
          <a:lstStyle>
            <a:lvl1pPr algn="l">
              <a:lnSpc>
                <a:spcPct val="110000"/>
              </a:lnSpc>
              <a:defRPr sz="3467"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01</a:t>
            </a:r>
          </a:p>
        </p:txBody>
      </p:sp>
      <p:sp>
        <p:nvSpPr>
          <p:cNvPr id="18" name="Espace réservé du texte 4">
            <a:extLst>
              <a:ext uri="{FF2B5EF4-FFF2-40B4-BE49-F238E27FC236}">
                <a16:creationId xmlns:a16="http://schemas.microsoft.com/office/drawing/2014/main" id="{09C6DAE5-28F5-4BE0-9DAE-75B6B0AC968B}"/>
              </a:ext>
            </a:extLst>
          </p:cNvPr>
          <p:cNvSpPr>
            <a:spLocks noGrp="1"/>
          </p:cNvSpPr>
          <p:nvPr>
            <p:ph type="body" sz="quarter" idx="24"/>
          </p:nvPr>
        </p:nvSpPr>
        <p:spPr>
          <a:xfrm>
            <a:off x="4033427" y="1519091"/>
            <a:ext cx="1178053" cy="531256"/>
          </a:xfrm>
        </p:spPr>
        <p:txBody>
          <a:bodyPr anchor="b">
            <a:noAutofit/>
          </a:bodyPr>
          <a:lstStyle>
            <a:lvl1pPr algn="r">
              <a:lnSpc>
                <a:spcPct val="110000"/>
              </a:lnSpc>
              <a:defRPr sz="1067" cap="all" baseline="0">
                <a:solidFill>
                  <a:schemeClr val="tx1"/>
                </a:solidFill>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fr-FR" noProof="0"/>
              <a:t>Cliquez pour modifier les styles du texte du masque</a:t>
            </a:r>
          </a:p>
        </p:txBody>
      </p:sp>
      <p:sp>
        <p:nvSpPr>
          <p:cNvPr id="19" name="Espace réservé du texte 4">
            <a:extLst>
              <a:ext uri="{FF2B5EF4-FFF2-40B4-BE49-F238E27FC236}">
                <a16:creationId xmlns:a16="http://schemas.microsoft.com/office/drawing/2014/main" id="{DB385219-3623-4C80-90CB-E73147176A63}"/>
              </a:ext>
            </a:extLst>
          </p:cNvPr>
          <p:cNvSpPr>
            <a:spLocks noGrp="1"/>
          </p:cNvSpPr>
          <p:nvPr>
            <p:ph type="body" sz="quarter" idx="25"/>
          </p:nvPr>
        </p:nvSpPr>
        <p:spPr>
          <a:xfrm>
            <a:off x="5402083" y="4587063"/>
            <a:ext cx="1379716"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fr-FR" noProof="0"/>
              <a:t>Cliquez pour modifier les styles du texte du masque</a:t>
            </a:r>
          </a:p>
        </p:txBody>
      </p:sp>
      <p:sp>
        <p:nvSpPr>
          <p:cNvPr id="20" name="Espace réservé pour une image  15">
            <a:extLst>
              <a:ext uri="{FF2B5EF4-FFF2-40B4-BE49-F238E27FC236}">
                <a16:creationId xmlns:a16="http://schemas.microsoft.com/office/drawing/2014/main" id="{E7DD041E-74AB-4E79-8DE2-875A9F1E7DB5}"/>
              </a:ext>
            </a:extLst>
          </p:cNvPr>
          <p:cNvSpPr>
            <a:spLocks noGrp="1"/>
          </p:cNvSpPr>
          <p:nvPr>
            <p:ph type="pic" sz="quarter" idx="26"/>
          </p:nvPr>
        </p:nvSpPr>
        <p:spPr>
          <a:xfrm>
            <a:off x="7061999" y="2468972"/>
            <a:ext cx="1379716" cy="1819200"/>
          </a:xfrm>
        </p:spPr>
        <p:txBody>
          <a:bodyPr>
            <a:noAutofit/>
          </a:bodyPr>
          <a:lstStyle>
            <a:lvl1pPr>
              <a:defRPr>
                <a:noFill/>
              </a:defRPr>
            </a:lvl1pPr>
          </a:lstStyle>
          <a:p>
            <a:r>
              <a:rPr lang="fr-FR" noProof="0"/>
              <a:t>Cliquez sur l'icône pour ajouter une image</a:t>
            </a:r>
            <a:endParaRPr lang="en-US" noProof="0"/>
          </a:p>
        </p:txBody>
      </p:sp>
      <p:sp>
        <p:nvSpPr>
          <p:cNvPr id="21" name="Espace réservé du texte 4">
            <a:extLst>
              <a:ext uri="{FF2B5EF4-FFF2-40B4-BE49-F238E27FC236}">
                <a16:creationId xmlns:a16="http://schemas.microsoft.com/office/drawing/2014/main" id="{065977EE-862D-4B7C-8337-FDC6002343A7}"/>
              </a:ext>
            </a:extLst>
          </p:cNvPr>
          <p:cNvSpPr>
            <a:spLocks noGrp="1"/>
          </p:cNvSpPr>
          <p:nvPr>
            <p:ph type="body" sz="quarter" idx="27" hasCustomPrompt="1"/>
          </p:nvPr>
        </p:nvSpPr>
        <p:spPr>
          <a:xfrm>
            <a:off x="7061999" y="1584820"/>
            <a:ext cx="1379715" cy="532283"/>
          </a:xfrm>
        </p:spPr>
        <p:txBody>
          <a:bodyPr/>
          <a:lstStyle>
            <a:lvl1pPr algn="l">
              <a:lnSpc>
                <a:spcPct val="110000"/>
              </a:lnSpc>
              <a:defRPr sz="3467"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02</a:t>
            </a:r>
          </a:p>
        </p:txBody>
      </p:sp>
      <p:sp>
        <p:nvSpPr>
          <p:cNvPr id="23" name="Espace réservé pour une image  15">
            <a:extLst>
              <a:ext uri="{FF2B5EF4-FFF2-40B4-BE49-F238E27FC236}">
                <a16:creationId xmlns:a16="http://schemas.microsoft.com/office/drawing/2014/main" id="{F89C23CF-B6A6-47AA-A07B-24B1AE35C570}"/>
              </a:ext>
            </a:extLst>
          </p:cNvPr>
          <p:cNvSpPr>
            <a:spLocks noGrp="1"/>
          </p:cNvSpPr>
          <p:nvPr>
            <p:ph type="pic" sz="quarter" idx="29"/>
          </p:nvPr>
        </p:nvSpPr>
        <p:spPr>
          <a:xfrm>
            <a:off x="8721915" y="2468972"/>
            <a:ext cx="1379716" cy="1819200"/>
          </a:xfrm>
        </p:spPr>
        <p:txBody>
          <a:bodyPr>
            <a:noAutofit/>
          </a:bodyPr>
          <a:lstStyle>
            <a:lvl1pPr>
              <a:defRPr>
                <a:noFill/>
              </a:defRPr>
            </a:lvl1pPr>
          </a:lstStyle>
          <a:p>
            <a:r>
              <a:rPr lang="fr-FR" noProof="0"/>
              <a:t>Cliquez sur l'icône pour ajouter une image</a:t>
            </a:r>
            <a:endParaRPr lang="en-US" noProof="0"/>
          </a:p>
        </p:txBody>
      </p:sp>
      <p:sp>
        <p:nvSpPr>
          <p:cNvPr id="24" name="Espace réservé du texte 4">
            <a:extLst>
              <a:ext uri="{FF2B5EF4-FFF2-40B4-BE49-F238E27FC236}">
                <a16:creationId xmlns:a16="http://schemas.microsoft.com/office/drawing/2014/main" id="{637D886D-DA77-4D52-A839-266F7AEEBCE1}"/>
              </a:ext>
            </a:extLst>
          </p:cNvPr>
          <p:cNvSpPr>
            <a:spLocks noGrp="1"/>
          </p:cNvSpPr>
          <p:nvPr>
            <p:ph type="body" sz="quarter" idx="30" hasCustomPrompt="1"/>
          </p:nvPr>
        </p:nvSpPr>
        <p:spPr>
          <a:xfrm>
            <a:off x="8721914" y="1584820"/>
            <a:ext cx="1379713" cy="532283"/>
          </a:xfrm>
        </p:spPr>
        <p:txBody>
          <a:bodyPr/>
          <a:lstStyle>
            <a:lvl1pPr algn="l">
              <a:lnSpc>
                <a:spcPct val="110000"/>
              </a:lnSpc>
              <a:defRPr sz="3467"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03</a:t>
            </a:r>
          </a:p>
        </p:txBody>
      </p:sp>
      <p:sp>
        <p:nvSpPr>
          <p:cNvPr id="26" name="Espace réservé pour une image  15">
            <a:extLst>
              <a:ext uri="{FF2B5EF4-FFF2-40B4-BE49-F238E27FC236}">
                <a16:creationId xmlns:a16="http://schemas.microsoft.com/office/drawing/2014/main" id="{4D28439E-7746-4AA1-A924-0AEC11614B84}"/>
              </a:ext>
            </a:extLst>
          </p:cNvPr>
          <p:cNvSpPr>
            <a:spLocks noGrp="1"/>
          </p:cNvSpPr>
          <p:nvPr>
            <p:ph type="pic" sz="quarter" idx="32"/>
          </p:nvPr>
        </p:nvSpPr>
        <p:spPr>
          <a:xfrm>
            <a:off x="10381831" y="2468972"/>
            <a:ext cx="1379716" cy="1819200"/>
          </a:xfrm>
        </p:spPr>
        <p:txBody>
          <a:bodyPr>
            <a:noAutofit/>
          </a:bodyPr>
          <a:lstStyle>
            <a:lvl1pPr>
              <a:defRPr>
                <a:noFill/>
              </a:defRPr>
            </a:lvl1pPr>
          </a:lstStyle>
          <a:p>
            <a:r>
              <a:rPr lang="fr-FR" noProof="0"/>
              <a:t>Cliquez sur l'icône pour ajouter une image</a:t>
            </a:r>
            <a:endParaRPr lang="en-US" noProof="0"/>
          </a:p>
        </p:txBody>
      </p:sp>
      <p:sp>
        <p:nvSpPr>
          <p:cNvPr id="27" name="Espace réservé du texte 4">
            <a:extLst>
              <a:ext uri="{FF2B5EF4-FFF2-40B4-BE49-F238E27FC236}">
                <a16:creationId xmlns:a16="http://schemas.microsoft.com/office/drawing/2014/main" id="{40E34842-79F1-492E-A94C-F1F0DECB7DB2}"/>
              </a:ext>
            </a:extLst>
          </p:cNvPr>
          <p:cNvSpPr>
            <a:spLocks noGrp="1"/>
          </p:cNvSpPr>
          <p:nvPr>
            <p:ph type="body" sz="quarter" idx="33" hasCustomPrompt="1"/>
          </p:nvPr>
        </p:nvSpPr>
        <p:spPr>
          <a:xfrm>
            <a:off x="10381830" y="1584820"/>
            <a:ext cx="1379713" cy="532283"/>
          </a:xfrm>
        </p:spPr>
        <p:txBody>
          <a:bodyPr/>
          <a:lstStyle>
            <a:lvl1pPr algn="l">
              <a:lnSpc>
                <a:spcPct val="110000"/>
              </a:lnSpc>
              <a:defRPr sz="3467"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04</a:t>
            </a:r>
          </a:p>
        </p:txBody>
      </p:sp>
      <p:sp>
        <p:nvSpPr>
          <p:cNvPr id="33" name="Espace réservé du texte 4">
            <a:extLst>
              <a:ext uri="{FF2B5EF4-FFF2-40B4-BE49-F238E27FC236}">
                <a16:creationId xmlns:a16="http://schemas.microsoft.com/office/drawing/2014/main" id="{3DDB0039-9DEF-41FA-9376-CCCD184F46B0}"/>
              </a:ext>
            </a:extLst>
          </p:cNvPr>
          <p:cNvSpPr>
            <a:spLocks noGrp="1"/>
          </p:cNvSpPr>
          <p:nvPr>
            <p:ph type="body" sz="quarter" idx="35"/>
          </p:nvPr>
        </p:nvSpPr>
        <p:spPr>
          <a:xfrm>
            <a:off x="5402083" y="5039497"/>
            <a:ext cx="1379716"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fr-FR" noProof="0"/>
              <a:t>Cliquez pour modifier les styles du texte du masque</a:t>
            </a:r>
          </a:p>
        </p:txBody>
      </p:sp>
      <p:sp>
        <p:nvSpPr>
          <p:cNvPr id="34" name="Espace réservé du texte 4">
            <a:extLst>
              <a:ext uri="{FF2B5EF4-FFF2-40B4-BE49-F238E27FC236}">
                <a16:creationId xmlns:a16="http://schemas.microsoft.com/office/drawing/2014/main" id="{9F3CCA0F-99FD-49EB-AD69-BB3D91D198E7}"/>
              </a:ext>
            </a:extLst>
          </p:cNvPr>
          <p:cNvSpPr>
            <a:spLocks noGrp="1"/>
          </p:cNvSpPr>
          <p:nvPr>
            <p:ph type="body" sz="quarter" idx="36"/>
          </p:nvPr>
        </p:nvSpPr>
        <p:spPr>
          <a:xfrm>
            <a:off x="7061998" y="4587063"/>
            <a:ext cx="1379716"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fr-FR" noProof="0"/>
              <a:t>Cliquez pour modifier les styles du texte du masque</a:t>
            </a:r>
          </a:p>
        </p:txBody>
      </p:sp>
      <p:sp>
        <p:nvSpPr>
          <p:cNvPr id="35" name="Espace réservé du texte 4">
            <a:extLst>
              <a:ext uri="{FF2B5EF4-FFF2-40B4-BE49-F238E27FC236}">
                <a16:creationId xmlns:a16="http://schemas.microsoft.com/office/drawing/2014/main" id="{2E47962C-C9E2-4FED-BEA8-B8A7A8DD496C}"/>
              </a:ext>
            </a:extLst>
          </p:cNvPr>
          <p:cNvSpPr>
            <a:spLocks noGrp="1"/>
          </p:cNvSpPr>
          <p:nvPr>
            <p:ph type="body" sz="quarter" idx="37"/>
          </p:nvPr>
        </p:nvSpPr>
        <p:spPr>
          <a:xfrm>
            <a:off x="7061998" y="5039497"/>
            <a:ext cx="1379716"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fr-FR" noProof="0"/>
              <a:t>Cliquez pour modifier les styles du texte du masque</a:t>
            </a:r>
          </a:p>
        </p:txBody>
      </p:sp>
      <p:sp>
        <p:nvSpPr>
          <p:cNvPr id="36" name="Espace réservé du texte 4">
            <a:extLst>
              <a:ext uri="{FF2B5EF4-FFF2-40B4-BE49-F238E27FC236}">
                <a16:creationId xmlns:a16="http://schemas.microsoft.com/office/drawing/2014/main" id="{4F25B19E-3945-49B3-BEAB-C69BF39E2303}"/>
              </a:ext>
            </a:extLst>
          </p:cNvPr>
          <p:cNvSpPr>
            <a:spLocks noGrp="1"/>
          </p:cNvSpPr>
          <p:nvPr>
            <p:ph type="body" sz="quarter" idx="38"/>
          </p:nvPr>
        </p:nvSpPr>
        <p:spPr>
          <a:xfrm>
            <a:off x="8721911" y="4587063"/>
            <a:ext cx="1379716"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fr-FR" noProof="0"/>
              <a:t>Cliquez pour modifier les styles du texte du masque</a:t>
            </a:r>
          </a:p>
        </p:txBody>
      </p:sp>
      <p:sp>
        <p:nvSpPr>
          <p:cNvPr id="37" name="Espace réservé du texte 4">
            <a:extLst>
              <a:ext uri="{FF2B5EF4-FFF2-40B4-BE49-F238E27FC236}">
                <a16:creationId xmlns:a16="http://schemas.microsoft.com/office/drawing/2014/main" id="{39A64BFA-75AB-499E-A131-9140B81690A0}"/>
              </a:ext>
            </a:extLst>
          </p:cNvPr>
          <p:cNvSpPr>
            <a:spLocks noGrp="1"/>
          </p:cNvSpPr>
          <p:nvPr>
            <p:ph type="body" sz="quarter" idx="39"/>
          </p:nvPr>
        </p:nvSpPr>
        <p:spPr>
          <a:xfrm>
            <a:off x="8721911" y="5039497"/>
            <a:ext cx="1379716"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fr-FR" noProof="0"/>
              <a:t>Cliquez pour modifier les styles du texte du masque</a:t>
            </a:r>
          </a:p>
        </p:txBody>
      </p:sp>
      <p:sp>
        <p:nvSpPr>
          <p:cNvPr id="38" name="Espace réservé du texte 4">
            <a:extLst>
              <a:ext uri="{FF2B5EF4-FFF2-40B4-BE49-F238E27FC236}">
                <a16:creationId xmlns:a16="http://schemas.microsoft.com/office/drawing/2014/main" id="{3B5F3F20-0254-4AB0-8E67-4CD251DE7CC0}"/>
              </a:ext>
            </a:extLst>
          </p:cNvPr>
          <p:cNvSpPr>
            <a:spLocks noGrp="1"/>
          </p:cNvSpPr>
          <p:nvPr>
            <p:ph type="body" sz="quarter" idx="40"/>
          </p:nvPr>
        </p:nvSpPr>
        <p:spPr>
          <a:xfrm>
            <a:off x="10381823" y="4587063"/>
            <a:ext cx="1379716"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fr-FR" noProof="0"/>
              <a:t>Cliquez pour modifier les styles du texte du masque</a:t>
            </a:r>
          </a:p>
        </p:txBody>
      </p:sp>
      <p:sp>
        <p:nvSpPr>
          <p:cNvPr id="39" name="Espace réservé du texte 4">
            <a:extLst>
              <a:ext uri="{FF2B5EF4-FFF2-40B4-BE49-F238E27FC236}">
                <a16:creationId xmlns:a16="http://schemas.microsoft.com/office/drawing/2014/main" id="{71337317-15B9-4EF3-81D5-FE9D001892D3}"/>
              </a:ext>
            </a:extLst>
          </p:cNvPr>
          <p:cNvSpPr>
            <a:spLocks noGrp="1"/>
          </p:cNvSpPr>
          <p:nvPr>
            <p:ph type="body" sz="quarter" idx="41"/>
          </p:nvPr>
        </p:nvSpPr>
        <p:spPr>
          <a:xfrm>
            <a:off x="10381823" y="5039497"/>
            <a:ext cx="1379716"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fr-FR" noProof="0"/>
              <a:t>Cliquez pour modifier les styles du texte du masque</a:t>
            </a:r>
          </a:p>
        </p:txBody>
      </p:sp>
      <p:sp>
        <p:nvSpPr>
          <p:cNvPr id="28" name="Espace réservé du texte 5">
            <a:extLst>
              <a:ext uri="{FF2B5EF4-FFF2-40B4-BE49-F238E27FC236}">
                <a16:creationId xmlns:a16="http://schemas.microsoft.com/office/drawing/2014/main" id="{D7CFAE1A-FA8C-4F51-A655-9E0F02F24118}"/>
              </a:ext>
            </a:extLst>
          </p:cNvPr>
          <p:cNvSpPr>
            <a:spLocks noGrp="1"/>
          </p:cNvSpPr>
          <p:nvPr>
            <p:ph type="body" sz="quarter" idx="18"/>
          </p:nvPr>
        </p:nvSpPr>
        <p:spPr>
          <a:xfrm>
            <a:off x="4033427" y="425183"/>
            <a:ext cx="7715547"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fr-FR" noProof="0"/>
              <a:t>Cliquez pour modifier les styles du texte du masque</a:t>
            </a:r>
          </a:p>
        </p:txBody>
      </p:sp>
      <p:sp>
        <p:nvSpPr>
          <p:cNvPr id="29" name="Espace réservé du texte 4">
            <a:extLst>
              <a:ext uri="{FF2B5EF4-FFF2-40B4-BE49-F238E27FC236}">
                <a16:creationId xmlns:a16="http://schemas.microsoft.com/office/drawing/2014/main" id="{5114C6CE-4866-474F-BF86-38E09FF9D45B}"/>
              </a:ext>
            </a:extLst>
          </p:cNvPr>
          <p:cNvSpPr>
            <a:spLocks noGrp="1"/>
          </p:cNvSpPr>
          <p:nvPr>
            <p:ph type="body" sz="quarter" idx="22"/>
          </p:nvPr>
        </p:nvSpPr>
        <p:spPr>
          <a:xfrm>
            <a:off x="444974" y="1577577"/>
            <a:ext cx="2824073" cy="492443"/>
          </a:xfrm>
        </p:spPr>
        <p:txBody>
          <a:bodyPr wrap="square">
            <a:spAutoFit/>
          </a:bodyPr>
          <a:lstStyle>
            <a:lvl1pPr>
              <a:lnSpc>
                <a:spcPct val="100000"/>
              </a:lnSpc>
              <a:spcAft>
                <a:spcPts val="0"/>
              </a:spcAft>
              <a:defRPr sz="16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fr-FR" noProof="0"/>
              <a:t>Cliquez pour modifier les styles du texte du masque</a:t>
            </a:r>
          </a:p>
        </p:txBody>
      </p:sp>
      <p:sp>
        <p:nvSpPr>
          <p:cNvPr id="30" name="Text Placeholder 2">
            <a:extLst>
              <a:ext uri="{FF2B5EF4-FFF2-40B4-BE49-F238E27FC236}">
                <a16:creationId xmlns:a16="http://schemas.microsoft.com/office/drawing/2014/main" id="{351B796C-D9CF-43FC-A477-86A208BBE8F2}"/>
              </a:ext>
            </a:extLst>
          </p:cNvPr>
          <p:cNvSpPr>
            <a:spLocks noGrp="1"/>
          </p:cNvSpPr>
          <p:nvPr>
            <p:ph type="body" sz="quarter" idx="21"/>
          </p:nvPr>
        </p:nvSpPr>
        <p:spPr>
          <a:xfrm>
            <a:off x="442035" y="1943799"/>
            <a:ext cx="2827013" cy="4295223"/>
          </a:xfrm>
        </p:spPr>
        <p:txBody>
          <a:bodyPr/>
          <a:lstStyle>
            <a:lvl1pPr>
              <a:defRPr>
                <a:solidFill>
                  <a:schemeClr val="bg1"/>
                </a:solidFill>
              </a:defRPr>
            </a:lvl1pPr>
            <a:lvl2pPr marL="302392" indent="-302392">
              <a:buFontTx/>
              <a:buBlip>
                <a:blip r:embed="rId4"/>
              </a:buBlip>
              <a:defRPr>
                <a:solidFill>
                  <a:schemeClr val="bg1"/>
                </a:solidFill>
              </a:defRPr>
            </a:lvl2pPr>
            <a:lvl3pPr marL="609585" indent="-302392">
              <a:buFontTx/>
              <a:buBlip>
                <a:blip r:embed="rId4"/>
              </a:buBlip>
              <a:defRPr>
                <a:solidFill>
                  <a:schemeClr val="bg1"/>
                </a:solidFill>
              </a:defRPr>
            </a:lvl3pPr>
            <a:lvl4pPr marL="911977" indent="-302392">
              <a:buFontTx/>
              <a:buBlip>
                <a:blip r:embed="rId4"/>
              </a:buBlip>
              <a:defRPr>
                <a:solidFill>
                  <a:schemeClr val="bg1"/>
                </a:solidFill>
              </a:defRPr>
            </a:lvl4pPr>
            <a:lvl5pPr>
              <a:defRPr>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2" name="Title 1">
            <a:extLst>
              <a:ext uri="{FF2B5EF4-FFF2-40B4-BE49-F238E27FC236}">
                <a16:creationId xmlns:a16="http://schemas.microsoft.com/office/drawing/2014/main" id="{AA7C93D6-412D-42D2-B4F0-861F3AFA4F71}"/>
              </a:ext>
            </a:extLst>
          </p:cNvPr>
          <p:cNvSpPr>
            <a:spLocks noGrp="1"/>
          </p:cNvSpPr>
          <p:nvPr>
            <p:ph type="title"/>
          </p:nvPr>
        </p:nvSpPr>
        <p:spPr>
          <a:xfrm>
            <a:off x="441600" y="710401"/>
            <a:ext cx="2827447" cy="748247"/>
          </a:xfrm>
        </p:spPr>
        <p:txBody>
          <a:bodyPr/>
          <a:lstStyle>
            <a:lvl1pPr>
              <a:defRPr>
                <a:solidFill>
                  <a:schemeClr val="bg1"/>
                </a:solidFill>
              </a:defRPr>
            </a:lvl1pPr>
          </a:lstStyle>
          <a:p>
            <a:r>
              <a:rPr lang="fr-FR"/>
              <a:t>Modifiez le style du titre</a:t>
            </a:r>
            <a:endParaRPr lang="en-US"/>
          </a:p>
        </p:txBody>
      </p:sp>
      <p:grpSp>
        <p:nvGrpSpPr>
          <p:cNvPr id="31" name="Graphique 7">
            <a:extLst>
              <a:ext uri="{FF2B5EF4-FFF2-40B4-BE49-F238E27FC236}">
                <a16:creationId xmlns:a16="http://schemas.microsoft.com/office/drawing/2014/main" id="{0055A07A-E8A5-4FC1-9082-2E1016C97878}"/>
              </a:ext>
            </a:extLst>
          </p:cNvPr>
          <p:cNvGrpSpPr>
            <a:grpSpLocks noChangeAspect="1"/>
          </p:cNvGrpSpPr>
          <p:nvPr userDrawn="1"/>
        </p:nvGrpSpPr>
        <p:grpSpPr>
          <a:xfrm>
            <a:off x="442166" y="6329527"/>
            <a:ext cx="1071853" cy="275084"/>
            <a:chOff x="4768103" y="-471733"/>
            <a:chExt cx="744723" cy="191124"/>
          </a:xfrm>
          <a:solidFill>
            <a:schemeClr val="bg1"/>
          </a:solidFill>
        </p:grpSpPr>
        <p:sp>
          <p:nvSpPr>
            <p:cNvPr id="32" name="Forme libre : forme 9">
              <a:extLst>
                <a:ext uri="{FF2B5EF4-FFF2-40B4-BE49-F238E27FC236}">
                  <a16:creationId xmlns:a16="http://schemas.microsoft.com/office/drawing/2014/main" id="{3CAEBE62-17A4-4CBD-B78D-154B1E270C58}"/>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grpFill/>
            <a:ln w="7833" cap="flat">
              <a:noFill/>
              <a:prstDash val="solid"/>
              <a:round/>
            </a:ln>
          </p:spPr>
          <p:txBody>
            <a:bodyPr rtlCol="0" anchor="ctr"/>
            <a:lstStyle/>
            <a:p>
              <a:endParaRPr lang="fr-FR" sz="2400"/>
            </a:p>
          </p:txBody>
        </p:sp>
        <p:sp>
          <p:nvSpPr>
            <p:cNvPr id="40" name="Forme libre : forme 10">
              <a:extLst>
                <a:ext uri="{FF2B5EF4-FFF2-40B4-BE49-F238E27FC236}">
                  <a16:creationId xmlns:a16="http://schemas.microsoft.com/office/drawing/2014/main" id="{398D76C0-14BC-45A1-BA5D-05C4DA269827}"/>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grpFill/>
            <a:ln w="7833" cap="flat">
              <a:noFill/>
              <a:prstDash val="solid"/>
              <a:round/>
            </a:ln>
          </p:spPr>
          <p:txBody>
            <a:bodyPr rtlCol="0" anchor="ctr"/>
            <a:lstStyle/>
            <a:p>
              <a:endParaRPr lang="fr-FR" sz="2400">
                <a:solidFill>
                  <a:schemeClr val="accent2"/>
                </a:solidFill>
              </a:endParaRPr>
            </a:p>
          </p:txBody>
        </p:sp>
        <p:sp>
          <p:nvSpPr>
            <p:cNvPr id="41" name="Forme libre : forme 11">
              <a:extLst>
                <a:ext uri="{FF2B5EF4-FFF2-40B4-BE49-F238E27FC236}">
                  <a16:creationId xmlns:a16="http://schemas.microsoft.com/office/drawing/2014/main" id="{7734F84F-E2B5-42BC-915A-6FEA20143203}"/>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grpFill/>
            <a:ln w="7833" cap="flat">
              <a:noFill/>
              <a:prstDash val="solid"/>
              <a:round/>
            </a:ln>
          </p:spPr>
          <p:txBody>
            <a:bodyPr rtlCol="0" anchor="ctr"/>
            <a:lstStyle/>
            <a:p>
              <a:endParaRPr lang="fr-FR" sz="2400"/>
            </a:p>
          </p:txBody>
        </p:sp>
      </p:grpSp>
    </p:spTree>
    <p:extLst>
      <p:ext uri="{BB962C8B-B14F-4D97-AF65-F5344CB8AC3E}">
        <p14:creationId xmlns:p14="http://schemas.microsoft.com/office/powerpoint/2010/main" val="256740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1_Title, Content and Numbers (Alternative) (Ligh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7276DEF-3CBF-476F-8A84-C6760A5FE884}"/>
              </a:ext>
            </a:extLst>
          </p:cNvPr>
          <p:cNvSpPr/>
          <p:nvPr userDrawn="1"/>
        </p:nvSpPr>
        <p:spPr>
          <a:xfrm>
            <a:off x="0" y="0"/>
            <a:ext cx="3729600" cy="6858000"/>
          </a:xfrm>
          <a:prstGeom prst="rect">
            <a:avLst/>
          </a:prstGeom>
          <a:solidFill>
            <a:srgbClr val="E9E6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a:p>
        </p:txBody>
      </p:sp>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29" name="Espace réservé du texte 4">
            <a:extLst>
              <a:ext uri="{FF2B5EF4-FFF2-40B4-BE49-F238E27FC236}">
                <a16:creationId xmlns:a16="http://schemas.microsoft.com/office/drawing/2014/main" id="{EFA975DA-1F61-4E92-847F-881A6B959F18}"/>
              </a:ext>
            </a:extLst>
          </p:cNvPr>
          <p:cNvSpPr>
            <a:spLocks noGrp="1"/>
          </p:cNvSpPr>
          <p:nvPr>
            <p:ph type="body" sz="quarter" idx="21" hasCustomPrompt="1"/>
          </p:nvPr>
        </p:nvSpPr>
        <p:spPr>
          <a:xfrm>
            <a:off x="4352279" y="2220014"/>
            <a:ext cx="1091851" cy="921277"/>
          </a:xfrm>
        </p:spPr>
        <p:txBody>
          <a:bodyPr>
            <a:spAutoFit/>
          </a:bodyPr>
          <a:lstStyle>
            <a:lvl1pPr algn="l">
              <a:lnSpc>
                <a:spcPct val="110000"/>
              </a:lnSpc>
              <a:defRPr sz="60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01</a:t>
            </a:r>
          </a:p>
        </p:txBody>
      </p:sp>
      <p:sp>
        <p:nvSpPr>
          <p:cNvPr id="30" name="Espace réservé du texte 4">
            <a:extLst>
              <a:ext uri="{FF2B5EF4-FFF2-40B4-BE49-F238E27FC236}">
                <a16:creationId xmlns:a16="http://schemas.microsoft.com/office/drawing/2014/main" id="{F6E50AC3-1EA3-493F-A0D3-634DA300E233}"/>
              </a:ext>
            </a:extLst>
          </p:cNvPr>
          <p:cNvSpPr>
            <a:spLocks noGrp="1"/>
          </p:cNvSpPr>
          <p:nvPr>
            <p:ph type="body" sz="quarter" idx="22"/>
          </p:nvPr>
        </p:nvSpPr>
        <p:spPr>
          <a:xfrm>
            <a:off x="4352279" y="1577578"/>
            <a:ext cx="6459117" cy="245708"/>
          </a:xfrm>
        </p:spPr>
        <p:txBody>
          <a:bodyPr wrap="square">
            <a:spAutoFit/>
          </a:bodyPr>
          <a:lstStyle>
            <a:lvl1pPr algn="l">
              <a:lnSpc>
                <a:spcPct val="110000"/>
              </a:lnSpc>
              <a:defRPr sz="1600">
                <a:solidFill>
                  <a:schemeClr val="tx1"/>
                </a:solidFill>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fr-FR" noProof="0"/>
              <a:t>Cliquez pour modifier les styles du texte du masque</a:t>
            </a:r>
          </a:p>
        </p:txBody>
      </p:sp>
      <p:sp>
        <p:nvSpPr>
          <p:cNvPr id="31" name="Espace réservé du texte 4">
            <a:extLst>
              <a:ext uri="{FF2B5EF4-FFF2-40B4-BE49-F238E27FC236}">
                <a16:creationId xmlns:a16="http://schemas.microsoft.com/office/drawing/2014/main" id="{0E2314AF-F33D-4B84-8412-DF73ECC51E6B}"/>
              </a:ext>
            </a:extLst>
          </p:cNvPr>
          <p:cNvSpPr>
            <a:spLocks noGrp="1"/>
          </p:cNvSpPr>
          <p:nvPr>
            <p:ph type="body" sz="quarter" idx="25" hasCustomPrompt="1"/>
          </p:nvPr>
        </p:nvSpPr>
        <p:spPr>
          <a:xfrm>
            <a:off x="6253081" y="2220014"/>
            <a:ext cx="1091851" cy="921277"/>
          </a:xfrm>
        </p:spPr>
        <p:txBody>
          <a:bodyPr>
            <a:spAutoFit/>
          </a:bodyPr>
          <a:lstStyle>
            <a:lvl1pPr algn="l">
              <a:lnSpc>
                <a:spcPct val="110000"/>
              </a:lnSpc>
              <a:defRPr sz="60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02</a:t>
            </a:r>
          </a:p>
        </p:txBody>
      </p:sp>
      <p:sp>
        <p:nvSpPr>
          <p:cNvPr id="32" name="Espace réservé du texte 4">
            <a:extLst>
              <a:ext uri="{FF2B5EF4-FFF2-40B4-BE49-F238E27FC236}">
                <a16:creationId xmlns:a16="http://schemas.microsoft.com/office/drawing/2014/main" id="{8444AA6E-9EC0-4895-8FC6-4351D2BEE032}"/>
              </a:ext>
            </a:extLst>
          </p:cNvPr>
          <p:cNvSpPr>
            <a:spLocks noGrp="1"/>
          </p:cNvSpPr>
          <p:nvPr>
            <p:ph type="body" sz="quarter" idx="28" hasCustomPrompt="1"/>
          </p:nvPr>
        </p:nvSpPr>
        <p:spPr>
          <a:xfrm>
            <a:off x="8153884" y="2220014"/>
            <a:ext cx="1091851" cy="921277"/>
          </a:xfrm>
        </p:spPr>
        <p:txBody>
          <a:bodyPr>
            <a:spAutoFit/>
          </a:bodyPr>
          <a:lstStyle>
            <a:lvl1pPr algn="l">
              <a:lnSpc>
                <a:spcPct val="110000"/>
              </a:lnSpc>
              <a:defRPr sz="60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03</a:t>
            </a:r>
          </a:p>
        </p:txBody>
      </p:sp>
      <p:sp>
        <p:nvSpPr>
          <p:cNvPr id="33" name="Espace réservé du texte 4">
            <a:extLst>
              <a:ext uri="{FF2B5EF4-FFF2-40B4-BE49-F238E27FC236}">
                <a16:creationId xmlns:a16="http://schemas.microsoft.com/office/drawing/2014/main" id="{E3BC2BD0-41C8-4C7A-BC1B-E444A392D03A}"/>
              </a:ext>
            </a:extLst>
          </p:cNvPr>
          <p:cNvSpPr>
            <a:spLocks noGrp="1"/>
          </p:cNvSpPr>
          <p:nvPr>
            <p:ph type="body" sz="quarter" idx="31" hasCustomPrompt="1"/>
          </p:nvPr>
        </p:nvSpPr>
        <p:spPr>
          <a:xfrm>
            <a:off x="10054688" y="2220014"/>
            <a:ext cx="1091851" cy="921277"/>
          </a:xfrm>
        </p:spPr>
        <p:txBody>
          <a:bodyPr>
            <a:spAutoFit/>
          </a:bodyPr>
          <a:lstStyle>
            <a:lvl1pPr algn="l">
              <a:lnSpc>
                <a:spcPct val="110000"/>
              </a:lnSpc>
              <a:defRPr sz="60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04</a:t>
            </a:r>
          </a:p>
        </p:txBody>
      </p:sp>
      <p:sp>
        <p:nvSpPr>
          <p:cNvPr id="38" name="Espace réservé du texte 4">
            <a:extLst>
              <a:ext uri="{FF2B5EF4-FFF2-40B4-BE49-F238E27FC236}">
                <a16:creationId xmlns:a16="http://schemas.microsoft.com/office/drawing/2014/main" id="{E6118210-A598-4833-8C53-BBA66CF5796F}"/>
              </a:ext>
            </a:extLst>
          </p:cNvPr>
          <p:cNvSpPr>
            <a:spLocks noGrp="1"/>
          </p:cNvSpPr>
          <p:nvPr>
            <p:ph type="body" sz="quarter" idx="40"/>
          </p:nvPr>
        </p:nvSpPr>
        <p:spPr>
          <a:xfrm>
            <a:off x="4352279" y="3269349"/>
            <a:ext cx="1694284"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fr-FR" noProof="0"/>
              <a:t>Cliquez pour modifier les styles du texte du masque</a:t>
            </a:r>
          </a:p>
        </p:txBody>
      </p:sp>
      <p:sp>
        <p:nvSpPr>
          <p:cNvPr id="39" name="Espace réservé du texte 4">
            <a:extLst>
              <a:ext uri="{FF2B5EF4-FFF2-40B4-BE49-F238E27FC236}">
                <a16:creationId xmlns:a16="http://schemas.microsoft.com/office/drawing/2014/main" id="{140FC0A1-6231-4649-9573-C6772F9B84BC}"/>
              </a:ext>
            </a:extLst>
          </p:cNvPr>
          <p:cNvSpPr>
            <a:spLocks noGrp="1"/>
          </p:cNvSpPr>
          <p:nvPr>
            <p:ph type="body" sz="quarter" idx="41"/>
          </p:nvPr>
        </p:nvSpPr>
        <p:spPr>
          <a:xfrm>
            <a:off x="4352279" y="3721782"/>
            <a:ext cx="1694284"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fr-FR" noProof="0"/>
              <a:t>Cliquez pour modifier les styles du texte du masque</a:t>
            </a:r>
          </a:p>
        </p:txBody>
      </p:sp>
      <p:sp>
        <p:nvSpPr>
          <p:cNvPr id="40" name="Espace réservé du texte 4">
            <a:extLst>
              <a:ext uri="{FF2B5EF4-FFF2-40B4-BE49-F238E27FC236}">
                <a16:creationId xmlns:a16="http://schemas.microsoft.com/office/drawing/2014/main" id="{2DAC1528-CEDA-41B5-AAAF-B8FF60A576A9}"/>
              </a:ext>
            </a:extLst>
          </p:cNvPr>
          <p:cNvSpPr>
            <a:spLocks noGrp="1"/>
          </p:cNvSpPr>
          <p:nvPr>
            <p:ph type="body" sz="quarter" idx="42"/>
          </p:nvPr>
        </p:nvSpPr>
        <p:spPr>
          <a:xfrm>
            <a:off x="6253082" y="3269349"/>
            <a:ext cx="1694284"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fr-FR" noProof="0"/>
              <a:t>Cliquez pour modifier les styles du texte du masque</a:t>
            </a:r>
          </a:p>
        </p:txBody>
      </p:sp>
      <p:sp>
        <p:nvSpPr>
          <p:cNvPr id="41" name="Espace réservé du texte 4">
            <a:extLst>
              <a:ext uri="{FF2B5EF4-FFF2-40B4-BE49-F238E27FC236}">
                <a16:creationId xmlns:a16="http://schemas.microsoft.com/office/drawing/2014/main" id="{5FFDA929-E8A8-4AC0-99CE-44C3C6910AE5}"/>
              </a:ext>
            </a:extLst>
          </p:cNvPr>
          <p:cNvSpPr>
            <a:spLocks noGrp="1"/>
          </p:cNvSpPr>
          <p:nvPr>
            <p:ph type="body" sz="quarter" idx="43"/>
          </p:nvPr>
        </p:nvSpPr>
        <p:spPr>
          <a:xfrm>
            <a:off x="6253082" y="3721782"/>
            <a:ext cx="1694284"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fr-FR" noProof="0"/>
              <a:t>Cliquez pour modifier les styles du texte du masque</a:t>
            </a:r>
          </a:p>
        </p:txBody>
      </p:sp>
      <p:sp>
        <p:nvSpPr>
          <p:cNvPr id="42" name="Espace réservé du texte 4">
            <a:extLst>
              <a:ext uri="{FF2B5EF4-FFF2-40B4-BE49-F238E27FC236}">
                <a16:creationId xmlns:a16="http://schemas.microsoft.com/office/drawing/2014/main" id="{9709CCCA-F00B-45D4-9788-1FBC4F09AA09}"/>
              </a:ext>
            </a:extLst>
          </p:cNvPr>
          <p:cNvSpPr>
            <a:spLocks noGrp="1"/>
          </p:cNvSpPr>
          <p:nvPr>
            <p:ph type="body" sz="quarter" idx="44"/>
          </p:nvPr>
        </p:nvSpPr>
        <p:spPr>
          <a:xfrm>
            <a:off x="8153886" y="3269349"/>
            <a:ext cx="1694284"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fr-FR" noProof="0"/>
              <a:t>Cliquez pour modifier les styles du texte du masque</a:t>
            </a:r>
          </a:p>
        </p:txBody>
      </p:sp>
      <p:sp>
        <p:nvSpPr>
          <p:cNvPr id="43" name="Espace réservé du texte 4">
            <a:extLst>
              <a:ext uri="{FF2B5EF4-FFF2-40B4-BE49-F238E27FC236}">
                <a16:creationId xmlns:a16="http://schemas.microsoft.com/office/drawing/2014/main" id="{B5E93FAA-61CE-40AC-8738-0DE2C5E1F424}"/>
              </a:ext>
            </a:extLst>
          </p:cNvPr>
          <p:cNvSpPr>
            <a:spLocks noGrp="1"/>
          </p:cNvSpPr>
          <p:nvPr>
            <p:ph type="body" sz="quarter" idx="45"/>
          </p:nvPr>
        </p:nvSpPr>
        <p:spPr>
          <a:xfrm>
            <a:off x="8153886" y="3721782"/>
            <a:ext cx="1694284"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fr-FR" noProof="0"/>
              <a:t>Cliquez pour modifier les styles du texte du masque</a:t>
            </a:r>
          </a:p>
        </p:txBody>
      </p:sp>
      <p:sp>
        <p:nvSpPr>
          <p:cNvPr id="44" name="Espace réservé du texte 4">
            <a:extLst>
              <a:ext uri="{FF2B5EF4-FFF2-40B4-BE49-F238E27FC236}">
                <a16:creationId xmlns:a16="http://schemas.microsoft.com/office/drawing/2014/main" id="{14A4C1F7-829A-4567-999B-287472F1F401}"/>
              </a:ext>
            </a:extLst>
          </p:cNvPr>
          <p:cNvSpPr>
            <a:spLocks noGrp="1"/>
          </p:cNvSpPr>
          <p:nvPr>
            <p:ph type="body" sz="quarter" idx="46"/>
          </p:nvPr>
        </p:nvSpPr>
        <p:spPr>
          <a:xfrm>
            <a:off x="10054690" y="3269349"/>
            <a:ext cx="1694284"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fr-FR" noProof="0"/>
              <a:t>Cliquez pour modifier les styles du texte du masque</a:t>
            </a:r>
          </a:p>
        </p:txBody>
      </p:sp>
      <p:sp>
        <p:nvSpPr>
          <p:cNvPr id="45" name="Espace réservé du texte 4">
            <a:extLst>
              <a:ext uri="{FF2B5EF4-FFF2-40B4-BE49-F238E27FC236}">
                <a16:creationId xmlns:a16="http://schemas.microsoft.com/office/drawing/2014/main" id="{A4030E47-E75C-4A3D-9FAD-95FD358BD577}"/>
              </a:ext>
            </a:extLst>
          </p:cNvPr>
          <p:cNvSpPr>
            <a:spLocks noGrp="1"/>
          </p:cNvSpPr>
          <p:nvPr>
            <p:ph type="body" sz="quarter" idx="47"/>
          </p:nvPr>
        </p:nvSpPr>
        <p:spPr>
          <a:xfrm>
            <a:off x="10054690" y="3721782"/>
            <a:ext cx="1694284"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fr-FR" noProof="0"/>
              <a:t>Cliquez pour modifier les styles du texte du masque</a:t>
            </a:r>
          </a:p>
        </p:txBody>
      </p:sp>
      <p:sp>
        <p:nvSpPr>
          <p:cNvPr id="23" name="Espace réservé du texte 5">
            <a:extLst>
              <a:ext uri="{FF2B5EF4-FFF2-40B4-BE49-F238E27FC236}">
                <a16:creationId xmlns:a16="http://schemas.microsoft.com/office/drawing/2014/main" id="{7FA14FD7-95C9-4327-B716-189176F2E3E3}"/>
              </a:ext>
            </a:extLst>
          </p:cNvPr>
          <p:cNvSpPr>
            <a:spLocks noGrp="1"/>
          </p:cNvSpPr>
          <p:nvPr>
            <p:ph type="body" sz="quarter" idx="18"/>
          </p:nvPr>
        </p:nvSpPr>
        <p:spPr>
          <a:xfrm>
            <a:off x="4033427" y="425183"/>
            <a:ext cx="7715547"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fr-FR" noProof="0"/>
              <a:t>Cliquez pour modifier les styles du texte du masque</a:t>
            </a:r>
          </a:p>
        </p:txBody>
      </p:sp>
      <p:sp>
        <p:nvSpPr>
          <p:cNvPr id="24" name="Espace réservé du texte 4">
            <a:extLst>
              <a:ext uri="{FF2B5EF4-FFF2-40B4-BE49-F238E27FC236}">
                <a16:creationId xmlns:a16="http://schemas.microsoft.com/office/drawing/2014/main" id="{CBC1E183-B986-4005-B87A-30E837CB27F1}"/>
              </a:ext>
            </a:extLst>
          </p:cNvPr>
          <p:cNvSpPr>
            <a:spLocks noGrp="1"/>
          </p:cNvSpPr>
          <p:nvPr>
            <p:ph type="body" sz="quarter" idx="48"/>
          </p:nvPr>
        </p:nvSpPr>
        <p:spPr>
          <a:xfrm>
            <a:off x="444974" y="1577577"/>
            <a:ext cx="2824073" cy="492443"/>
          </a:xfrm>
        </p:spPr>
        <p:txBody>
          <a:bodyPr wrap="square">
            <a:spAutoFit/>
          </a:bodyPr>
          <a:lstStyle>
            <a:lvl1pPr>
              <a:lnSpc>
                <a:spcPct val="100000"/>
              </a:lnSpc>
              <a:spcAft>
                <a:spcPts val="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fr-FR" noProof="0"/>
              <a:t>Cliquez pour modifier les styles du texte du masque</a:t>
            </a:r>
          </a:p>
        </p:txBody>
      </p:sp>
      <p:sp>
        <p:nvSpPr>
          <p:cNvPr id="25" name="Text Placeholder 2">
            <a:extLst>
              <a:ext uri="{FF2B5EF4-FFF2-40B4-BE49-F238E27FC236}">
                <a16:creationId xmlns:a16="http://schemas.microsoft.com/office/drawing/2014/main" id="{61183799-5968-4FC4-B6D2-F8DDF1F8685C}"/>
              </a:ext>
            </a:extLst>
          </p:cNvPr>
          <p:cNvSpPr>
            <a:spLocks noGrp="1"/>
          </p:cNvSpPr>
          <p:nvPr>
            <p:ph type="body" sz="quarter" idx="49"/>
          </p:nvPr>
        </p:nvSpPr>
        <p:spPr>
          <a:xfrm>
            <a:off x="442034" y="1943799"/>
            <a:ext cx="2827447" cy="4295223"/>
          </a:xfrm>
        </p:spPr>
        <p:txBody>
          <a:bodyPr/>
          <a:lstStyle>
            <a:lvl1pPr>
              <a:defRPr>
                <a:solidFill>
                  <a:schemeClr val="tx1"/>
                </a:solidFill>
              </a:defRPr>
            </a:lvl1pPr>
            <a:lvl2pPr marL="302392" indent="-302392">
              <a:buFontTx/>
              <a:buBlip>
                <a:blip r:embed="rId4"/>
              </a:buBlip>
              <a:defRPr>
                <a:solidFill>
                  <a:schemeClr val="tx1"/>
                </a:solidFill>
              </a:defRPr>
            </a:lvl2pPr>
            <a:lvl3pPr marL="609585" indent="-302392">
              <a:buFontTx/>
              <a:buBlip>
                <a:blip r:embed="rId4"/>
              </a:buBlip>
              <a:defRPr>
                <a:solidFill>
                  <a:schemeClr val="tx1"/>
                </a:solidFill>
              </a:defRPr>
            </a:lvl3pPr>
            <a:lvl4pPr marL="911977" indent="-302392">
              <a:buFontTx/>
              <a:buBlip>
                <a:blip r:embed="rId4"/>
              </a:buBlip>
              <a:defRPr>
                <a:solidFill>
                  <a:schemeClr val="tx1"/>
                </a:solidFill>
              </a:defRPr>
            </a:lvl4pPr>
            <a:lvl5pPr>
              <a:defRPr>
                <a:solidFill>
                  <a:schemeClr val="tx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2" name="Title 1">
            <a:extLst>
              <a:ext uri="{FF2B5EF4-FFF2-40B4-BE49-F238E27FC236}">
                <a16:creationId xmlns:a16="http://schemas.microsoft.com/office/drawing/2014/main" id="{1B60C5BA-4E6C-49B9-BC13-AE34B754C3AB}"/>
              </a:ext>
            </a:extLst>
          </p:cNvPr>
          <p:cNvSpPr>
            <a:spLocks noGrp="1"/>
          </p:cNvSpPr>
          <p:nvPr>
            <p:ph type="title"/>
          </p:nvPr>
        </p:nvSpPr>
        <p:spPr>
          <a:xfrm>
            <a:off x="441600" y="710401"/>
            <a:ext cx="2827447" cy="748247"/>
          </a:xfrm>
        </p:spPr>
        <p:txBody>
          <a:bodyPr/>
          <a:lstStyle>
            <a:lvl1pPr>
              <a:defRPr>
                <a:solidFill>
                  <a:schemeClr val="tx1"/>
                </a:solidFill>
              </a:defRPr>
            </a:lvl1pPr>
          </a:lstStyle>
          <a:p>
            <a:r>
              <a:rPr lang="fr-FR"/>
              <a:t>Modifiez le style du titre</a:t>
            </a:r>
            <a:endParaRPr lang="en-US"/>
          </a:p>
        </p:txBody>
      </p:sp>
      <p:grpSp>
        <p:nvGrpSpPr>
          <p:cNvPr id="35" name="Graphique 7">
            <a:extLst>
              <a:ext uri="{FF2B5EF4-FFF2-40B4-BE49-F238E27FC236}">
                <a16:creationId xmlns:a16="http://schemas.microsoft.com/office/drawing/2014/main" id="{5AC15C66-D7EB-4500-A551-9FCE3A2D9B84}"/>
              </a:ext>
            </a:extLst>
          </p:cNvPr>
          <p:cNvGrpSpPr>
            <a:grpSpLocks noChangeAspect="1"/>
          </p:cNvGrpSpPr>
          <p:nvPr userDrawn="1"/>
        </p:nvGrpSpPr>
        <p:grpSpPr>
          <a:xfrm>
            <a:off x="442166" y="6329527"/>
            <a:ext cx="1071853" cy="275084"/>
            <a:chOff x="4768103" y="-471733"/>
            <a:chExt cx="744723" cy="191124"/>
          </a:xfrm>
          <a:solidFill>
            <a:srgbClr val="FFFFFF"/>
          </a:solidFill>
        </p:grpSpPr>
        <p:sp>
          <p:nvSpPr>
            <p:cNvPr id="36" name="Forme libre : forme 9">
              <a:extLst>
                <a:ext uri="{FF2B5EF4-FFF2-40B4-BE49-F238E27FC236}">
                  <a16:creationId xmlns:a16="http://schemas.microsoft.com/office/drawing/2014/main" id="{DAF98B67-E81F-4FBA-B764-933BBFE9CB5D}"/>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fr-FR" sz="2400"/>
            </a:p>
          </p:txBody>
        </p:sp>
        <p:sp>
          <p:nvSpPr>
            <p:cNvPr id="37" name="Forme libre : forme 10">
              <a:extLst>
                <a:ext uri="{FF2B5EF4-FFF2-40B4-BE49-F238E27FC236}">
                  <a16:creationId xmlns:a16="http://schemas.microsoft.com/office/drawing/2014/main" id="{C543963D-5473-4E97-AA1B-110116F53F39}"/>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solidFill>
              <a:schemeClr val="accent2"/>
            </a:solidFill>
            <a:ln w="7833" cap="flat">
              <a:noFill/>
              <a:prstDash val="solid"/>
              <a:round/>
            </a:ln>
          </p:spPr>
          <p:txBody>
            <a:bodyPr rtlCol="0" anchor="ctr"/>
            <a:lstStyle/>
            <a:p>
              <a:endParaRPr lang="fr-FR" sz="2400">
                <a:solidFill>
                  <a:schemeClr val="accent2"/>
                </a:solidFill>
              </a:endParaRPr>
            </a:p>
          </p:txBody>
        </p:sp>
        <p:sp>
          <p:nvSpPr>
            <p:cNvPr id="47" name="Forme libre : forme 11">
              <a:extLst>
                <a:ext uri="{FF2B5EF4-FFF2-40B4-BE49-F238E27FC236}">
                  <a16:creationId xmlns:a16="http://schemas.microsoft.com/office/drawing/2014/main" id="{3C560FE1-3142-4294-8909-8B9B8E77CFF7}"/>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solidFill>
              <a:schemeClr val="accent2"/>
            </a:solidFill>
            <a:ln w="7833" cap="flat">
              <a:noFill/>
              <a:prstDash val="solid"/>
              <a:round/>
            </a:ln>
          </p:spPr>
          <p:txBody>
            <a:bodyPr rtlCol="0" anchor="ctr"/>
            <a:lstStyle/>
            <a:p>
              <a:endParaRPr lang="fr-FR" sz="2400"/>
            </a:p>
          </p:txBody>
        </p:sp>
      </p:grpSp>
    </p:spTree>
    <p:extLst>
      <p:ext uri="{BB962C8B-B14F-4D97-AF65-F5344CB8AC3E}">
        <p14:creationId xmlns:p14="http://schemas.microsoft.com/office/powerpoint/2010/main" val="274760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ext next to Image">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5C5F3432-6FAD-4E94-8F10-E3A9F64580C5}"/>
              </a:ext>
            </a:extLst>
          </p:cNvPr>
          <p:cNvSpPr>
            <a:spLocks noGrp="1"/>
          </p:cNvSpPr>
          <p:nvPr>
            <p:ph type="pic" sz="quarter" idx="17"/>
          </p:nvPr>
        </p:nvSpPr>
        <p:spPr>
          <a:xfrm>
            <a:off x="0" y="0"/>
            <a:ext cx="6096000" cy="6858000"/>
          </a:xfrm>
          <a:custGeom>
            <a:avLst/>
            <a:gdLst>
              <a:gd name="connsiteX0" fmla="*/ 351364 w 4572000"/>
              <a:gd name="connsiteY0" fmla="*/ 4913481 h 5143500"/>
              <a:gd name="connsiteX1" fmla="*/ 331614 w 4572000"/>
              <a:gd name="connsiteY1" fmla="*/ 4933530 h 5143500"/>
              <a:gd name="connsiteX2" fmla="*/ 352238 w 4572000"/>
              <a:gd name="connsiteY2" fmla="*/ 4953582 h 5143500"/>
              <a:gd name="connsiteX3" fmla="*/ 371988 w 4572000"/>
              <a:gd name="connsiteY3" fmla="*/ 4933533 h 5143500"/>
              <a:gd name="connsiteX4" fmla="*/ 351364 w 4572000"/>
              <a:gd name="connsiteY4" fmla="*/ 4913481 h 5143500"/>
              <a:gd name="connsiteX5" fmla="*/ 892594 w 4572000"/>
              <a:gd name="connsiteY5" fmla="*/ 4837587 h 5143500"/>
              <a:gd name="connsiteX6" fmla="*/ 917847 w 4572000"/>
              <a:gd name="connsiteY6" fmla="*/ 4847631 h 5143500"/>
              <a:gd name="connsiteX7" fmla="*/ 927649 w 4572000"/>
              <a:gd name="connsiteY7" fmla="*/ 4877990 h 5143500"/>
              <a:gd name="connsiteX8" fmla="*/ 918101 w 4572000"/>
              <a:gd name="connsiteY8" fmla="*/ 4908353 h 5143500"/>
              <a:gd name="connsiteX9" fmla="*/ 894867 w 4572000"/>
              <a:gd name="connsiteY9" fmla="*/ 4918277 h 5143500"/>
              <a:gd name="connsiteX10" fmla="*/ 868934 w 4572000"/>
              <a:gd name="connsiteY10" fmla="*/ 4908080 h 5143500"/>
              <a:gd name="connsiteX11" fmla="*/ 859063 w 4572000"/>
              <a:gd name="connsiteY11" fmla="*/ 4877877 h 5143500"/>
              <a:gd name="connsiteX12" fmla="*/ 868679 w 4572000"/>
              <a:gd name="connsiteY12" fmla="*/ 4847677 h 5143500"/>
              <a:gd name="connsiteX13" fmla="*/ 559058 w 4572000"/>
              <a:gd name="connsiteY13" fmla="*/ 4837499 h 5143500"/>
              <a:gd name="connsiteX14" fmla="*/ 578337 w 4572000"/>
              <a:gd name="connsiteY14" fmla="*/ 4840021 h 5143500"/>
              <a:gd name="connsiteX15" fmla="*/ 585644 w 4572000"/>
              <a:gd name="connsiteY15" fmla="*/ 4847817 h 5143500"/>
              <a:gd name="connsiteX16" fmla="*/ 585644 w 4572000"/>
              <a:gd name="connsiteY16" fmla="*/ 4907937 h 5143500"/>
              <a:gd name="connsiteX17" fmla="*/ 578337 w 4572000"/>
              <a:gd name="connsiteY17" fmla="*/ 4915741 h 5143500"/>
              <a:gd name="connsiteX18" fmla="*/ 558606 w 4572000"/>
              <a:gd name="connsiteY18" fmla="*/ 4918322 h 5143500"/>
              <a:gd name="connsiteX19" fmla="*/ 534560 w 4572000"/>
              <a:gd name="connsiteY19" fmla="*/ 4909442 h 5143500"/>
              <a:gd name="connsiteX20" fmla="*/ 523520 w 4572000"/>
              <a:gd name="connsiteY20" fmla="*/ 4877990 h 5143500"/>
              <a:gd name="connsiteX21" fmla="*/ 534560 w 4572000"/>
              <a:gd name="connsiteY21" fmla="*/ 4846542 h 5143500"/>
              <a:gd name="connsiteX22" fmla="*/ 1101681 w 4572000"/>
              <a:gd name="connsiteY22" fmla="*/ 4805359 h 5143500"/>
              <a:gd name="connsiteX23" fmla="*/ 1095865 w 4572000"/>
              <a:gd name="connsiteY23" fmla="*/ 4811167 h 5143500"/>
              <a:gd name="connsiteX24" fmla="*/ 1095865 w 4572000"/>
              <a:gd name="connsiteY24" fmla="*/ 4944812 h 5143500"/>
              <a:gd name="connsiteX25" fmla="*/ 1101681 w 4572000"/>
              <a:gd name="connsiteY25" fmla="*/ 4950628 h 5143500"/>
              <a:gd name="connsiteX26" fmla="*/ 1127824 w 4572000"/>
              <a:gd name="connsiteY26" fmla="*/ 4950628 h 5143500"/>
              <a:gd name="connsiteX27" fmla="*/ 1128318 w 4572000"/>
              <a:gd name="connsiteY27" fmla="*/ 4950134 h 5143500"/>
              <a:gd name="connsiteX28" fmla="*/ 1130432 w 4572000"/>
              <a:gd name="connsiteY28" fmla="*/ 4950134 h 5143500"/>
              <a:gd name="connsiteX29" fmla="*/ 1136286 w 4572000"/>
              <a:gd name="connsiteY29" fmla="*/ 4944348 h 5143500"/>
              <a:gd name="connsiteX30" fmla="*/ 1136286 w 4572000"/>
              <a:gd name="connsiteY30" fmla="*/ 4811405 h 5143500"/>
              <a:gd name="connsiteX31" fmla="*/ 1130432 w 4572000"/>
              <a:gd name="connsiteY31" fmla="*/ 4805627 h 5143500"/>
              <a:gd name="connsiteX32" fmla="*/ 1128093 w 4572000"/>
              <a:gd name="connsiteY32" fmla="*/ 4805627 h 5143500"/>
              <a:gd name="connsiteX33" fmla="*/ 1127824 w 4572000"/>
              <a:gd name="connsiteY33" fmla="*/ 4805359 h 5143500"/>
              <a:gd name="connsiteX34" fmla="*/ 891921 w 4572000"/>
              <a:gd name="connsiteY34" fmla="*/ 4802455 h 5143500"/>
              <a:gd name="connsiteX35" fmla="*/ 819860 w 4572000"/>
              <a:gd name="connsiteY35" fmla="*/ 4877990 h 5143500"/>
              <a:gd name="connsiteX36" fmla="*/ 893950 w 4572000"/>
              <a:gd name="connsiteY36" fmla="*/ 4953533 h 5143500"/>
              <a:gd name="connsiteX37" fmla="*/ 923594 w 4572000"/>
              <a:gd name="connsiteY37" fmla="*/ 4947899 h 5143500"/>
              <a:gd name="connsiteX38" fmla="*/ 924072 w 4572000"/>
              <a:gd name="connsiteY38" fmla="*/ 4947569 h 5143500"/>
              <a:gd name="connsiteX39" fmla="*/ 924870 w 4572000"/>
              <a:gd name="connsiteY39" fmla="*/ 4947419 h 5143500"/>
              <a:gd name="connsiteX40" fmla="*/ 967554 w 4572000"/>
              <a:gd name="connsiteY40" fmla="*/ 4877877 h 5143500"/>
              <a:gd name="connsiteX41" fmla="*/ 924009 w 4572000"/>
              <a:gd name="connsiteY41" fmla="*/ 4808342 h 5143500"/>
              <a:gd name="connsiteX42" fmla="*/ 922788 w 4572000"/>
              <a:gd name="connsiteY42" fmla="*/ 4808122 h 5143500"/>
              <a:gd name="connsiteX43" fmla="*/ 922738 w 4572000"/>
              <a:gd name="connsiteY43" fmla="*/ 4808088 h 5143500"/>
              <a:gd name="connsiteX44" fmla="*/ 891921 w 4572000"/>
              <a:gd name="connsiteY44" fmla="*/ 4802455 h 5143500"/>
              <a:gd name="connsiteX45" fmla="*/ 725444 w 4572000"/>
              <a:gd name="connsiteY45" fmla="*/ 4802455 h 5143500"/>
              <a:gd name="connsiteX46" fmla="*/ 667046 w 4572000"/>
              <a:gd name="connsiteY46" fmla="*/ 4812907 h 5143500"/>
              <a:gd name="connsiteX47" fmla="*/ 666934 w 4572000"/>
              <a:gd name="connsiteY47" fmla="*/ 4813086 h 5143500"/>
              <a:gd name="connsiteX48" fmla="*/ 666651 w 4572000"/>
              <a:gd name="connsiteY48" fmla="*/ 4813136 h 5143500"/>
              <a:gd name="connsiteX49" fmla="*/ 659335 w 4572000"/>
              <a:gd name="connsiteY49" fmla="*/ 4824699 h 5143500"/>
              <a:gd name="connsiteX50" fmla="*/ 659335 w 4572000"/>
              <a:gd name="connsiteY50" fmla="*/ 4944348 h 5143500"/>
              <a:gd name="connsiteX51" fmla="*/ 659778 w 4572000"/>
              <a:gd name="connsiteY51" fmla="*/ 4944785 h 5143500"/>
              <a:gd name="connsiteX52" fmla="*/ 659778 w 4572000"/>
              <a:gd name="connsiteY52" fmla="*/ 4944812 h 5143500"/>
              <a:gd name="connsiteX53" fmla="*/ 665594 w 4572000"/>
              <a:gd name="connsiteY53" fmla="*/ 4950628 h 5143500"/>
              <a:gd name="connsiteX54" fmla="*/ 691737 w 4572000"/>
              <a:gd name="connsiteY54" fmla="*/ 4950628 h 5143500"/>
              <a:gd name="connsiteX55" fmla="*/ 697553 w 4572000"/>
              <a:gd name="connsiteY55" fmla="*/ 4944812 h 5143500"/>
              <a:gd name="connsiteX56" fmla="*/ 697553 w 4572000"/>
              <a:gd name="connsiteY56" fmla="*/ 4847194 h 5143500"/>
              <a:gd name="connsiteX57" fmla="*/ 704449 w 4572000"/>
              <a:gd name="connsiteY57" fmla="*/ 4839717 h 5143500"/>
              <a:gd name="connsiteX58" fmla="*/ 726010 w 4572000"/>
              <a:gd name="connsiteY58" fmla="*/ 4837419 h 5143500"/>
              <a:gd name="connsiteX59" fmla="*/ 746014 w 4572000"/>
              <a:gd name="connsiteY59" fmla="*/ 4843168 h 5143500"/>
              <a:gd name="connsiteX60" fmla="*/ 754203 w 4572000"/>
              <a:gd name="connsiteY60" fmla="*/ 4862009 h 5143500"/>
              <a:gd name="connsiteX61" fmla="*/ 754203 w 4572000"/>
              <a:gd name="connsiteY61" fmla="*/ 4944812 h 5143500"/>
              <a:gd name="connsiteX62" fmla="*/ 760019 w 4572000"/>
              <a:gd name="connsiteY62" fmla="*/ 4950628 h 5143500"/>
              <a:gd name="connsiteX63" fmla="*/ 786161 w 4572000"/>
              <a:gd name="connsiteY63" fmla="*/ 4950628 h 5143500"/>
              <a:gd name="connsiteX64" fmla="*/ 791977 w 4572000"/>
              <a:gd name="connsiteY64" fmla="*/ 4944812 h 5143500"/>
              <a:gd name="connsiteX65" fmla="*/ 791977 w 4572000"/>
              <a:gd name="connsiteY65" fmla="*/ 4944762 h 5143500"/>
              <a:gd name="connsiteX66" fmla="*/ 792396 w 4572000"/>
              <a:gd name="connsiteY66" fmla="*/ 4944348 h 5143500"/>
              <a:gd name="connsiteX67" fmla="*/ 792396 w 4572000"/>
              <a:gd name="connsiteY67" fmla="*/ 4857065 h 5143500"/>
              <a:gd name="connsiteX68" fmla="*/ 775798 w 4572000"/>
              <a:gd name="connsiteY68" fmla="*/ 4816682 h 5143500"/>
              <a:gd name="connsiteX69" fmla="*/ 775550 w 4572000"/>
              <a:gd name="connsiteY69" fmla="*/ 4816558 h 5143500"/>
              <a:gd name="connsiteX70" fmla="*/ 775487 w 4572000"/>
              <a:gd name="connsiteY70" fmla="*/ 4816471 h 5143500"/>
              <a:gd name="connsiteX71" fmla="*/ 725444 w 4572000"/>
              <a:gd name="connsiteY71" fmla="*/ 4802455 h 5143500"/>
              <a:gd name="connsiteX72" fmla="*/ 559835 w 4572000"/>
              <a:gd name="connsiteY72" fmla="*/ 4802455 h 5143500"/>
              <a:gd name="connsiteX73" fmla="*/ 529663 w 4572000"/>
              <a:gd name="connsiteY73" fmla="*/ 4807762 h 5143500"/>
              <a:gd name="connsiteX74" fmla="*/ 529596 w 4572000"/>
              <a:gd name="connsiteY74" fmla="*/ 4807805 h 5143500"/>
              <a:gd name="connsiteX75" fmla="*/ 528373 w 4572000"/>
              <a:gd name="connsiteY75" fmla="*/ 4808018 h 5143500"/>
              <a:gd name="connsiteX76" fmla="*/ 483587 w 4572000"/>
              <a:gd name="connsiteY76" fmla="*/ 4877877 h 5143500"/>
              <a:gd name="connsiteX77" fmla="*/ 526397 w 4572000"/>
              <a:gd name="connsiteY77" fmla="*/ 4947825 h 5143500"/>
              <a:gd name="connsiteX78" fmla="*/ 527143 w 4572000"/>
              <a:gd name="connsiteY78" fmla="*/ 4947947 h 5143500"/>
              <a:gd name="connsiteX79" fmla="*/ 527701 w 4572000"/>
              <a:gd name="connsiteY79" fmla="*/ 4948307 h 5143500"/>
              <a:gd name="connsiteX80" fmla="*/ 559257 w 4572000"/>
              <a:gd name="connsiteY80" fmla="*/ 4953533 h 5143500"/>
              <a:gd name="connsiteX81" fmla="*/ 617069 w 4572000"/>
              <a:gd name="connsiteY81" fmla="*/ 4941908 h 5143500"/>
              <a:gd name="connsiteX82" fmla="*/ 624338 w 4572000"/>
              <a:gd name="connsiteY82" fmla="*/ 4930284 h 5143500"/>
              <a:gd name="connsiteX83" fmla="*/ 624338 w 4572000"/>
              <a:gd name="connsiteY83" fmla="*/ 4824821 h 5143500"/>
              <a:gd name="connsiteX84" fmla="*/ 617069 w 4572000"/>
              <a:gd name="connsiteY84" fmla="*/ 4813204 h 5143500"/>
              <a:gd name="connsiteX85" fmla="*/ 559835 w 4572000"/>
              <a:gd name="connsiteY85" fmla="*/ 4802455 h 5143500"/>
              <a:gd name="connsiteX86" fmla="*/ 398012 w 4572000"/>
              <a:gd name="connsiteY86" fmla="*/ 4801292 h 5143500"/>
              <a:gd name="connsiteX87" fmla="*/ 396528 w 4572000"/>
              <a:gd name="connsiteY87" fmla="*/ 4801750 h 5143500"/>
              <a:gd name="connsiteX88" fmla="*/ 395863 w 4572000"/>
              <a:gd name="connsiteY88" fmla="*/ 4801582 h 5143500"/>
              <a:gd name="connsiteX89" fmla="*/ 331528 w 4572000"/>
              <a:gd name="connsiteY89" fmla="*/ 4853603 h 5143500"/>
              <a:gd name="connsiteX90" fmla="*/ 425688 w 4572000"/>
              <a:gd name="connsiteY90" fmla="*/ 4933656 h 5143500"/>
              <a:gd name="connsiteX91" fmla="*/ 423937 w 4572000"/>
              <a:gd name="connsiteY91" fmla="*/ 4944348 h 5143500"/>
              <a:gd name="connsiteX92" fmla="*/ 423646 w 4572000"/>
              <a:gd name="connsiteY92" fmla="*/ 4946089 h 5143500"/>
              <a:gd name="connsiteX93" fmla="*/ 428030 w 4572000"/>
              <a:gd name="connsiteY93" fmla="*/ 4950134 h 5143500"/>
              <a:gd name="connsiteX94" fmla="*/ 429441 w 4572000"/>
              <a:gd name="connsiteY94" fmla="*/ 4950134 h 5143500"/>
              <a:gd name="connsiteX95" fmla="*/ 429970 w 4572000"/>
              <a:gd name="connsiteY95" fmla="*/ 4950628 h 5143500"/>
              <a:gd name="connsiteX96" fmla="*/ 456122 w 4572000"/>
              <a:gd name="connsiteY96" fmla="*/ 4950628 h 5143500"/>
              <a:gd name="connsiteX97" fmla="*/ 463669 w 4572000"/>
              <a:gd name="connsiteY97" fmla="*/ 4944812 h 5143500"/>
              <a:gd name="connsiteX98" fmla="*/ 465995 w 4572000"/>
              <a:gd name="connsiteY98" fmla="*/ 4928255 h 5143500"/>
              <a:gd name="connsiteX99" fmla="*/ 372446 w 4572000"/>
              <a:gd name="connsiteY99" fmla="*/ 4850972 h 5143500"/>
              <a:gd name="connsiteX100" fmla="*/ 378875 w 4572000"/>
              <a:gd name="connsiteY100" fmla="*/ 4840371 h 5143500"/>
              <a:gd name="connsiteX101" fmla="*/ 395405 w 4572000"/>
              <a:gd name="connsiteY101" fmla="*/ 4836760 h 5143500"/>
              <a:gd name="connsiteX102" fmla="*/ 438849 w 4572000"/>
              <a:gd name="connsiteY102" fmla="*/ 4849557 h 5143500"/>
              <a:gd name="connsiteX103" fmla="*/ 443233 w 4572000"/>
              <a:gd name="connsiteY103" fmla="*/ 4850714 h 5143500"/>
              <a:gd name="connsiteX104" fmla="*/ 443816 w 4572000"/>
              <a:gd name="connsiteY104" fmla="*/ 4850348 h 5143500"/>
              <a:gd name="connsiteX105" fmla="*/ 445075 w 4572000"/>
              <a:gd name="connsiteY105" fmla="*/ 4850684 h 5143500"/>
              <a:gd name="connsiteX106" fmla="*/ 451468 w 4572000"/>
              <a:gd name="connsiteY106" fmla="*/ 4846616 h 5143500"/>
              <a:gd name="connsiteX107" fmla="*/ 460477 w 4572000"/>
              <a:gd name="connsiteY107" fmla="*/ 4827435 h 5143500"/>
              <a:gd name="connsiteX108" fmla="*/ 461640 w 4572000"/>
              <a:gd name="connsiteY108" fmla="*/ 4822502 h 5143500"/>
              <a:gd name="connsiteX109" fmla="*/ 458151 w 4572000"/>
              <a:gd name="connsiteY109" fmla="*/ 4816686 h 5143500"/>
              <a:gd name="connsiteX110" fmla="*/ 398012 w 4572000"/>
              <a:gd name="connsiteY110" fmla="*/ 4801292 h 5143500"/>
              <a:gd name="connsiteX111" fmla="*/ 1053744 w 4572000"/>
              <a:gd name="connsiteY111" fmla="*/ 4747249 h 5143500"/>
              <a:gd name="connsiteX112" fmla="*/ 994182 w 4572000"/>
              <a:gd name="connsiteY112" fmla="*/ 4808264 h 5143500"/>
              <a:gd name="connsiteX113" fmla="*/ 994182 w 4572000"/>
              <a:gd name="connsiteY113" fmla="*/ 4944812 h 5143500"/>
              <a:gd name="connsiteX114" fmla="*/ 999998 w 4572000"/>
              <a:gd name="connsiteY114" fmla="*/ 4950628 h 5143500"/>
              <a:gd name="connsiteX115" fmla="*/ 1025852 w 4572000"/>
              <a:gd name="connsiteY115" fmla="*/ 4950628 h 5143500"/>
              <a:gd name="connsiteX116" fmla="*/ 1026345 w 4572000"/>
              <a:gd name="connsiteY116" fmla="*/ 4950134 h 5143500"/>
              <a:gd name="connsiteX117" fmla="*/ 1027795 w 4572000"/>
              <a:gd name="connsiteY117" fmla="*/ 4950134 h 5143500"/>
              <a:gd name="connsiteX118" fmla="*/ 1033640 w 4572000"/>
              <a:gd name="connsiteY118" fmla="*/ 4944348 h 5143500"/>
              <a:gd name="connsiteX119" fmla="*/ 1033640 w 4572000"/>
              <a:gd name="connsiteY119" fmla="*/ 4837419 h 5143500"/>
              <a:gd name="connsiteX120" fmla="*/ 1070781 w 4572000"/>
              <a:gd name="connsiteY120" fmla="*/ 4837419 h 5143500"/>
              <a:gd name="connsiteX121" fmla="*/ 1076626 w 4572000"/>
              <a:gd name="connsiteY121" fmla="*/ 4831634 h 5143500"/>
              <a:gd name="connsiteX122" fmla="*/ 1076626 w 4572000"/>
              <a:gd name="connsiteY122" fmla="*/ 4811692 h 5143500"/>
              <a:gd name="connsiteX123" fmla="*/ 1070781 w 4572000"/>
              <a:gd name="connsiteY123" fmla="*/ 4805627 h 5143500"/>
              <a:gd name="connsiteX124" fmla="*/ 1068815 w 4572000"/>
              <a:gd name="connsiteY124" fmla="*/ 4805627 h 5143500"/>
              <a:gd name="connsiteX125" fmla="*/ 1068560 w 4572000"/>
              <a:gd name="connsiteY125" fmla="*/ 4805359 h 5143500"/>
              <a:gd name="connsiteX126" fmla="*/ 1033640 w 4572000"/>
              <a:gd name="connsiteY126" fmla="*/ 4805359 h 5143500"/>
              <a:gd name="connsiteX127" fmla="*/ 1033640 w 4572000"/>
              <a:gd name="connsiteY127" fmla="*/ 4802443 h 5143500"/>
              <a:gd name="connsiteX128" fmla="*/ 1056749 w 4572000"/>
              <a:gd name="connsiteY128" fmla="*/ 4778457 h 5143500"/>
              <a:gd name="connsiteX129" fmla="*/ 1071072 w 4572000"/>
              <a:gd name="connsiteY129" fmla="*/ 4779901 h 5143500"/>
              <a:gd name="connsiteX130" fmla="*/ 1076626 w 4572000"/>
              <a:gd name="connsiteY130" fmla="*/ 4774411 h 5143500"/>
              <a:gd name="connsiteX131" fmla="*/ 1079557 w 4572000"/>
              <a:gd name="connsiteY131" fmla="*/ 4759385 h 5143500"/>
              <a:gd name="connsiteX132" fmla="*/ 1080138 w 4572000"/>
              <a:gd name="connsiteY132" fmla="*/ 4755627 h 5143500"/>
              <a:gd name="connsiteX133" fmla="*/ 1074293 w 4572000"/>
              <a:gd name="connsiteY133" fmla="*/ 4749848 h 5143500"/>
              <a:gd name="connsiteX134" fmla="*/ 1072405 w 4572000"/>
              <a:gd name="connsiteY134" fmla="*/ 4749641 h 5143500"/>
              <a:gd name="connsiteX135" fmla="*/ 1072049 w 4572000"/>
              <a:gd name="connsiteY135" fmla="*/ 4749285 h 5143500"/>
              <a:gd name="connsiteX136" fmla="*/ 1053744 w 4572000"/>
              <a:gd name="connsiteY136" fmla="*/ 4747249 h 5143500"/>
              <a:gd name="connsiteX137" fmla="*/ 1115152 w 4572000"/>
              <a:gd name="connsiteY137" fmla="*/ 4747131 h 5143500"/>
              <a:gd name="connsiteX138" fmla="*/ 1095105 w 4572000"/>
              <a:gd name="connsiteY138" fmla="*/ 4767478 h 5143500"/>
              <a:gd name="connsiteX139" fmla="*/ 1116018 w 4572000"/>
              <a:gd name="connsiteY139" fmla="*/ 4787818 h 5143500"/>
              <a:gd name="connsiteX140" fmla="*/ 1136066 w 4572000"/>
              <a:gd name="connsiteY140" fmla="*/ 4767481 h 5143500"/>
              <a:gd name="connsiteX141" fmla="*/ 1115152 w 4572000"/>
              <a:gd name="connsiteY141" fmla="*/ 4747131 h 5143500"/>
              <a:gd name="connsiteX142" fmla="*/ 0 w 4572000"/>
              <a:gd name="connsiteY142" fmla="*/ 0 h 5143500"/>
              <a:gd name="connsiteX143" fmla="*/ 4572000 w 4572000"/>
              <a:gd name="connsiteY143" fmla="*/ 0 h 5143500"/>
              <a:gd name="connsiteX144" fmla="*/ 4572000 w 4572000"/>
              <a:gd name="connsiteY144" fmla="*/ 5143500 h 5143500"/>
              <a:gd name="connsiteX145" fmla="*/ 0 w 4572000"/>
              <a:gd name="connsiteY145"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4572000" h="5143500">
                <a:moveTo>
                  <a:pt x="351364" y="4913481"/>
                </a:moveTo>
                <a:cubicBezTo>
                  <a:pt x="339457" y="4913486"/>
                  <a:pt x="331613" y="4921037"/>
                  <a:pt x="331614" y="4933530"/>
                </a:cubicBezTo>
                <a:cubicBezTo>
                  <a:pt x="331609" y="4945734"/>
                  <a:pt x="339457" y="4953580"/>
                  <a:pt x="352238" y="4953582"/>
                </a:cubicBezTo>
                <a:cubicBezTo>
                  <a:pt x="364154" y="4953577"/>
                  <a:pt x="371991" y="4945737"/>
                  <a:pt x="371988" y="4933533"/>
                </a:cubicBezTo>
                <a:cubicBezTo>
                  <a:pt x="371996" y="4921039"/>
                  <a:pt x="364154" y="4913482"/>
                  <a:pt x="351364" y="4913481"/>
                </a:cubicBezTo>
                <a:close/>
                <a:moveTo>
                  <a:pt x="892594" y="4837587"/>
                </a:moveTo>
                <a:lnTo>
                  <a:pt x="917847" y="4847631"/>
                </a:lnTo>
                <a:cubicBezTo>
                  <a:pt x="924092" y="4854457"/>
                  <a:pt x="927649" y="4864625"/>
                  <a:pt x="927649" y="4877990"/>
                </a:cubicBezTo>
                <a:cubicBezTo>
                  <a:pt x="927649" y="4891355"/>
                  <a:pt x="924092" y="4901524"/>
                  <a:pt x="918101" y="4908353"/>
                </a:cubicBezTo>
                <a:lnTo>
                  <a:pt x="894867" y="4918277"/>
                </a:lnTo>
                <a:lnTo>
                  <a:pt x="868934" y="4908080"/>
                </a:lnTo>
                <a:cubicBezTo>
                  <a:pt x="862646" y="4901288"/>
                  <a:pt x="859063" y="4891172"/>
                  <a:pt x="859063" y="4877877"/>
                </a:cubicBezTo>
                <a:cubicBezTo>
                  <a:pt x="859063" y="4864582"/>
                  <a:pt x="862646" y="4854468"/>
                  <a:pt x="868679" y="4847677"/>
                </a:cubicBezTo>
                <a:close/>
                <a:moveTo>
                  <a:pt x="559058" y="4837499"/>
                </a:moveTo>
                <a:lnTo>
                  <a:pt x="578337" y="4840021"/>
                </a:lnTo>
                <a:cubicBezTo>
                  <a:pt x="583310" y="4841465"/>
                  <a:pt x="585644" y="4843483"/>
                  <a:pt x="585644" y="4847817"/>
                </a:cubicBezTo>
                <a:lnTo>
                  <a:pt x="585644" y="4907937"/>
                </a:lnTo>
                <a:cubicBezTo>
                  <a:pt x="585644" y="4912270"/>
                  <a:pt x="583310" y="4914296"/>
                  <a:pt x="578337" y="4915741"/>
                </a:cubicBezTo>
                <a:lnTo>
                  <a:pt x="558606" y="4918322"/>
                </a:lnTo>
                <a:lnTo>
                  <a:pt x="534560" y="4909442"/>
                </a:lnTo>
                <a:cubicBezTo>
                  <a:pt x="527878" y="4902976"/>
                  <a:pt x="523520" y="4892806"/>
                  <a:pt x="523520" y="4877990"/>
                </a:cubicBezTo>
                <a:cubicBezTo>
                  <a:pt x="523520" y="4863173"/>
                  <a:pt x="527878" y="4853005"/>
                  <a:pt x="534560" y="4846542"/>
                </a:cubicBezTo>
                <a:close/>
                <a:moveTo>
                  <a:pt x="1101681" y="4805359"/>
                </a:moveTo>
                <a:cubicBezTo>
                  <a:pt x="1098193" y="4805359"/>
                  <a:pt x="1095865" y="4807677"/>
                  <a:pt x="1095865" y="4811167"/>
                </a:cubicBezTo>
                <a:lnTo>
                  <a:pt x="1095865" y="4944812"/>
                </a:lnTo>
                <a:cubicBezTo>
                  <a:pt x="1095865" y="4948301"/>
                  <a:pt x="1098193" y="4950628"/>
                  <a:pt x="1101681" y="4950628"/>
                </a:cubicBezTo>
                <a:lnTo>
                  <a:pt x="1127824" y="4950628"/>
                </a:lnTo>
                <a:lnTo>
                  <a:pt x="1128318" y="4950134"/>
                </a:lnTo>
                <a:lnTo>
                  <a:pt x="1130432" y="4950134"/>
                </a:lnTo>
                <a:cubicBezTo>
                  <a:pt x="1133944" y="4950134"/>
                  <a:pt x="1136286" y="4947819"/>
                  <a:pt x="1136286" y="4944348"/>
                </a:cubicBezTo>
                <a:lnTo>
                  <a:pt x="1136286" y="4811405"/>
                </a:lnTo>
                <a:cubicBezTo>
                  <a:pt x="1136286" y="4807934"/>
                  <a:pt x="1133944" y="4805627"/>
                  <a:pt x="1130432" y="4805627"/>
                </a:cubicBezTo>
                <a:lnTo>
                  <a:pt x="1128093" y="4805627"/>
                </a:lnTo>
                <a:lnTo>
                  <a:pt x="1127824" y="4805359"/>
                </a:lnTo>
                <a:close/>
                <a:moveTo>
                  <a:pt x="891921" y="4802455"/>
                </a:moveTo>
                <a:cubicBezTo>
                  <a:pt x="848338" y="4802455"/>
                  <a:pt x="819860" y="4834118"/>
                  <a:pt x="819860" y="4877990"/>
                </a:cubicBezTo>
                <a:cubicBezTo>
                  <a:pt x="819860" y="4921862"/>
                  <a:pt x="848338" y="4953533"/>
                  <a:pt x="893950" y="4953533"/>
                </a:cubicBezTo>
                <a:cubicBezTo>
                  <a:pt x="904845" y="4953533"/>
                  <a:pt x="914796" y="4951553"/>
                  <a:pt x="923594" y="4947899"/>
                </a:cubicBezTo>
                <a:lnTo>
                  <a:pt x="924072" y="4947569"/>
                </a:lnTo>
                <a:lnTo>
                  <a:pt x="924870" y="4947419"/>
                </a:lnTo>
                <a:cubicBezTo>
                  <a:pt x="951435" y="4936512"/>
                  <a:pt x="967554" y="4910608"/>
                  <a:pt x="967554" y="4877877"/>
                </a:cubicBezTo>
                <a:cubicBezTo>
                  <a:pt x="967554" y="4845146"/>
                  <a:pt x="951435" y="4819246"/>
                  <a:pt x="924009" y="4808342"/>
                </a:cubicBezTo>
                <a:lnTo>
                  <a:pt x="922788" y="4808122"/>
                </a:lnTo>
                <a:lnTo>
                  <a:pt x="922738" y="4808088"/>
                </a:lnTo>
                <a:cubicBezTo>
                  <a:pt x="913655" y="4804434"/>
                  <a:pt x="903323" y="4802455"/>
                  <a:pt x="891921" y="4802455"/>
                </a:cubicBezTo>
                <a:close/>
                <a:moveTo>
                  <a:pt x="725444" y="4802455"/>
                </a:moveTo>
                <a:cubicBezTo>
                  <a:pt x="708302" y="4802455"/>
                  <a:pt x="688256" y="4805359"/>
                  <a:pt x="667046" y="4812907"/>
                </a:cubicBezTo>
                <a:lnTo>
                  <a:pt x="666934" y="4813086"/>
                </a:lnTo>
                <a:lnTo>
                  <a:pt x="666651" y="4813136"/>
                </a:lnTo>
                <a:cubicBezTo>
                  <a:pt x="662557" y="4814581"/>
                  <a:pt x="659335" y="4818052"/>
                  <a:pt x="659335" y="4824699"/>
                </a:cubicBezTo>
                <a:lnTo>
                  <a:pt x="659335" y="4944348"/>
                </a:lnTo>
                <a:lnTo>
                  <a:pt x="659778" y="4944785"/>
                </a:lnTo>
                <a:lnTo>
                  <a:pt x="659778" y="4944812"/>
                </a:lnTo>
                <a:cubicBezTo>
                  <a:pt x="659778" y="4948301"/>
                  <a:pt x="662104" y="4950628"/>
                  <a:pt x="665594" y="4950628"/>
                </a:cubicBezTo>
                <a:lnTo>
                  <a:pt x="691737" y="4950628"/>
                </a:lnTo>
                <a:cubicBezTo>
                  <a:pt x="695226" y="4950628"/>
                  <a:pt x="697553" y="4948301"/>
                  <a:pt x="697553" y="4944812"/>
                </a:cubicBezTo>
                <a:lnTo>
                  <a:pt x="697553" y="4847194"/>
                </a:lnTo>
                <a:lnTo>
                  <a:pt x="704449" y="4839717"/>
                </a:lnTo>
                <a:lnTo>
                  <a:pt x="726010" y="4837419"/>
                </a:lnTo>
                <a:lnTo>
                  <a:pt x="746014" y="4843168"/>
                </a:lnTo>
                <a:lnTo>
                  <a:pt x="754203" y="4862009"/>
                </a:lnTo>
                <a:lnTo>
                  <a:pt x="754203" y="4944812"/>
                </a:lnTo>
                <a:cubicBezTo>
                  <a:pt x="754203" y="4948301"/>
                  <a:pt x="756529" y="4950628"/>
                  <a:pt x="760019" y="4950628"/>
                </a:cubicBezTo>
                <a:lnTo>
                  <a:pt x="786161" y="4950628"/>
                </a:lnTo>
                <a:cubicBezTo>
                  <a:pt x="789651" y="4950628"/>
                  <a:pt x="791977" y="4948301"/>
                  <a:pt x="791977" y="4944812"/>
                </a:cubicBezTo>
                <a:lnTo>
                  <a:pt x="791977" y="4944762"/>
                </a:lnTo>
                <a:lnTo>
                  <a:pt x="792396" y="4944348"/>
                </a:lnTo>
                <a:lnTo>
                  <a:pt x="792396" y="4857065"/>
                </a:lnTo>
                <a:cubicBezTo>
                  <a:pt x="792396" y="4839438"/>
                  <a:pt x="786911" y="4825856"/>
                  <a:pt x="775798" y="4816682"/>
                </a:cubicBezTo>
                <a:lnTo>
                  <a:pt x="775550" y="4816558"/>
                </a:lnTo>
                <a:lnTo>
                  <a:pt x="775487" y="4816471"/>
                </a:lnTo>
                <a:cubicBezTo>
                  <a:pt x="764446" y="4807248"/>
                  <a:pt x="747813" y="4802455"/>
                  <a:pt x="725444" y="4802455"/>
                </a:cubicBezTo>
                <a:close/>
                <a:moveTo>
                  <a:pt x="559835" y="4802455"/>
                </a:moveTo>
                <a:cubicBezTo>
                  <a:pt x="548869" y="4802455"/>
                  <a:pt x="538720" y="4804289"/>
                  <a:pt x="529663" y="4807762"/>
                </a:cubicBezTo>
                <a:lnTo>
                  <a:pt x="529596" y="4807805"/>
                </a:lnTo>
                <a:lnTo>
                  <a:pt x="528373" y="4808018"/>
                </a:lnTo>
                <a:cubicBezTo>
                  <a:pt x="501027" y="4818381"/>
                  <a:pt x="483587" y="4843416"/>
                  <a:pt x="483587" y="4877877"/>
                </a:cubicBezTo>
                <a:cubicBezTo>
                  <a:pt x="483587" y="4912775"/>
                  <a:pt x="498720" y="4937596"/>
                  <a:pt x="526397" y="4947825"/>
                </a:cubicBezTo>
                <a:lnTo>
                  <a:pt x="527143" y="4947947"/>
                </a:lnTo>
                <a:lnTo>
                  <a:pt x="527701" y="4948307"/>
                </a:lnTo>
                <a:cubicBezTo>
                  <a:pt x="536867" y="4951735"/>
                  <a:pt x="547417" y="4953533"/>
                  <a:pt x="559257" y="4953533"/>
                </a:cubicBezTo>
                <a:cubicBezTo>
                  <a:pt x="578429" y="4953533"/>
                  <a:pt x="597023" y="4950331"/>
                  <a:pt x="617069" y="4941908"/>
                </a:cubicBezTo>
                <a:cubicBezTo>
                  <a:pt x="621723" y="4939879"/>
                  <a:pt x="624338" y="4936678"/>
                  <a:pt x="624338" y="4930284"/>
                </a:cubicBezTo>
                <a:lnTo>
                  <a:pt x="624338" y="4824821"/>
                </a:lnTo>
                <a:cubicBezTo>
                  <a:pt x="624338" y="4818138"/>
                  <a:pt x="621723" y="4814946"/>
                  <a:pt x="617069" y="4813204"/>
                </a:cubicBezTo>
                <a:cubicBezTo>
                  <a:pt x="597898" y="4805936"/>
                  <a:pt x="579880" y="4802455"/>
                  <a:pt x="559835" y="4802455"/>
                </a:cubicBezTo>
                <a:close/>
                <a:moveTo>
                  <a:pt x="398012" y="4801292"/>
                </a:moveTo>
                <a:lnTo>
                  <a:pt x="396528" y="4801750"/>
                </a:lnTo>
                <a:lnTo>
                  <a:pt x="395863" y="4801582"/>
                </a:lnTo>
                <a:cubicBezTo>
                  <a:pt x="356679" y="4801582"/>
                  <a:pt x="331528" y="4822385"/>
                  <a:pt x="331528" y="4853603"/>
                </a:cubicBezTo>
                <a:cubicBezTo>
                  <a:pt x="331528" y="4914871"/>
                  <a:pt x="425688" y="4891154"/>
                  <a:pt x="425688" y="4933656"/>
                </a:cubicBezTo>
                <a:cubicBezTo>
                  <a:pt x="425688" y="4937989"/>
                  <a:pt x="425107" y="4940590"/>
                  <a:pt x="423937" y="4944348"/>
                </a:cubicBezTo>
                <a:cubicBezTo>
                  <a:pt x="423646" y="4944931"/>
                  <a:pt x="423646" y="4945505"/>
                  <a:pt x="423646" y="4946089"/>
                </a:cubicBezTo>
                <a:cubicBezTo>
                  <a:pt x="423646" y="4948394"/>
                  <a:pt x="425107" y="4950134"/>
                  <a:pt x="428030" y="4950134"/>
                </a:cubicBezTo>
                <a:lnTo>
                  <a:pt x="429441" y="4950134"/>
                </a:lnTo>
                <a:lnTo>
                  <a:pt x="429970" y="4950628"/>
                </a:lnTo>
                <a:lnTo>
                  <a:pt x="456122" y="4950628"/>
                </a:lnTo>
                <a:cubicBezTo>
                  <a:pt x="460477" y="4950628"/>
                  <a:pt x="462217" y="4949176"/>
                  <a:pt x="463669" y="4944812"/>
                </a:cubicBezTo>
                <a:cubicBezTo>
                  <a:pt x="465419" y="4939879"/>
                  <a:pt x="465995" y="4933196"/>
                  <a:pt x="465995" y="4928255"/>
                </a:cubicBezTo>
                <a:cubicBezTo>
                  <a:pt x="465995" y="4862299"/>
                  <a:pt x="372446" y="4878177"/>
                  <a:pt x="372446" y="4850972"/>
                </a:cubicBezTo>
                <a:cubicBezTo>
                  <a:pt x="372446" y="4846523"/>
                  <a:pt x="374698" y="4842891"/>
                  <a:pt x="378875" y="4840371"/>
                </a:cubicBezTo>
                <a:lnTo>
                  <a:pt x="395405" y="4836760"/>
                </a:lnTo>
                <a:lnTo>
                  <a:pt x="438849" y="4849557"/>
                </a:lnTo>
                <a:cubicBezTo>
                  <a:pt x="440310" y="4850418"/>
                  <a:pt x="441772" y="4850714"/>
                  <a:pt x="443233" y="4850714"/>
                </a:cubicBezTo>
                <a:lnTo>
                  <a:pt x="443816" y="4850348"/>
                </a:lnTo>
                <a:lnTo>
                  <a:pt x="445075" y="4850684"/>
                </a:lnTo>
                <a:cubicBezTo>
                  <a:pt x="447690" y="4850684"/>
                  <a:pt x="450306" y="4849231"/>
                  <a:pt x="451468" y="4846616"/>
                </a:cubicBezTo>
                <a:lnTo>
                  <a:pt x="460477" y="4827435"/>
                </a:lnTo>
                <a:cubicBezTo>
                  <a:pt x="461318" y="4825652"/>
                  <a:pt x="461640" y="4823954"/>
                  <a:pt x="461640" y="4822502"/>
                </a:cubicBezTo>
                <a:cubicBezTo>
                  <a:pt x="461640" y="4820176"/>
                  <a:pt x="460486" y="4817858"/>
                  <a:pt x="458151" y="4816686"/>
                </a:cubicBezTo>
                <a:cubicBezTo>
                  <a:pt x="440142" y="4806226"/>
                  <a:pt x="418636" y="4801292"/>
                  <a:pt x="398012" y="4801292"/>
                </a:cubicBezTo>
                <a:close/>
                <a:moveTo>
                  <a:pt x="1053744" y="4747249"/>
                </a:moveTo>
                <a:cubicBezTo>
                  <a:pt x="1017718" y="4747249"/>
                  <a:pt x="994182" y="4766420"/>
                  <a:pt x="994182" y="4808264"/>
                </a:cubicBezTo>
                <a:lnTo>
                  <a:pt x="994182" y="4944812"/>
                </a:lnTo>
                <a:cubicBezTo>
                  <a:pt x="994182" y="4948301"/>
                  <a:pt x="996508" y="4950628"/>
                  <a:pt x="999998" y="4950628"/>
                </a:cubicBezTo>
                <a:lnTo>
                  <a:pt x="1025852" y="4950628"/>
                </a:lnTo>
                <a:lnTo>
                  <a:pt x="1026345" y="4950134"/>
                </a:lnTo>
                <a:lnTo>
                  <a:pt x="1027795" y="4950134"/>
                </a:lnTo>
                <a:cubicBezTo>
                  <a:pt x="1031307" y="4950134"/>
                  <a:pt x="1033640" y="4947819"/>
                  <a:pt x="1033640" y="4944348"/>
                </a:cubicBezTo>
                <a:lnTo>
                  <a:pt x="1033640" y="4837419"/>
                </a:lnTo>
                <a:lnTo>
                  <a:pt x="1070781" y="4837419"/>
                </a:lnTo>
                <a:cubicBezTo>
                  <a:pt x="1074584" y="4837419"/>
                  <a:pt x="1076626" y="4835105"/>
                  <a:pt x="1076626" y="4831634"/>
                </a:cubicBezTo>
                <a:lnTo>
                  <a:pt x="1076626" y="4811692"/>
                </a:lnTo>
                <a:cubicBezTo>
                  <a:pt x="1076626" y="4807934"/>
                  <a:pt x="1074584" y="4805627"/>
                  <a:pt x="1070781" y="4805627"/>
                </a:cubicBezTo>
                <a:lnTo>
                  <a:pt x="1068815" y="4805627"/>
                </a:lnTo>
                <a:lnTo>
                  <a:pt x="1068560" y="4805359"/>
                </a:lnTo>
                <a:lnTo>
                  <a:pt x="1033640" y="4805359"/>
                </a:lnTo>
                <a:lnTo>
                  <a:pt x="1033640" y="4802443"/>
                </a:lnTo>
                <a:cubicBezTo>
                  <a:pt x="1033640" y="4786548"/>
                  <a:pt x="1040664" y="4778457"/>
                  <a:pt x="1056749" y="4778457"/>
                </a:cubicBezTo>
                <a:cubicBezTo>
                  <a:pt x="1062594" y="4778457"/>
                  <a:pt x="1068893" y="4779901"/>
                  <a:pt x="1071072" y="4779901"/>
                </a:cubicBezTo>
                <a:cubicBezTo>
                  <a:pt x="1074584" y="4779901"/>
                  <a:pt x="1076046" y="4777882"/>
                  <a:pt x="1076626" y="4774411"/>
                </a:cubicBezTo>
                <a:lnTo>
                  <a:pt x="1079557" y="4759385"/>
                </a:lnTo>
                <a:cubicBezTo>
                  <a:pt x="1079814" y="4758050"/>
                  <a:pt x="1080138" y="4756876"/>
                  <a:pt x="1080138" y="4755627"/>
                </a:cubicBezTo>
                <a:cubicBezTo>
                  <a:pt x="1080138" y="4752417"/>
                  <a:pt x="1078387" y="4750711"/>
                  <a:pt x="1074293" y="4749848"/>
                </a:cubicBezTo>
                <a:lnTo>
                  <a:pt x="1072405" y="4749641"/>
                </a:lnTo>
                <a:lnTo>
                  <a:pt x="1072049" y="4749285"/>
                </a:lnTo>
                <a:cubicBezTo>
                  <a:pt x="1066233" y="4747834"/>
                  <a:pt x="1059942" y="4747249"/>
                  <a:pt x="1053744" y="4747249"/>
                </a:cubicBezTo>
                <a:close/>
                <a:moveTo>
                  <a:pt x="1115152" y="4747131"/>
                </a:moveTo>
                <a:cubicBezTo>
                  <a:pt x="1102948" y="4747139"/>
                  <a:pt x="1095102" y="4754688"/>
                  <a:pt x="1095105" y="4767478"/>
                </a:cubicBezTo>
                <a:cubicBezTo>
                  <a:pt x="1095102" y="4779971"/>
                  <a:pt x="1102948" y="4787811"/>
                  <a:pt x="1116018" y="4787818"/>
                </a:cubicBezTo>
                <a:cubicBezTo>
                  <a:pt x="1127933" y="4787817"/>
                  <a:pt x="1136071" y="4779974"/>
                  <a:pt x="1136066" y="4767481"/>
                </a:cubicBezTo>
                <a:cubicBezTo>
                  <a:pt x="1136071" y="4754690"/>
                  <a:pt x="1127933" y="4747137"/>
                  <a:pt x="1115152" y="4747131"/>
                </a:cubicBezTo>
                <a:close/>
                <a:moveTo>
                  <a:pt x="0" y="0"/>
                </a:moveTo>
                <a:lnTo>
                  <a:pt x="4572000" y="0"/>
                </a:lnTo>
                <a:lnTo>
                  <a:pt x="4572000" y="5143500"/>
                </a:lnTo>
                <a:lnTo>
                  <a:pt x="0" y="5143500"/>
                </a:lnTo>
                <a:close/>
              </a:path>
            </a:pathLst>
          </a:custGeom>
        </p:spPr>
        <p:txBody>
          <a:bodyPr wrap="square">
            <a:noAutofit/>
          </a:bodyPr>
          <a:lstStyle>
            <a:lvl1pPr>
              <a:defRPr>
                <a:noFill/>
              </a:defRPr>
            </a:lvl1pPr>
          </a:lstStyle>
          <a:p>
            <a:r>
              <a:rPr lang="en-US"/>
              <a:t>Click icon to add picture</a:t>
            </a:r>
            <a:endParaRPr lang="fr-FR"/>
          </a:p>
        </p:txBody>
      </p:sp>
      <p:sp>
        <p:nvSpPr>
          <p:cNvPr id="12" name="Espace réservé du graphique SmartArt 11">
            <a:extLst>
              <a:ext uri="{FF2B5EF4-FFF2-40B4-BE49-F238E27FC236}">
                <a16:creationId xmlns:a16="http://schemas.microsoft.com/office/drawing/2014/main" id="{0F580B26-21D6-4630-AE3D-FB359C1C883E}"/>
              </a:ext>
            </a:extLst>
          </p:cNvPr>
          <p:cNvSpPr>
            <a:spLocks noGrp="1" noChangeAspect="1"/>
          </p:cNvSpPr>
          <p:nvPr>
            <p:ph type="dgm" sz="quarter" idx="14"/>
          </p:nvPr>
        </p:nvSpPr>
        <p:spPr>
          <a:xfrm>
            <a:off x="9216309" y="1901915"/>
            <a:ext cx="96687" cy="96000"/>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accent2"/>
          </a:solidFill>
          <a:ln w="22225">
            <a:noFill/>
          </a:ln>
        </p:spPr>
        <p:txBody>
          <a:bodyPr wrap="square">
            <a:noAutofit/>
          </a:bodyPr>
          <a:lstStyle>
            <a:lvl1pPr>
              <a:defRPr>
                <a:noFill/>
              </a:defRPr>
            </a:lvl1pPr>
          </a:lstStyle>
          <a:p>
            <a:r>
              <a:rPr lang="en-US"/>
              <a:t>Click icon to add SmartArt graphic</a:t>
            </a:r>
            <a:endParaRPr lang="fr-FR"/>
          </a:p>
        </p:txBody>
      </p:sp>
      <p:sp>
        <p:nvSpPr>
          <p:cNvPr id="17" name="Espace réservé du graphique SmartArt 11">
            <a:extLst>
              <a:ext uri="{FF2B5EF4-FFF2-40B4-BE49-F238E27FC236}">
                <a16:creationId xmlns:a16="http://schemas.microsoft.com/office/drawing/2014/main" id="{16B17374-481A-4CE6-8974-CA84865A03CA}"/>
              </a:ext>
            </a:extLst>
          </p:cNvPr>
          <p:cNvSpPr>
            <a:spLocks noGrp="1" noChangeAspect="1"/>
          </p:cNvSpPr>
          <p:nvPr>
            <p:ph type="dgm" sz="quarter" idx="19"/>
          </p:nvPr>
        </p:nvSpPr>
        <p:spPr>
          <a:xfrm>
            <a:off x="9216309" y="4860087"/>
            <a:ext cx="96687" cy="96000"/>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accent2"/>
          </a:solidFill>
          <a:ln w="22225">
            <a:noFill/>
          </a:ln>
        </p:spPr>
        <p:txBody>
          <a:bodyPr wrap="square">
            <a:noAutofit/>
          </a:bodyPr>
          <a:lstStyle>
            <a:lvl1pPr>
              <a:defRPr>
                <a:noFill/>
              </a:defRPr>
            </a:lvl1pPr>
          </a:lstStyle>
          <a:p>
            <a:r>
              <a:rPr lang="en-US"/>
              <a:t>Click icon to add SmartArt graphic</a:t>
            </a:r>
            <a:endParaRPr lang="fr-FR"/>
          </a:p>
        </p:txBody>
      </p:sp>
      <p:sp>
        <p:nvSpPr>
          <p:cNvPr id="24" name="Espace réservé du texte 5">
            <a:extLst>
              <a:ext uri="{FF2B5EF4-FFF2-40B4-BE49-F238E27FC236}">
                <a16:creationId xmlns:a16="http://schemas.microsoft.com/office/drawing/2014/main" id="{013E5883-7FD1-4C44-9ADB-EE49A0891466}"/>
              </a:ext>
            </a:extLst>
          </p:cNvPr>
          <p:cNvSpPr>
            <a:spLocks noGrp="1"/>
          </p:cNvSpPr>
          <p:nvPr>
            <p:ph type="body" sz="quarter" idx="26"/>
          </p:nvPr>
        </p:nvSpPr>
        <p:spPr>
          <a:xfrm>
            <a:off x="7206602" y="2500883"/>
            <a:ext cx="4103397" cy="973837"/>
          </a:xfrm>
        </p:spPr>
        <p:txBody>
          <a:bodyPr anchor="b">
            <a:noAutofit/>
          </a:bodyPr>
          <a:lstStyle>
            <a:lvl1pPr algn="ctr">
              <a:lnSpc>
                <a:spcPct val="96000"/>
              </a:lnSpc>
              <a:spcAft>
                <a:spcPts val="1333"/>
              </a:spcAft>
              <a:defRPr lang="fr-FR" sz="3200"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71391" indent="0" algn="ctr">
              <a:lnSpc>
                <a:spcPct val="100000"/>
              </a:lnSpc>
              <a:buFont typeface="Arial" panose="020B0604020202020204" pitchFamily="34" charset="0"/>
              <a:buNone/>
              <a:defRPr sz="2667" b="0" i="1">
                <a:solidFill>
                  <a:schemeClr val="accent2"/>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en-US"/>
              <a:t>Click to edit Master text styles</a:t>
            </a:r>
          </a:p>
        </p:txBody>
      </p:sp>
      <p:sp>
        <p:nvSpPr>
          <p:cNvPr id="25" name="Espace réservé du texte 5">
            <a:extLst>
              <a:ext uri="{FF2B5EF4-FFF2-40B4-BE49-F238E27FC236}">
                <a16:creationId xmlns:a16="http://schemas.microsoft.com/office/drawing/2014/main" id="{EF5BFE2C-3893-4574-8E43-0A0678870930}"/>
              </a:ext>
            </a:extLst>
          </p:cNvPr>
          <p:cNvSpPr>
            <a:spLocks noGrp="1"/>
          </p:cNvSpPr>
          <p:nvPr>
            <p:ph type="body" sz="quarter" idx="27"/>
          </p:nvPr>
        </p:nvSpPr>
        <p:spPr>
          <a:xfrm>
            <a:off x="7206602" y="3490415"/>
            <a:ext cx="4103397" cy="537959"/>
          </a:xfrm>
        </p:spPr>
        <p:txBody>
          <a:bodyPr anchor="t">
            <a:noAutofit/>
          </a:bodyPr>
          <a:lstStyle>
            <a:lvl1pPr algn="ctr">
              <a:lnSpc>
                <a:spcPct val="96000"/>
              </a:lnSpc>
              <a:spcAft>
                <a:spcPts val="1333"/>
              </a:spcAft>
              <a:defRPr lang="en-US" sz="3333" b="0" i="1" kern="1200" dirty="0">
                <a:solidFill>
                  <a:schemeClr val="accent2"/>
                </a:solidFill>
                <a:latin typeface="Georgia" panose="02040502050405020303" pitchFamily="18" charset="0"/>
                <a:ea typeface="Verdana" panose="020B0604030504040204" pitchFamily="34" charset="0"/>
                <a:cs typeface="Verdana" panose="020B0604030504040204" pitchFamily="34" charset="0"/>
              </a:defRPr>
            </a:lvl1pPr>
            <a:lvl2pPr marL="371391" indent="0" algn="ctr">
              <a:lnSpc>
                <a:spcPct val="100000"/>
              </a:lnSpc>
              <a:buFont typeface="Arial" panose="020B0604020202020204" pitchFamily="34" charset="0"/>
              <a:buNone/>
              <a:defRPr sz="3333" b="0" i="1">
                <a:solidFill>
                  <a:schemeClr val="accent2"/>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en-US"/>
              <a:t>Click to edit Master text styles</a:t>
            </a:r>
          </a:p>
        </p:txBody>
      </p:sp>
      <p:sp>
        <p:nvSpPr>
          <p:cNvPr id="26" name="Espace réservé du texte 5">
            <a:extLst>
              <a:ext uri="{FF2B5EF4-FFF2-40B4-BE49-F238E27FC236}">
                <a16:creationId xmlns:a16="http://schemas.microsoft.com/office/drawing/2014/main" id="{E331AD24-1AAB-440A-917D-3BB2B9658DC1}"/>
              </a:ext>
            </a:extLst>
          </p:cNvPr>
          <p:cNvSpPr>
            <a:spLocks noGrp="1"/>
          </p:cNvSpPr>
          <p:nvPr>
            <p:ph type="body" sz="quarter" idx="23"/>
          </p:nvPr>
        </p:nvSpPr>
        <p:spPr>
          <a:xfrm>
            <a:off x="7206602" y="4113499"/>
            <a:ext cx="4103397" cy="331244"/>
          </a:xfrm>
        </p:spPr>
        <p:txBody>
          <a:bodyPr anchor="t">
            <a:noAutofit/>
          </a:bodyPr>
          <a:lstStyle>
            <a:lvl1pPr algn="ctr">
              <a:lnSpc>
                <a:spcPct val="96000"/>
              </a:lnSpc>
              <a:spcAft>
                <a:spcPts val="1333"/>
              </a:spcAft>
              <a:defRPr lang="en-US" sz="1867" b="0" i="0" kern="1200" dirty="0">
                <a:solidFill>
                  <a:schemeClr val="tx1"/>
                </a:solidFill>
                <a:latin typeface="+mj-lt"/>
                <a:ea typeface="Verdana" panose="020B0604030504040204" pitchFamily="34" charset="0"/>
                <a:cs typeface="Verdana" panose="020B0604030504040204" pitchFamily="34" charset="0"/>
              </a:defRPr>
            </a:lvl1pPr>
            <a:lvl2pPr marL="371391" indent="0" algn="l">
              <a:lnSpc>
                <a:spcPct val="100000"/>
              </a:lnSpc>
              <a:buFont typeface="Arial" panose="020B0604020202020204" pitchFamily="34" charset="0"/>
              <a:buNone/>
              <a:defRPr lang="en-US" sz="1600" b="0" i="0" kern="120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en-US"/>
              <a:t>Click to edit Master text styles</a:t>
            </a:r>
          </a:p>
        </p:txBody>
      </p:sp>
      <p:sp>
        <p:nvSpPr>
          <p:cNvPr id="4" name="Footer Placeholder 3">
            <a:extLst>
              <a:ext uri="{FF2B5EF4-FFF2-40B4-BE49-F238E27FC236}">
                <a16:creationId xmlns:a16="http://schemas.microsoft.com/office/drawing/2014/main" id="{85426638-E995-48BB-9876-A857FD3B91D7}"/>
              </a:ext>
            </a:extLst>
          </p:cNvPr>
          <p:cNvSpPr>
            <a:spLocks noGrp="1"/>
          </p:cNvSpPr>
          <p:nvPr>
            <p:ph type="ftr" sz="quarter" idx="29"/>
          </p:nvPr>
        </p:nvSpPr>
        <p:spPr/>
        <p:txBody>
          <a:bodyPr/>
          <a:lstStyle/>
          <a:p>
            <a:endParaRPr lang="en-US"/>
          </a:p>
        </p:txBody>
      </p:sp>
      <p:sp>
        <p:nvSpPr>
          <p:cNvPr id="5" name="Slide Number Placeholder 4">
            <a:extLst>
              <a:ext uri="{FF2B5EF4-FFF2-40B4-BE49-F238E27FC236}">
                <a16:creationId xmlns:a16="http://schemas.microsoft.com/office/drawing/2014/main" id="{0EE6D6CE-9906-47BC-81E7-F3BCA960860C}"/>
              </a:ext>
            </a:extLst>
          </p:cNvPr>
          <p:cNvSpPr>
            <a:spLocks noGrp="1"/>
          </p:cNvSpPr>
          <p:nvPr>
            <p:ph type="sldNum" sz="quarter" idx="30"/>
          </p:nvPr>
        </p:nvSpPr>
        <p:spPr/>
        <p:txBody>
          <a:bodyPr/>
          <a:lstStyle/>
          <a:p>
            <a:fld id="{6B54B0F7-55DD-40D6-B7F4-70B586885C0B}" type="slidenum">
              <a:rPr lang="en-US" smtClean="0"/>
              <a:pPr/>
              <a:t>‹#›</a:t>
            </a:fld>
            <a:endParaRPr lang="en-US"/>
          </a:p>
        </p:txBody>
      </p:sp>
    </p:spTree>
    <p:extLst>
      <p:ext uri="{BB962C8B-B14F-4D97-AF65-F5344CB8AC3E}">
        <p14:creationId xmlns:p14="http://schemas.microsoft.com/office/powerpoint/2010/main" val="3820079378"/>
      </p:ext>
    </p:extLst>
  </p:cSld>
  <p:clrMapOvr>
    <a:masterClrMapping/>
  </p:clrMapOvr>
  <p:extLst>
    <p:ext uri="{DCECCB84-F9BA-43D5-87BE-67443E8EF086}">
      <p15:sldGuideLst xmlns:p15="http://schemas.microsoft.com/office/powerpoint/2012/main"/>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1_Title, Content and Numbers (Alternative) (Purp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7276DEF-3CBF-476F-8A84-C6760A5FE884}"/>
              </a:ext>
            </a:extLst>
          </p:cNvPr>
          <p:cNvSpPr/>
          <p:nvPr userDrawn="1"/>
        </p:nvSpPr>
        <p:spPr>
          <a:xfrm>
            <a:off x="0" y="0"/>
            <a:ext cx="37296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a:p>
        </p:txBody>
      </p:sp>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29" name="Espace réservé du texte 4">
            <a:extLst>
              <a:ext uri="{FF2B5EF4-FFF2-40B4-BE49-F238E27FC236}">
                <a16:creationId xmlns:a16="http://schemas.microsoft.com/office/drawing/2014/main" id="{EFA975DA-1F61-4E92-847F-881A6B959F18}"/>
              </a:ext>
            </a:extLst>
          </p:cNvPr>
          <p:cNvSpPr>
            <a:spLocks noGrp="1"/>
          </p:cNvSpPr>
          <p:nvPr>
            <p:ph type="body" sz="quarter" idx="21" hasCustomPrompt="1"/>
          </p:nvPr>
        </p:nvSpPr>
        <p:spPr>
          <a:xfrm>
            <a:off x="4352279" y="2220014"/>
            <a:ext cx="1091851" cy="921277"/>
          </a:xfrm>
        </p:spPr>
        <p:txBody>
          <a:bodyPr>
            <a:spAutoFit/>
          </a:bodyPr>
          <a:lstStyle>
            <a:lvl1pPr algn="l">
              <a:lnSpc>
                <a:spcPct val="110000"/>
              </a:lnSpc>
              <a:defRPr sz="60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01</a:t>
            </a:r>
          </a:p>
        </p:txBody>
      </p:sp>
      <p:sp>
        <p:nvSpPr>
          <p:cNvPr id="30" name="Espace réservé du texte 4">
            <a:extLst>
              <a:ext uri="{FF2B5EF4-FFF2-40B4-BE49-F238E27FC236}">
                <a16:creationId xmlns:a16="http://schemas.microsoft.com/office/drawing/2014/main" id="{F6E50AC3-1EA3-493F-A0D3-634DA300E233}"/>
              </a:ext>
            </a:extLst>
          </p:cNvPr>
          <p:cNvSpPr>
            <a:spLocks noGrp="1"/>
          </p:cNvSpPr>
          <p:nvPr>
            <p:ph type="body" sz="quarter" idx="22"/>
          </p:nvPr>
        </p:nvSpPr>
        <p:spPr>
          <a:xfrm>
            <a:off x="4352279" y="1577578"/>
            <a:ext cx="6459117" cy="245708"/>
          </a:xfrm>
        </p:spPr>
        <p:txBody>
          <a:bodyPr wrap="square">
            <a:spAutoFit/>
          </a:bodyPr>
          <a:lstStyle>
            <a:lvl1pPr algn="l">
              <a:lnSpc>
                <a:spcPct val="110000"/>
              </a:lnSpc>
              <a:defRPr sz="1600">
                <a:solidFill>
                  <a:schemeClr val="tx1"/>
                </a:solidFill>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fr-FR" noProof="0"/>
              <a:t>Cliquez pour modifier les styles du texte du masque</a:t>
            </a:r>
          </a:p>
        </p:txBody>
      </p:sp>
      <p:sp>
        <p:nvSpPr>
          <p:cNvPr id="31" name="Espace réservé du texte 4">
            <a:extLst>
              <a:ext uri="{FF2B5EF4-FFF2-40B4-BE49-F238E27FC236}">
                <a16:creationId xmlns:a16="http://schemas.microsoft.com/office/drawing/2014/main" id="{0E2314AF-F33D-4B84-8412-DF73ECC51E6B}"/>
              </a:ext>
            </a:extLst>
          </p:cNvPr>
          <p:cNvSpPr>
            <a:spLocks noGrp="1"/>
          </p:cNvSpPr>
          <p:nvPr>
            <p:ph type="body" sz="quarter" idx="25" hasCustomPrompt="1"/>
          </p:nvPr>
        </p:nvSpPr>
        <p:spPr>
          <a:xfrm>
            <a:off x="6253081" y="2220014"/>
            <a:ext cx="1091851" cy="921277"/>
          </a:xfrm>
        </p:spPr>
        <p:txBody>
          <a:bodyPr>
            <a:spAutoFit/>
          </a:bodyPr>
          <a:lstStyle>
            <a:lvl1pPr algn="l">
              <a:lnSpc>
                <a:spcPct val="110000"/>
              </a:lnSpc>
              <a:defRPr sz="60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02</a:t>
            </a:r>
          </a:p>
        </p:txBody>
      </p:sp>
      <p:sp>
        <p:nvSpPr>
          <p:cNvPr id="32" name="Espace réservé du texte 4">
            <a:extLst>
              <a:ext uri="{FF2B5EF4-FFF2-40B4-BE49-F238E27FC236}">
                <a16:creationId xmlns:a16="http://schemas.microsoft.com/office/drawing/2014/main" id="{8444AA6E-9EC0-4895-8FC6-4351D2BEE032}"/>
              </a:ext>
            </a:extLst>
          </p:cNvPr>
          <p:cNvSpPr>
            <a:spLocks noGrp="1"/>
          </p:cNvSpPr>
          <p:nvPr>
            <p:ph type="body" sz="quarter" idx="28" hasCustomPrompt="1"/>
          </p:nvPr>
        </p:nvSpPr>
        <p:spPr>
          <a:xfrm>
            <a:off x="8153884" y="2220014"/>
            <a:ext cx="1091851" cy="921277"/>
          </a:xfrm>
        </p:spPr>
        <p:txBody>
          <a:bodyPr>
            <a:spAutoFit/>
          </a:bodyPr>
          <a:lstStyle>
            <a:lvl1pPr algn="l">
              <a:lnSpc>
                <a:spcPct val="110000"/>
              </a:lnSpc>
              <a:defRPr sz="60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03</a:t>
            </a:r>
          </a:p>
        </p:txBody>
      </p:sp>
      <p:sp>
        <p:nvSpPr>
          <p:cNvPr id="33" name="Espace réservé du texte 4">
            <a:extLst>
              <a:ext uri="{FF2B5EF4-FFF2-40B4-BE49-F238E27FC236}">
                <a16:creationId xmlns:a16="http://schemas.microsoft.com/office/drawing/2014/main" id="{E3BC2BD0-41C8-4C7A-BC1B-E444A392D03A}"/>
              </a:ext>
            </a:extLst>
          </p:cNvPr>
          <p:cNvSpPr>
            <a:spLocks noGrp="1"/>
          </p:cNvSpPr>
          <p:nvPr>
            <p:ph type="body" sz="quarter" idx="31" hasCustomPrompt="1"/>
          </p:nvPr>
        </p:nvSpPr>
        <p:spPr>
          <a:xfrm>
            <a:off x="10054688" y="2220014"/>
            <a:ext cx="1091851" cy="921277"/>
          </a:xfrm>
        </p:spPr>
        <p:txBody>
          <a:bodyPr>
            <a:spAutoFit/>
          </a:bodyPr>
          <a:lstStyle>
            <a:lvl1pPr algn="l">
              <a:lnSpc>
                <a:spcPct val="110000"/>
              </a:lnSpc>
              <a:defRPr sz="60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04</a:t>
            </a:r>
          </a:p>
        </p:txBody>
      </p:sp>
      <p:sp>
        <p:nvSpPr>
          <p:cNvPr id="38" name="Espace réservé du texte 4">
            <a:extLst>
              <a:ext uri="{FF2B5EF4-FFF2-40B4-BE49-F238E27FC236}">
                <a16:creationId xmlns:a16="http://schemas.microsoft.com/office/drawing/2014/main" id="{E6118210-A598-4833-8C53-BBA66CF5796F}"/>
              </a:ext>
            </a:extLst>
          </p:cNvPr>
          <p:cNvSpPr>
            <a:spLocks noGrp="1"/>
          </p:cNvSpPr>
          <p:nvPr>
            <p:ph type="body" sz="quarter" idx="40"/>
          </p:nvPr>
        </p:nvSpPr>
        <p:spPr>
          <a:xfrm>
            <a:off x="4352279" y="3269349"/>
            <a:ext cx="1694284"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fr-FR" noProof="0"/>
              <a:t>Cliquez pour modifier les styles du texte du masque</a:t>
            </a:r>
          </a:p>
        </p:txBody>
      </p:sp>
      <p:sp>
        <p:nvSpPr>
          <p:cNvPr id="39" name="Espace réservé du texte 4">
            <a:extLst>
              <a:ext uri="{FF2B5EF4-FFF2-40B4-BE49-F238E27FC236}">
                <a16:creationId xmlns:a16="http://schemas.microsoft.com/office/drawing/2014/main" id="{140FC0A1-6231-4649-9573-C6772F9B84BC}"/>
              </a:ext>
            </a:extLst>
          </p:cNvPr>
          <p:cNvSpPr>
            <a:spLocks noGrp="1"/>
          </p:cNvSpPr>
          <p:nvPr>
            <p:ph type="body" sz="quarter" idx="41"/>
          </p:nvPr>
        </p:nvSpPr>
        <p:spPr>
          <a:xfrm>
            <a:off x="4352279" y="3721782"/>
            <a:ext cx="1694284"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fr-FR" noProof="0"/>
              <a:t>Cliquez pour modifier les styles du texte du masque</a:t>
            </a:r>
          </a:p>
        </p:txBody>
      </p:sp>
      <p:sp>
        <p:nvSpPr>
          <p:cNvPr id="40" name="Espace réservé du texte 4">
            <a:extLst>
              <a:ext uri="{FF2B5EF4-FFF2-40B4-BE49-F238E27FC236}">
                <a16:creationId xmlns:a16="http://schemas.microsoft.com/office/drawing/2014/main" id="{2DAC1528-CEDA-41B5-AAAF-B8FF60A576A9}"/>
              </a:ext>
            </a:extLst>
          </p:cNvPr>
          <p:cNvSpPr>
            <a:spLocks noGrp="1"/>
          </p:cNvSpPr>
          <p:nvPr>
            <p:ph type="body" sz="quarter" idx="42"/>
          </p:nvPr>
        </p:nvSpPr>
        <p:spPr>
          <a:xfrm>
            <a:off x="6253082" y="3269349"/>
            <a:ext cx="1694284"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fr-FR" noProof="0"/>
              <a:t>Cliquez pour modifier les styles du texte du masque</a:t>
            </a:r>
          </a:p>
        </p:txBody>
      </p:sp>
      <p:sp>
        <p:nvSpPr>
          <p:cNvPr id="41" name="Espace réservé du texte 4">
            <a:extLst>
              <a:ext uri="{FF2B5EF4-FFF2-40B4-BE49-F238E27FC236}">
                <a16:creationId xmlns:a16="http://schemas.microsoft.com/office/drawing/2014/main" id="{5FFDA929-E8A8-4AC0-99CE-44C3C6910AE5}"/>
              </a:ext>
            </a:extLst>
          </p:cNvPr>
          <p:cNvSpPr>
            <a:spLocks noGrp="1"/>
          </p:cNvSpPr>
          <p:nvPr>
            <p:ph type="body" sz="quarter" idx="43"/>
          </p:nvPr>
        </p:nvSpPr>
        <p:spPr>
          <a:xfrm>
            <a:off x="6253082" y="3721782"/>
            <a:ext cx="1694284"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fr-FR" noProof="0"/>
              <a:t>Cliquez pour modifier les styles du texte du masque</a:t>
            </a:r>
          </a:p>
        </p:txBody>
      </p:sp>
      <p:sp>
        <p:nvSpPr>
          <p:cNvPr id="42" name="Espace réservé du texte 4">
            <a:extLst>
              <a:ext uri="{FF2B5EF4-FFF2-40B4-BE49-F238E27FC236}">
                <a16:creationId xmlns:a16="http://schemas.microsoft.com/office/drawing/2014/main" id="{9709CCCA-F00B-45D4-9788-1FBC4F09AA09}"/>
              </a:ext>
            </a:extLst>
          </p:cNvPr>
          <p:cNvSpPr>
            <a:spLocks noGrp="1"/>
          </p:cNvSpPr>
          <p:nvPr>
            <p:ph type="body" sz="quarter" idx="44"/>
          </p:nvPr>
        </p:nvSpPr>
        <p:spPr>
          <a:xfrm>
            <a:off x="8153886" y="3269349"/>
            <a:ext cx="1694284"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fr-FR" noProof="0"/>
              <a:t>Cliquez pour modifier les styles du texte du masque</a:t>
            </a:r>
          </a:p>
        </p:txBody>
      </p:sp>
      <p:sp>
        <p:nvSpPr>
          <p:cNvPr id="43" name="Espace réservé du texte 4">
            <a:extLst>
              <a:ext uri="{FF2B5EF4-FFF2-40B4-BE49-F238E27FC236}">
                <a16:creationId xmlns:a16="http://schemas.microsoft.com/office/drawing/2014/main" id="{B5E93FAA-61CE-40AC-8738-0DE2C5E1F424}"/>
              </a:ext>
            </a:extLst>
          </p:cNvPr>
          <p:cNvSpPr>
            <a:spLocks noGrp="1"/>
          </p:cNvSpPr>
          <p:nvPr>
            <p:ph type="body" sz="quarter" idx="45"/>
          </p:nvPr>
        </p:nvSpPr>
        <p:spPr>
          <a:xfrm>
            <a:off x="8153886" y="3721782"/>
            <a:ext cx="1694284"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fr-FR" noProof="0"/>
              <a:t>Cliquez pour modifier les styles du texte du masque</a:t>
            </a:r>
          </a:p>
        </p:txBody>
      </p:sp>
      <p:sp>
        <p:nvSpPr>
          <p:cNvPr id="44" name="Espace réservé du texte 4">
            <a:extLst>
              <a:ext uri="{FF2B5EF4-FFF2-40B4-BE49-F238E27FC236}">
                <a16:creationId xmlns:a16="http://schemas.microsoft.com/office/drawing/2014/main" id="{14A4C1F7-829A-4567-999B-287472F1F401}"/>
              </a:ext>
            </a:extLst>
          </p:cNvPr>
          <p:cNvSpPr>
            <a:spLocks noGrp="1"/>
          </p:cNvSpPr>
          <p:nvPr>
            <p:ph type="body" sz="quarter" idx="46"/>
          </p:nvPr>
        </p:nvSpPr>
        <p:spPr>
          <a:xfrm>
            <a:off x="10054690" y="3269349"/>
            <a:ext cx="1694284"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fr-FR" noProof="0"/>
              <a:t>Cliquez pour modifier les styles du texte du masque</a:t>
            </a:r>
          </a:p>
        </p:txBody>
      </p:sp>
      <p:sp>
        <p:nvSpPr>
          <p:cNvPr id="45" name="Espace réservé du texte 4">
            <a:extLst>
              <a:ext uri="{FF2B5EF4-FFF2-40B4-BE49-F238E27FC236}">
                <a16:creationId xmlns:a16="http://schemas.microsoft.com/office/drawing/2014/main" id="{A4030E47-E75C-4A3D-9FAD-95FD358BD577}"/>
              </a:ext>
            </a:extLst>
          </p:cNvPr>
          <p:cNvSpPr>
            <a:spLocks noGrp="1"/>
          </p:cNvSpPr>
          <p:nvPr>
            <p:ph type="body" sz="quarter" idx="47"/>
          </p:nvPr>
        </p:nvSpPr>
        <p:spPr>
          <a:xfrm>
            <a:off x="10054690" y="3721782"/>
            <a:ext cx="1694284"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fr-FR" noProof="0"/>
              <a:t>Cliquez pour modifier les styles du texte du masque</a:t>
            </a:r>
          </a:p>
        </p:txBody>
      </p:sp>
      <p:sp>
        <p:nvSpPr>
          <p:cNvPr id="23" name="Espace réservé du texte 5">
            <a:extLst>
              <a:ext uri="{FF2B5EF4-FFF2-40B4-BE49-F238E27FC236}">
                <a16:creationId xmlns:a16="http://schemas.microsoft.com/office/drawing/2014/main" id="{7FA14FD7-95C9-4327-B716-189176F2E3E3}"/>
              </a:ext>
            </a:extLst>
          </p:cNvPr>
          <p:cNvSpPr>
            <a:spLocks noGrp="1"/>
          </p:cNvSpPr>
          <p:nvPr>
            <p:ph type="body" sz="quarter" idx="18"/>
          </p:nvPr>
        </p:nvSpPr>
        <p:spPr>
          <a:xfrm>
            <a:off x="4033427" y="425183"/>
            <a:ext cx="7715547"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fr-FR" noProof="0"/>
              <a:t>Cliquez pour modifier les styles du texte du masque</a:t>
            </a:r>
          </a:p>
        </p:txBody>
      </p:sp>
      <p:grpSp>
        <p:nvGrpSpPr>
          <p:cNvPr id="35" name="Graphique 7">
            <a:extLst>
              <a:ext uri="{FF2B5EF4-FFF2-40B4-BE49-F238E27FC236}">
                <a16:creationId xmlns:a16="http://schemas.microsoft.com/office/drawing/2014/main" id="{8670D0AF-4A05-41F5-A174-F1DCC172E6C4}"/>
              </a:ext>
            </a:extLst>
          </p:cNvPr>
          <p:cNvGrpSpPr>
            <a:grpSpLocks noChangeAspect="1"/>
          </p:cNvGrpSpPr>
          <p:nvPr userDrawn="1"/>
        </p:nvGrpSpPr>
        <p:grpSpPr>
          <a:xfrm>
            <a:off x="442166" y="6329527"/>
            <a:ext cx="1071853" cy="275084"/>
            <a:chOff x="4768103" y="-471733"/>
            <a:chExt cx="744723" cy="191124"/>
          </a:xfrm>
          <a:solidFill>
            <a:schemeClr val="bg1"/>
          </a:solidFill>
        </p:grpSpPr>
        <p:sp>
          <p:nvSpPr>
            <p:cNvPr id="36" name="Forme libre : forme 9">
              <a:extLst>
                <a:ext uri="{FF2B5EF4-FFF2-40B4-BE49-F238E27FC236}">
                  <a16:creationId xmlns:a16="http://schemas.microsoft.com/office/drawing/2014/main" id="{674A82B9-E907-49FC-BC51-EE0E71572E6B}"/>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grpFill/>
            <a:ln w="7833" cap="flat">
              <a:noFill/>
              <a:prstDash val="solid"/>
              <a:round/>
            </a:ln>
          </p:spPr>
          <p:txBody>
            <a:bodyPr rtlCol="0" anchor="ctr"/>
            <a:lstStyle/>
            <a:p>
              <a:endParaRPr lang="fr-FR" sz="2400"/>
            </a:p>
          </p:txBody>
        </p:sp>
        <p:sp>
          <p:nvSpPr>
            <p:cNvPr id="37" name="Forme libre : forme 10">
              <a:extLst>
                <a:ext uri="{FF2B5EF4-FFF2-40B4-BE49-F238E27FC236}">
                  <a16:creationId xmlns:a16="http://schemas.microsoft.com/office/drawing/2014/main" id="{365977A4-5832-45CF-A184-D4324C135EEC}"/>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grpFill/>
            <a:ln w="7833" cap="flat">
              <a:noFill/>
              <a:prstDash val="solid"/>
              <a:round/>
            </a:ln>
          </p:spPr>
          <p:txBody>
            <a:bodyPr rtlCol="0" anchor="ctr"/>
            <a:lstStyle/>
            <a:p>
              <a:endParaRPr lang="fr-FR" sz="2400">
                <a:solidFill>
                  <a:schemeClr val="accent2"/>
                </a:solidFill>
              </a:endParaRPr>
            </a:p>
          </p:txBody>
        </p:sp>
        <p:sp>
          <p:nvSpPr>
            <p:cNvPr id="47" name="Forme libre : forme 11">
              <a:extLst>
                <a:ext uri="{FF2B5EF4-FFF2-40B4-BE49-F238E27FC236}">
                  <a16:creationId xmlns:a16="http://schemas.microsoft.com/office/drawing/2014/main" id="{5471ED42-9DE8-447E-9480-04E42DA17FEA}"/>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grpFill/>
            <a:ln w="7833" cap="flat">
              <a:noFill/>
              <a:prstDash val="solid"/>
              <a:round/>
            </a:ln>
          </p:spPr>
          <p:txBody>
            <a:bodyPr rtlCol="0" anchor="ctr"/>
            <a:lstStyle/>
            <a:p>
              <a:endParaRPr lang="fr-FR" sz="2400"/>
            </a:p>
          </p:txBody>
        </p:sp>
      </p:grpSp>
      <p:sp>
        <p:nvSpPr>
          <p:cNvPr id="26" name="Espace réservé du texte 4">
            <a:extLst>
              <a:ext uri="{FF2B5EF4-FFF2-40B4-BE49-F238E27FC236}">
                <a16:creationId xmlns:a16="http://schemas.microsoft.com/office/drawing/2014/main" id="{BEB64EF3-BB46-4060-851B-3BDF171213C2}"/>
              </a:ext>
            </a:extLst>
          </p:cNvPr>
          <p:cNvSpPr>
            <a:spLocks noGrp="1"/>
          </p:cNvSpPr>
          <p:nvPr>
            <p:ph type="body" sz="quarter" idx="48"/>
          </p:nvPr>
        </p:nvSpPr>
        <p:spPr>
          <a:xfrm>
            <a:off x="444974" y="1577577"/>
            <a:ext cx="2824073" cy="492443"/>
          </a:xfrm>
        </p:spPr>
        <p:txBody>
          <a:bodyPr wrap="square">
            <a:spAutoFit/>
          </a:bodyPr>
          <a:lstStyle>
            <a:lvl1pPr>
              <a:lnSpc>
                <a:spcPct val="100000"/>
              </a:lnSpc>
              <a:spcAft>
                <a:spcPts val="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fr-FR" noProof="0"/>
              <a:t>Cliquez pour modifier les styles du texte du masque</a:t>
            </a:r>
          </a:p>
        </p:txBody>
      </p:sp>
      <p:sp>
        <p:nvSpPr>
          <p:cNvPr id="27" name="Text Placeholder 2">
            <a:extLst>
              <a:ext uri="{FF2B5EF4-FFF2-40B4-BE49-F238E27FC236}">
                <a16:creationId xmlns:a16="http://schemas.microsoft.com/office/drawing/2014/main" id="{855E673C-6C7F-4EB7-A0E8-9C04C7963949}"/>
              </a:ext>
            </a:extLst>
          </p:cNvPr>
          <p:cNvSpPr>
            <a:spLocks noGrp="1"/>
          </p:cNvSpPr>
          <p:nvPr>
            <p:ph type="body" sz="quarter" idx="49"/>
          </p:nvPr>
        </p:nvSpPr>
        <p:spPr>
          <a:xfrm>
            <a:off x="442035" y="1943799"/>
            <a:ext cx="2827013" cy="4295223"/>
          </a:xfrm>
        </p:spPr>
        <p:txBody>
          <a:bodyPr/>
          <a:lstStyle>
            <a:lvl1pPr>
              <a:defRPr>
                <a:solidFill>
                  <a:schemeClr val="tx1"/>
                </a:solidFill>
              </a:defRPr>
            </a:lvl1pPr>
            <a:lvl2pPr marL="302392" indent="-302392">
              <a:buFontTx/>
              <a:buBlip>
                <a:blip r:embed="rId4">
                  <a:extLst>
                    <a:ext uri="{96DAC541-7B7A-43D3-8B79-37D633B846F1}">
                      <asvg:svgBlip xmlns:asvg="http://schemas.microsoft.com/office/drawing/2016/SVG/main" r:embed="rId5"/>
                    </a:ext>
                  </a:extLst>
                </a:blip>
              </a:buBlip>
              <a:defRPr>
                <a:solidFill>
                  <a:schemeClr val="tx1"/>
                </a:solidFill>
              </a:defRPr>
            </a:lvl2pPr>
            <a:lvl3pPr marL="609585" indent="-302392">
              <a:buFontTx/>
              <a:buBlip>
                <a:blip r:embed="rId4">
                  <a:extLst>
                    <a:ext uri="{96DAC541-7B7A-43D3-8B79-37D633B846F1}">
                      <asvg:svgBlip xmlns:asvg="http://schemas.microsoft.com/office/drawing/2016/SVG/main" r:embed="rId5"/>
                    </a:ext>
                  </a:extLst>
                </a:blip>
              </a:buBlip>
              <a:defRPr>
                <a:solidFill>
                  <a:schemeClr val="tx1"/>
                </a:solidFill>
              </a:defRPr>
            </a:lvl3pPr>
            <a:lvl4pPr marL="911977" indent="-302392">
              <a:buFontTx/>
              <a:buBlip>
                <a:blip r:embed="rId4">
                  <a:extLst>
                    <a:ext uri="{96DAC541-7B7A-43D3-8B79-37D633B846F1}">
                      <asvg:svgBlip xmlns:asvg="http://schemas.microsoft.com/office/drawing/2016/SVG/main" r:embed="rId5"/>
                    </a:ext>
                  </a:extLst>
                </a:blip>
              </a:buBlip>
              <a:defRPr>
                <a:solidFill>
                  <a:schemeClr val="tx1"/>
                </a:solidFill>
              </a:defRPr>
            </a:lvl4pPr>
            <a:lvl5pPr>
              <a:defRPr>
                <a:solidFill>
                  <a:schemeClr val="tx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28" name="Title 1">
            <a:extLst>
              <a:ext uri="{FF2B5EF4-FFF2-40B4-BE49-F238E27FC236}">
                <a16:creationId xmlns:a16="http://schemas.microsoft.com/office/drawing/2014/main" id="{30FF51BB-965D-4F61-9692-EE296D3C6611}"/>
              </a:ext>
            </a:extLst>
          </p:cNvPr>
          <p:cNvSpPr>
            <a:spLocks noGrp="1"/>
          </p:cNvSpPr>
          <p:nvPr>
            <p:ph type="title"/>
          </p:nvPr>
        </p:nvSpPr>
        <p:spPr>
          <a:xfrm>
            <a:off x="441600" y="710401"/>
            <a:ext cx="2827447" cy="748247"/>
          </a:xfrm>
        </p:spPr>
        <p:txBody>
          <a:bodyPr/>
          <a:lstStyle>
            <a:lvl1pPr>
              <a:defRPr>
                <a:solidFill>
                  <a:schemeClr val="tx1"/>
                </a:solidFill>
              </a:defRPr>
            </a:lvl1pPr>
          </a:lstStyle>
          <a:p>
            <a:r>
              <a:rPr lang="fr-FR"/>
              <a:t>Modifiez le style du titre</a:t>
            </a:r>
            <a:endParaRPr lang="en-US"/>
          </a:p>
        </p:txBody>
      </p:sp>
    </p:spTree>
    <p:extLst>
      <p:ext uri="{BB962C8B-B14F-4D97-AF65-F5344CB8AC3E}">
        <p14:creationId xmlns:p14="http://schemas.microsoft.com/office/powerpoint/2010/main" val="1876477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1_Title, Content and Numbers (Alternativ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7276DEF-3CBF-476F-8A84-C6760A5FE884}"/>
              </a:ext>
            </a:extLst>
          </p:cNvPr>
          <p:cNvSpPr/>
          <p:nvPr userDrawn="1"/>
        </p:nvSpPr>
        <p:spPr>
          <a:xfrm>
            <a:off x="0" y="0"/>
            <a:ext cx="3729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a:p>
        </p:txBody>
      </p:sp>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29" name="Espace réservé du texte 4">
            <a:extLst>
              <a:ext uri="{FF2B5EF4-FFF2-40B4-BE49-F238E27FC236}">
                <a16:creationId xmlns:a16="http://schemas.microsoft.com/office/drawing/2014/main" id="{EFA975DA-1F61-4E92-847F-881A6B959F18}"/>
              </a:ext>
            </a:extLst>
          </p:cNvPr>
          <p:cNvSpPr>
            <a:spLocks noGrp="1"/>
          </p:cNvSpPr>
          <p:nvPr>
            <p:ph type="body" sz="quarter" idx="21" hasCustomPrompt="1"/>
          </p:nvPr>
        </p:nvSpPr>
        <p:spPr>
          <a:xfrm>
            <a:off x="4352279" y="2220014"/>
            <a:ext cx="1091851" cy="921277"/>
          </a:xfrm>
        </p:spPr>
        <p:txBody>
          <a:bodyPr>
            <a:spAutoFit/>
          </a:bodyPr>
          <a:lstStyle>
            <a:lvl1pPr algn="l">
              <a:lnSpc>
                <a:spcPct val="110000"/>
              </a:lnSpc>
              <a:defRPr sz="60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01</a:t>
            </a:r>
          </a:p>
        </p:txBody>
      </p:sp>
      <p:sp>
        <p:nvSpPr>
          <p:cNvPr id="30" name="Espace réservé du texte 4">
            <a:extLst>
              <a:ext uri="{FF2B5EF4-FFF2-40B4-BE49-F238E27FC236}">
                <a16:creationId xmlns:a16="http://schemas.microsoft.com/office/drawing/2014/main" id="{F6E50AC3-1EA3-493F-A0D3-634DA300E233}"/>
              </a:ext>
            </a:extLst>
          </p:cNvPr>
          <p:cNvSpPr>
            <a:spLocks noGrp="1"/>
          </p:cNvSpPr>
          <p:nvPr>
            <p:ph type="body" sz="quarter" idx="22"/>
          </p:nvPr>
        </p:nvSpPr>
        <p:spPr>
          <a:xfrm>
            <a:off x="4352279" y="1577578"/>
            <a:ext cx="6459117" cy="245708"/>
          </a:xfrm>
        </p:spPr>
        <p:txBody>
          <a:bodyPr wrap="square">
            <a:spAutoFit/>
          </a:bodyPr>
          <a:lstStyle>
            <a:lvl1pPr algn="l">
              <a:lnSpc>
                <a:spcPct val="110000"/>
              </a:lnSpc>
              <a:defRPr sz="1600">
                <a:solidFill>
                  <a:schemeClr val="tx1"/>
                </a:solidFill>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fr-FR" noProof="0"/>
              <a:t>Cliquez pour modifier les styles du texte du masque</a:t>
            </a:r>
          </a:p>
        </p:txBody>
      </p:sp>
      <p:sp>
        <p:nvSpPr>
          <p:cNvPr id="31" name="Espace réservé du texte 4">
            <a:extLst>
              <a:ext uri="{FF2B5EF4-FFF2-40B4-BE49-F238E27FC236}">
                <a16:creationId xmlns:a16="http://schemas.microsoft.com/office/drawing/2014/main" id="{0E2314AF-F33D-4B84-8412-DF73ECC51E6B}"/>
              </a:ext>
            </a:extLst>
          </p:cNvPr>
          <p:cNvSpPr>
            <a:spLocks noGrp="1"/>
          </p:cNvSpPr>
          <p:nvPr>
            <p:ph type="body" sz="quarter" idx="25" hasCustomPrompt="1"/>
          </p:nvPr>
        </p:nvSpPr>
        <p:spPr>
          <a:xfrm>
            <a:off x="6253081" y="2220014"/>
            <a:ext cx="1091851" cy="921277"/>
          </a:xfrm>
        </p:spPr>
        <p:txBody>
          <a:bodyPr>
            <a:spAutoFit/>
          </a:bodyPr>
          <a:lstStyle>
            <a:lvl1pPr algn="l">
              <a:lnSpc>
                <a:spcPct val="110000"/>
              </a:lnSpc>
              <a:defRPr sz="60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02</a:t>
            </a:r>
          </a:p>
        </p:txBody>
      </p:sp>
      <p:sp>
        <p:nvSpPr>
          <p:cNvPr id="32" name="Espace réservé du texte 4">
            <a:extLst>
              <a:ext uri="{FF2B5EF4-FFF2-40B4-BE49-F238E27FC236}">
                <a16:creationId xmlns:a16="http://schemas.microsoft.com/office/drawing/2014/main" id="{8444AA6E-9EC0-4895-8FC6-4351D2BEE032}"/>
              </a:ext>
            </a:extLst>
          </p:cNvPr>
          <p:cNvSpPr>
            <a:spLocks noGrp="1"/>
          </p:cNvSpPr>
          <p:nvPr>
            <p:ph type="body" sz="quarter" idx="28" hasCustomPrompt="1"/>
          </p:nvPr>
        </p:nvSpPr>
        <p:spPr>
          <a:xfrm>
            <a:off x="8153884" y="2220014"/>
            <a:ext cx="1091851" cy="921277"/>
          </a:xfrm>
        </p:spPr>
        <p:txBody>
          <a:bodyPr>
            <a:spAutoFit/>
          </a:bodyPr>
          <a:lstStyle>
            <a:lvl1pPr algn="l">
              <a:lnSpc>
                <a:spcPct val="110000"/>
              </a:lnSpc>
              <a:defRPr sz="60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03</a:t>
            </a:r>
          </a:p>
        </p:txBody>
      </p:sp>
      <p:sp>
        <p:nvSpPr>
          <p:cNvPr id="33" name="Espace réservé du texte 4">
            <a:extLst>
              <a:ext uri="{FF2B5EF4-FFF2-40B4-BE49-F238E27FC236}">
                <a16:creationId xmlns:a16="http://schemas.microsoft.com/office/drawing/2014/main" id="{E3BC2BD0-41C8-4C7A-BC1B-E444A392D03A}"/>
              </a:ext>
            </a:extLst>
          </p:cNvPr>
          <p:cNvSpPr>
            <a:spLocks noGrp="1"/>
          </p:cNvSpPr>
          <p:nvPr>
            <p:ph type="body" sz="quarter" idx="31" hasCustomPrompt="1"/>
          </p:nvPr>
        </p:nvSpPr>
        <p:spPr>
          <a:xfrm>
            <a:off x="10054688" y="2220014"/>
            <a:ext cx="1091851" cy="921277"/>
          </a:xfrm>
        </p:spPr>
        <p:txBody>
          <a:bodyPr>
            <a:spAutoFit/>
          </a:bodyPr>
          <a:lstStyle>
            <a:lvl1pPr algn="l">
              <a:lnSpc>
                <a:spcPct val="110000"/>
              </a:lnSpc>
              <a:defRPr sz="60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04</a:t>
            </a:r>
          </a:p>
        </p:txBody>
      </p:sp>
      <p:sp>
        <p:nvSpPr>
          <p:cNvPr id="38" name="Espace réservé du texte 4">
            <a:extLst>
              <a:ext uri="{FF2B5EF4-FFF2-40B4-BE49-F238E27FC236}">
                <a16:creationId xmlns:a16="http://schemas.microsoft.com/office/drawing/2014/main" id="{E6118210-A598-4833-8C53-BBA66CF5796F}"/>
              </a:ext>
            </a:extLst>
          </p:cNvPr>
          <p:cNvSpPr>
            <a:spLocks noGrp="1"/>
          </p:cNvSpPr>
          <p:nvPr>
            <p:ph type="body" sz="quarter" idx="40"/>
          </p:nvPr>
        </p:nvSpPr>
        <p:spPr>
          <a:xfrm>
            <a:off x="4352279" y="3269349"/>
            <a:ext cx="1694284"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fr-FR" noProof="0"/>
              <a:t>Cliquez pour modifier les styles du texte du masque</a:t>
            </a:r>
          </a:p>
        </p:txBody>
      </p:sp>
      <p:sp>
        <p:nvSpPr>
          <p:cNvPr id="39" name="Espace réservé du texte 4">
            <a:extLst>
              <a:ext uri="{FF2B5EF4-FFF2-40B4-BE49-F238E27FC236}">
                <a16:creationId xmlns:a16="http://schemas.microsoft.com/office/drawing/2014/main" id="{140FC0A1-6231-4649-9573-C6772F9B84BC}"/>
              </a:ext>
            </a:extLst>
          </p:cNvPr>
          <p:cNvSpPr>
            <a:spLocks noGrp="1"/>
          </p:cNvSpPr>
          <p:nvPr>
            <p:ph type="body" sz="quarter" idx="41"/>
          </p:nvPr>
        </p:nvSpPr>
        <p:spPr>
          <a:xfrm>
            <a:off x="4352279" y="3721782"/>
            <a:ext cx="1694284"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fr-FR" noProof="0"/>
              <a:t>Cliquez pour modifier les styles du texte du masque</a:t>
            </a:r>
          </a:p>
        </p:txBody>
      </p:sp>
      <p:sp>
        <p:nvSpPr>
          <p:cNvPr id="40" name="Espace réservé du texte 4">
            <a:extLst>
              <a:ext uri="{FF2B5EF4-FFF2-40B4-BE49-F238E27FC236}">
                <a16:creationId xmlns:a16="http://schemas.microsoft.com/office/drawing/2014/main" id="{2DAC1528-CEDA-41B5-AAAF-B8FF60A576A9}"/>
              </a:ext>
            </a:extLst>
          </p:cNvPr>
          <p:cNvSpPr>
            <a:spLocks noGrp="1"/>
          </p:cNvSpPr>
          <p:nvPr>
            <p:ph type="body" sz="quarter" idx="42"/>
          </p:nvPr>
        </p:nvSpPr>
        <p:spPr>
          <a:xfrm>
            <a:off x="6253082" y="3269349"/>
            <a:ext cx="1694284"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fr-FR" noProof="0"/>
              <a:t>Cliquez pour modifier les styles du texte du masque</a:t>
            </a:r>
          </a:p>
        </p:txBody>
      </p:sp>
      <p:sp>
        <p:nvSpPr>
          <p:cNvPr id="41" name="Espace réservé du texte 4">
            <a:extLst>
              <a:ext uri="{FF2B5EF4-FFF2-40B4-BE49-F238E27FC236}">
                <a16:creationId xmlns:a16="http://schemas.microsoft.com/office/drawing/2014/main" id="{5FFDA929-E8A8-4AC0-99CE-44C3C6910AE5}"/>
              </a:ext>
            </a:extLst>
          </p:cNvPr>
          <p:cNvSpPr>
            <a:spLocks noGrp="1"/>
          </p:cNvSpPr>
          <p:nvPr>
            <p:ph type="body" sz="quarter" idx="43"/>
          </p:nvPr>
        </p:nvSpPr>
        <p:spPr>
          <a:xfrm>
            <a:off x="6253082" y="3721782"/>
            <a:ext cx="1694284"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fr-FR" noProof="0"/>
              <a:t>Cliquez pour modifier les styles du texte du masque</a:t>
            </a:r>
          </a:p>
        </p:txBody>
      </p:sp>
      <p:sp>
        <p:nvSpPr>
          <p:cNvPr id="42" name="Espace réservé du texte 4">
            <a:extLst>
              <a:ext uri="{FF2B5EF4-FFF2-40B4-BE49-F238E27FC236}">
                <a16:creationId xmlns:a16="http://schemas.microsoft.com/office/drawing/2014/main" id="{9709CCCA-F00B-45D4-9788-1FBC4F09AA09}"/>
              </a:ext>
            </a:extLst>
          </p:cNvPr>
          <p:cNvSpPr>
            <a:spLocks noGrp="1"/>
          </p:cNvSpPr>
          <p:nvPr>
            <p:ph type="body" sz="quarter" idx="44"/>
          </p:nvPr>
        </p:nvSpPr>
        <p:spPr>
          <a:xfrm>
            <a:off x="8153886" y="3269349"/>
            <a:ext cx="1694284"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fr-FR" noProof="0"/>
              <a:t>Cliquez pour modifier les styles du texte du masque</a:t>
            </a:r>
          </a:p>
        </p:txBody>
      </p:sp>
      <p:sp>
        <p:nvSpPr>
          <p:cNvPr id="43" name="Espace réservé du texte 4">
            <a:extLst>
              <a:ext uri="{FF2B5EF4-FFF2-40B4-BE49-F238E27FC236}">
                <a16:creationId xmlns:a16="http://schemas.microsoft.com/office/drawing/2014/main" id="{B5E93FAA-61CE-40AC-8738-0DE2C5E1F424}"/>
              </a:ext>
            </a:extLst>
          </p:cNvPr>
          <p:cNvSpPr>
            <a:spLocks noGrp="1"/>
          </p:cNvSpPr>
          <p:nvPr>
            <p:ph type="body" sz="quarter" idx="45"/>
          </p:nvPr>
        </p:nvSpPr>
        <p:spPr>
          <a:xfrm>
            <a:off x="8153886" y="3721782"/>
            <a:ext cx="1694284"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fr-FR" noProof="0"/>
              <a:t>Cliquez pour modifier les styles du texte du masque</a:t>
            </a:r>
          </a:p>
        </p:txBody>
      </p:sp>
      <p:sp>
        <p:nvSpPr>
          <p:cNvPr id="44" name="Espace réservé du texte 4">
            <a:extLst>
              <a:ext uri="{FF2B5EF4-FFF2-40B4-BE49-F238E27FC236}">
                <a16:creationId xmlns:a16="http://schemas.microsoft.com/office/drawing/2014/main" id="{14A4C1F7-829A-4567-999B-287472F1F401}"/>
              </a:ext>
            </a:extLst>
          </p:cNvPr>
          <p:cNvSpPr>
            <a:spLocks noGrp="1"/>
          </p:cNvSpPr>
          <p:nvPr>
            <p:ph type="body" sz="quarter" idx="46"/>
          </p:nvPr>
        </p:nvSpPr>
        <p:spPr>
          <a:xfrm>
            <a:off x="10054690" y="3269349"/>
            <a:ext cx="1694284"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fr-FR" noProof="0"/>
              <a:t>Cliquez pour modifier les styles du texte du masque</a:t>
            </a:r>
          </a:p>
        </p:txBody>
      </p:sp>
      <p:sp>
        <p:nvSpPr>
          <p:cNvPr id="45" name="Espace réservé du texte 4">
            <a:extLst>
              <a:ext uri="{FF2B5EF4-FFF2-40B4-BE49-F238E27FC236}">
                <a16:creationId xmlns:a16="http://schemas.microsoft.com/office/drawing/2014/main" id="{A4030E47-E75C-4A3D-9FAD-95FD358BD577}"/>
              </a:ext>
            </a:extLst>
          </p:cNvPr>
          <p:cNvSpPr>
            <a:spLocks noGrp="1"/>
          </p:cNvSpPr>
          <p:nvPr>
            <p:ph type="body" sz="quarter" idx="47"/>
          </p:nvPr>
        </p:nvSpPr>
        <p:spPr>
          <a:xfrm>
            <a:off x="10054690" y="3721782"/>
            <a:ext cx="1694284"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fr-FR" noProof="0"/>
              <a:t>Cliquez pour modifier les styles du texte du masque</a:t>
            </a:r>
          </a:p>
        </p:txBody>
      </p:sp>
      <p:sp>
        <p:nvSpPr>
          <p:cNvPr id="23" name="Espace réservé du texte 5">
            <a:extLst>
              <a:ext uri="{FF2B5EF4-FFF2-40B4-BE49-F238E27FC236}">
                <a16:creationId xmlns:a16="http://schemas.microsoft.com/office/drawing/2014/main" id="{7FA14FD7-95C9-4327-B716-189176F2E3E3}"/>
              </a:ext>
            </a:extLst>
          </p:cNvPr>
          <p:cNvSpPr>
            <a:spLocks noGrp="1"/>
          </p:cNvSpPr>
          <p:nvPr>
            <p:ph type="body" sz="quarter" idx="18"/>
          </p:nvPr>
        </p:nvSpPr>
        <p:spPr>
          <a:xfrm>
            <a:off x="4033427" y="425183"/>
            <a:ext cx="7715547"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fr-FR" noProof="0"/>
              <a:t>Cliquez pour modifier les styles du texte du masque</a:t>
            </a:r>
          </a:p>
        </p:txBody>
      </p:sp>
      <p:sp>
        <p:nvSpPr>
          <p:cNvPr id="24" name="Espace réservé du texte 4">
            <a:extLst>
              <a:ext uri="{FF2B5EF4-FFF2-40B4-BE49-F238E27FC236}">
                <a16:creationId xmlns:a16="http://schemas.microsoft.com/office/drawing/2014/main" id="{CBC1E183-B986-4005-B87A-30E837CB27F1}"/>
              </a:ext>
            </a:extLst>
          </p:cNvPr>
          <p:cNvSpPr>
            <a:spLocks noGrp="1"/>
          </p:cNvSpPr>
          <p:nvPr>
            <p:ph type="body" sz="quarter" idx="48"/>
          </p:nvPr>
        </p:nvSpPr>
        <p:spPr>
          <a:xfrm>
            <a:off x="444974" y="1577577"/>
            <a:ext cx="2824073" cy="492443"/>
          </a:xfrm>
        </p:spPr>
        <p:txBody>
          <a:bodyPr wrap="square">
            <a:spAutoFit/>
          </a:bodyPr>
          <a:lstStyle>
            <a:lvl1pPr>
              <a:lnSpc>
                <a:spcPct val="100000"/>
              </a:lnSpc>
              <a:spcAft>
                <a:spcPts val="0"/>
              </a:spcAft>
              <a:defRPr sz="16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fr-FR" noProof="0"/>
              <a:t>Cliquez pour modifier les styles du texte du masque</a:t>
            </a:r>
          </a:p>
        </p:txBody>
      </p:sp>
      <p:sp>
        <p:nvSpPr>
          <p:cNvPr id="25" name="Text Placeholder 2">
            <a:extLst>
              <a:ext uri="{FF2B5EF4-FFF2-40B4-BE49-F238E27FC236}">
                <a16:creationId xmlns:a16="http://schemas.microsoft.com/office/drawing/2014/main" id="{61183799-5968-4FC4-B6D2-F8DDF1F8685C}"/>
              </a:ext>
            </a:extLst>
          </p:cNvPr>
          <p:cNvSpPr>
            <a:spLocks noGrp="1"/>
          </p:cNvSpPr>
          <p:nvPr>
            <p:ph type="body" sz="quarter" idx="49"/>
          </p:nvPr>
        </p:nvSpPr>
        <p:spPr>
          <a:xfrm>
            <a:off x="442034" y="1943799"/>
            <a:ext cx="2827447" cy="4295223"/>
          </a:xfrm>
        </p:spPr>
        <p:txBody>
          <a:bodyPr/>
          <a:lstStyle>
            <a:lvl1pPr>
              <a:defRPr>
                <a:solidFill>
                  <a:schemeClr val="bg1"/>
                </a:solidFill>
              </a:defRPr>
            </a:lvl1pPr>
            <a:lvl2pPr marL="302392" indent="-302392">
              <a:buFontTx/>
              <a:buBlip>
                <a:blip r:embed="rId4"/>
              </a:buBlip>
              <a:defRPr>
                <a:solidFill>
                  <a:schemeClr val="bg1"/>
                </a:solidFill>
              </a:defRPr>
            </a:lvl2pPr>
            <a:lvl3pPr marL="609585" indent="-302392">
              <a:buFontTx/>
              <a:buBlip>
                <a:blip r:embed="rId4"/>
              </a:buBlip>
              <a:defRPr>
                <a:solidFill>
                  <a:schemeClr val="bg1"/>
                </a:solidFill>
              </a:defRPr>
            </a:lvl3pPr>
            <a:lvl4pPr marL="911977" indent="-302392">
              <a:buFontTx/>
              <a:buBlip>
                <a:blip r:embed="rId4"/>
              </a:buBlip>
              <a:defRPr>
                <a:solidFill>
                  <a:schemeClr val="bg1"/>
                </a:solidFill>
              </a:defRPr>
            </a:lvl4pPr>
            <a:lvl5pPr>
              <a:defRPr>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2" name="Title 1">
            <a:extLst>
              <a:ext uri="{FF2B5EF4-FFF2-40B4-BE49-F238E27FC236}">
                <a16:creationId xmlns:a16="http://schemas.microsoft.com/office/drawing/2014/main" id="{1B60C5BA-4E6C-49B9-BC13-AE34B754C3AB}"/>
              </a:ext>
            </a:extLst>
          </p:cNvPr>
          <p:cNvSpPr>
            <a:spLocks noGrp="1"/>
          </p:cNvSpPr>
          <p:nvPr>
            <p:ph type="title"/>
          </p:nvPr>
        </p:nvSpPr>
        <p:spPr>
          <a:xfrm>
            <a:off x="441600" y="710401"/>
            <a:ext cx="2827447" cy="748247"/>
          </a:xfrm>
        </p:spPr>
        <p:txBody>
          <a:bodyPr/>
          <a:lstStyle>
            <a:lvl1pPr>
              <a:defRPr>
                <a:solidFill>
                  <a:schemeClr val="bg1"/>
                </a:solidFill>
              </a:defRPr>
            </a:lvl1pPr>
          </a:lstStyle>
          <a:p>
            <a:r>
              <a:rPr lang="fr-FR"/>
              <a:t>Modifiez le style du titre</a:t>
            </a:r>
            <a:endParaRPr lang="en-US"/>
          </a:p>
        </p:txBody>
      </p:sp>
      <p:grpSp>
        <p:nvGrpSpPr>
          <p:cNvPr id="35" name="Graphique 7">
            <a:extLst>
              <a:ext uri="{FF2B5EF4-FFF2-40B4-BE49-F238E27FC236}">
                <a16:creationId xmlns:a16="http://schemas.microsoft.com/office/drawing/2014/main" id="{92DE48E4-21B7-43C3-B1C8-D1A1E1D11836}"/>
              </a:ext>
            </a:extLst>
          </p:cNvPr>
          <p:cNvGrpSpPr>
            <a:grpSpLocks noChangeAspect="1"/>
          </p:cNvGrpSpPr>
          <p:nvPr userDrawn="1"/>
        </p:nvGrpSpPr>
        <p:grpSpPr>
          <a:xfrm>
            <a:off x="442166" y="6329527"/>
            <a:ext cx="1071853" cy="275084"/>
            <a:chOff x="4768103" y="-471733"/>
            <a:chExt cx="744723" cy="191124"/>
          </a:xfrm>
          <a:solidFill>
            <a:schemeClr val="bg1"/>
          </a:solidFill>
        </p:grpSpPr>
        <p:sp>
          <p:nvSpPr>
            <p:cNvPr id="36" name="Forme libre : forme 9">
              <a:extLst>
                <a:ext uri="{FF2B5EF4-FFF2-40B4-BE49-F238E27FC236}">
                  <a16:creationId xmlns:a16="http://schemas.microsoft.com/office/drawing/2014/main" id="{CF3C004A-12EF-4882-9435-5C8C5CDDA3DC}"/>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grpFill/>
            <a:ln w="7833" cap="flat">
              <a:noFill/>
              <a:prstDash val="solid"/>
              <a:round/>
            </a:ln>
          </p:spPr>
          <p:txBody>
            <a:bodyPr rtlCol="0" anchor="ctr"/>
            <a:lstStyle/>
            <a:p>
              <a:endParaRPr lang="fr-FR" sz="2400"/>
            </a:p>
          </p:txBody>
        </p:sp>
        <p:sp>
          <p:nvSpPr>
            <p:cNvPr id="37" name="Forme libre : forme 10">
              <a:extLst>
                <a:ext uri="{FF2B5EF4-FFF2-40B4-BE49-F238E27FC236}">
                  <a16:creationId xmlns:a16="http://schemas.microsoft.com/office/drawing/2014/main" id="{C854BF86-9CB6-42C3-B52B-E372D3EE21D0}"/>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grpFill/>
            <a:ln w="7833" cap="flat">
              <a:noFill/>
              <a:prstDash val="solid"/>
              <a:round/>
            </a:ln>
          </p:spPr>
          <p:txBody>
            <a:bodyPr rtlCol="0" anchor="ctr"/>
            <a:lstStyle/>
            <a:p>
              <a:endParaRPr lang="fr-FR" sz="2400">
                <a:solidFill>
                  <a:schemeClr val="accent2"/>
                </a:solidFill>
              </a:endParaRPr>
            </a:p>
          </p:txBody>
        </p:sp>
        <p:sp>
          <p:nvSpPr>
            <p:cNvPr id="47" name="Forme libre : forme 11">
              <a:extLst>
                <a:ext uri="{FF2B5EF4-FFF2-40B4-BE49-F238E27FC236}">
                  <a16:creationId xmlns:a16="http://schemas.microsoft.com/office/drawing/2014/main" id="{A41B13E3-A26E-439F-AA34-2A97E1411892}"/>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grpFill/>
            <a:ln w="7833" cap="flat">
              <a:noFill/>
              <a:prstDash val="solid"/>
              <a:round/>
            </a:ln>
          </p:spPr>
          <p:txBody>
            <a:bodyPr rtlCol="0" anchor="ctr"/>
            <a:lstStyle/>
            <a:p>
              <a:endParaRPr lang="fr-FR" sz="2400"/>
            </a:p>
          </p:txBody>
        </p:sp>
      </p:grpSp>
    </p:spTree>
    <p:extLst>
      <p:ext uri="{BB962C8B-B14F-4D97-AF65-F5344CB8AC3E}">
        <p14:creationId xmlns:p14="http://schemas.microsoft.com/office/powerpoint/2010/main" val="3344045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14" name="Table Placeholder 3">
            <a:extLst>
              <a:ext uri="{FF2B5EF4-FFF2-40B4-BE49-F238E27FC236}">
                <a16:creationId xmlns:a16="http://schemas.microsoft.com/office/drawing/2014/main" id="{828EDE46-3F40-4CF0-8732-22A2312E12B6}"/>
              </a:ext>
            </a:extLst>
          </p:cNvPr>
          <p:cNvSpPr>
            <a:spLocks noGrp="1"/>
          </p:cNvSpPr>
          <p:nvPr>
            <p:ph type="tbl" sz="quarter" idx="23"/>
          </p:nvPr>
        </p:nvSpPr>
        <p:spPr>
          <a:xfrm>
            <a:off x="441384" y="1942730"/>
            <a:ext cx="11304000" cy="4296292"/>
          </a:xfrm>
        </p:spPr>
        <p:txBody>
          <a:bodyPr anchor="ctr"/>
          <a:lstStyle>
            <a:lvl1pPr algn="ctr">
              <a:defRPr/>
            </a:lvl1pPr>
          </a:lstStyle>
          <a:p>
            <a:r>
              <a:rPr lang="fr-FR"/>
              <a:t>Cliquez sur l'icône pour ajouter un tableau</a:t>
            </a:r>
            <a:endParaRPr lang="en-US"/>
          </a:p>
        </p:txBody>
      </p:sp>
      <p:sp>
        <p:nvSpPr>
          <p:cNvPr id="8" name="Espace réservé du texte 5">
            <a:extLst>
              <a:ext uri="{FF2B5EF4-FFF2-40B4-BE49-F238E27FC236}">
                <a16:creationId xmlns:a16="http://schemas.microsoft.com/office/drawing/2014/main" id="{D46BD89B-81DC-413F-95C7-44BCE7D89F2B}"/>
              </a:ext>
            </a:extLst>
          </p:cNvPr>
          <p:cNvSpPr>
            <a:spLocks noGrp="1"/>
          </p:cNvSpPr>
          <p:nvPr>
            <p:ph type="body" sz="quarter" idx="18"/>
          </p:nvPr>
        </p:nvSpPr>
        <p:spPr>
          <a:xfrm>
            <a:off x="444973" y="425183"/>
            <a:ext cx="11304000"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fr-FR" noProof="0"/>
              <a:t>Cliquez pour modifier les styles du texte du masque</a:t>
            </a:r>
          </a:p>
        </p:txBody>
      </p:sp>
      <p:sp>
        <p:nvSpPr>
          <p:cNvPr id="15" name="Espace réservé du texte 4">
            <a:extLst>
              <a:ext uri="{FF2B5EF4-FFF2-40B4-BE49-F238E27FC236}">
                <a16:creationId xmlns:a16="http://schemas.microsoft.com/office/drawing/2014/main" id="{B46DC04F-F549-4DDB-B1AB-2032A0ED3E12}"/>
              </a:ext>
            </a:extLst>
          </p:cNvPr>
          <p:cNvSpPr>
            <a:spLocks noGrp="1"/>
          </p:cNvSpPr>
          <p:nvPr>
            <p:ph type="body" sz="quarter" idx="22"/>
          </p:nvPr>
        </p:nvSpPr>
        <p:spPr>
          <a:xfrm>
            <a:off x="444973" y="1577578"/>
            <a:ext cx="11304000" cy="246221"/>
          </a:xfrm>
        </p:spPr>
        <p:txBody>
          <a:bodyPr wrap="square">
            <a:spAutoFit/>
          </a:bodyPr>
          <a:lstStyle>
            <a:lvl1pPr>
              <a:lnSpc>
                <a:spcPct val="100000"/>
              </a:lnSpc>
              <a:spcAft>
                <a:spcPts val="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fr-FR" noProof="0"/>
              <a:t>Cliquez pour modifier les styles du texte du masque</a:t>
            </a:r>
          </a:p>
        </p:txBody>
      </p:sp>
      <p:sp>
        <p:nvSpPr>
          <p:cNvPr id="3" name="Title 2">
            <a:extLst>
              <a:ext uri="{FF2B5EF4-FFF2-40B4-BE49-F238E27FC236}">
                <a16:creationId xmlns:a16="http://schemas.microsoft.com/office/drawing/2014/main" id="{22A467E3-1BB0-45A9-9E32-33434B3E3790}"/>
              </a:ext>
            </a:extLst>
          </p:cNvPr>
          <p:cNvSpPr>
            <a:spLocks noGrp="1"/>
          </p:cNvSpPr>
          <p:nvPr>
            <p:ph type="title"/>
          </p:nvPr>
        </p:nvSpPr>
        <p:spPr/>
        <p:txBody>
          <a:bodyPr/>
          <a:lstStyle/>
          <a:p>
            <a:r>
              <a:rPr lang="fr-FR"/>
              <a:t>Modifiez le style du titre</a:t>
            </a:r>
            <a:endParaRPr lang="en-US"/>
          </a:p>
        </p:txBody>
      </p:sp>
    </p:spTree>
    <p:extLst>
      <p:ext uri="{BB962C8B-B14F-4D97-AF65-F5344CB8AC3E}">
        <p14:creationId xmlns:p14="http://schemas.microsoft.com/office/powerpoint/2010/main" val="528998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984036"/>
            <a:ext cx="9144000" cy="889928"/>
          </a:xfrm>
        </p:spPr>
        <p:txBody>
          <a:bodyPr anchor="ctr">
            <a:normAutofit/>
          </a:bodyPr>
          <a:lstStyle>
            <a:lvl1pPr algn="ctr">
              <a:defRPr sz="5333">
                <a:solidFill>
                  <a:schemeClr val="bg2"/>
                </a:solidFill>
              </a:defRPr>
            </a:lvl1pPr>
          </a:lstStyle>
          <a:p>
            <a:r>
              <a:rPr lang="en-US" noProof="0"/>
              <a:t>Thank you</a:t>
            </a:r>
          </a:p>
        </p:txBody>
      </p:sp>
      <p:sp>
        <p:nvSpPr>
          <p:cNvPr id="19" name="Espace réservé du graphique SmartArt 18">
            <a:extLst>
              <a:ext uri="{FF2B5EF4-FFF2-40B4-BE49-F238E27FC236}">
                <a16:creationId xmlns:a16="http://schemas.microsoft.com/office/drawing/2014/main" id="{B25D5AC7-4546-4A74-B36B-BA1B41C598C1}"/>
              </a:ext>
            </a:extLst>
          </p:cNvPr>
          <p:cNvSpPr>
            <a:spLocks noGrp="1" noChangeAspect="1"/>
          </p:cNvSpPr>
          <p:nvPr>
            <p:ph type="dgm" sz="quarter" idx="13"/>
          </p:nvPr>
        </p:nvSpPr>
        <p:spPr>
          <a:xfrm>
            <a:off x="6011445" y="4346936"/>
            <a:ext cx="169113" cy="167915"/>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bg1"/>
          </a:solidFill>
        </p:spPr>
        <p:txBody>
          <a:bodyPr wrap="square">
            <a:noAutofit/>
          </a:bodyPr>
          <a:lstStyle>
            <a:lvl1pPr>
              <a:defRPr>
                <a:noFill/>
              </a:defRPr>
            </a:lvl1pPr>
          </a:lstStyle>
          <a:p>
            <a:r>
              <a:rPr lang="fr-FR" noProof="0"/>
              <a:t>Cliquez sur l'icône pour ajouter un graphique SmartArt</a:t>
            </a:r>
            <a:endParaRPr lang="en-US" noProof="0"/>
          </a:p>
        </p:txBody>
      </p:sp>
      <p:sp>
        <p:nvSpPr>
          <p:cNvPr id="20" name="Espace réservé du graphique SmartArt 19">
            <a:extLst>
              <a:ext uri="{FF2B5EF4-FFF2-40B4-BE49-F238E27FC236}">
                <a16:creationId xmlns:a16="http://schemas.microsoft.com/office/drawing/2014/main" id="{FE783EC5-36F3-4916-B0D5-15355CAD8B2D}"/>
              </a:ext>
            </a:extLst>
          </p:cNvPr>
          <p:cNvSpPr>
            <a:spLocks noGrp="1" noChangeAspect="1"/>
          </p:cNvSpPr>
          <p:nvPr>
            <p:ph type="dgm" sz="quarter" idx="14"/>
          </p:nvPr>
        </p:nvSpPr>
        <p:spPr>
          <a:xfrm>
            <a:off x="6011445" y="2362265"/>
            <a:ext cx="169113" cy="167915"/>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bg1"/>
          </a:solidFill>
        </p:spPr>
        <p:txBody>
          <a:bodyPr wrap="square">
            <a:noAutofit/>
          </a:bodyPr>
          <a:lstStyle>
            <a:lvl1pPr>
              <a:defRPr>
                <a:noFill/>
              </a:defRPr>
            </a:lvl1pPr>
          </a:lstStyle>
          <a:p>
            <a:r>
              <a:rPr lang="fr-FR" noProof="0"/>
              <a:t>Cliquez sur l'icône pour ajouter un graphique SmartArt</a:t>
            </a:r>
            <a:endParaRPr lang="en-US" noProof="0"/>
          </a:p>
        </p:txBody>
      </p:sp>
      <p:sp>
        <p:nvSpPr>
          <p:cNvPr id="18" name="Forme libre : forme 9">
            <a:extLst>
              <a:ext uri="{FF2B5EF4-FFF2-40B4-BE49-F238E27FC236}">
                <a16:creationId xmlns:a16="http://schemas.microsoft.com/office/drawing/2014/main" id="{9BDDF620-0779-479D-AEB4-C14EF8564C01}"/>
              </a:ext>
            </a:extLst>
          </p:cNvPr>
          <p:cNvSpPr>
            <a:spLocks noChangeAspect="1"/>
          </p:cNvSpPr>
          <p:nvPr userDrawn="1"/>
        </p:nvSpPr>
        <p:spPr>
          <a:xfrm>
            <a:off x="5559496" y="6014679"/>
            <a:ext cx="1073008" cy="273600"/>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bg1"/>
          </a:solidFill>
          <a:ln w="7833" cap="flat">
            <a:noFill/>
            <a:prstDash val="solid"/>
            <a:round/>
          </a:ln>
        </p:spPr>
        <p:txBody>
          <a:bodyPr rtlCol="0" anchor="ctr"/>
          <a:lstStyle/>
          <a:p>
            <a:endParaRPr lang="en-US" sz="2400" noProof="0"/>
          </a:p>
        </p:txBody>
      </p:sp>
      <p:grpSp>
        <p:nvGrpSpPr>
          <p:cNvPr id="21" name="Graphique 7">
            <a:extLst>
              <a:ext uri="{FF2B5EF4-FFF2-40B4-BE49-F238E27FC236}">
                <a16:creationId xmlns:a16="http://schemas.microsoft.com/office/drawing/2014/main" id="{CCF15C7E-6A99-4286-A9D8-5CFB7F6C2F2D}"/>
              </a:ext>
            </a:extLst>
          </p:cNvPr>
          <p:cNvGrpSpPr>
            <a:grpSpLocks noChangeAspect="1"/>
          </p:cNvGrpSpPr>
          <p:nvPr userDrawn="1"/>
        </p:nvGrpSpPr>
        <p:grpSpPr>
          <a:xfrm>
            <a:off x="5560063" y="6013890"/>
            <a:ext cx="1071853" cy="275084"/>
            <a:chOff x="4768103" y="-471733"/>
            <a:chExt cx="744723" cy="191124"/>
          </a:xfrm>
          <a:solidFill>
            <a:schemeClr val="bg1"/>
          </a:solidFill>
        </p:grpSpPr>
        <p:sp>
          <p:nvSpPr>
            <p:cNvPr id="22" name="Forme libre : forme 9">
              <a:extLst>
                <a:ext uri="{FF2B5EF4-FFF2-40B4-BE49-F238E27FC236}">
                  <a16:creationId xmlns:a16="http://schemas.microsoft.com/office/drawing/2014/main" id="{6694094C-70CE-4AC8-A396-70F4CAC44E42}"/>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grpFill/>
            <a:ln w="7833" cap="flat">
              <a:noFill/>
              <a:prstDash val="solid"/>
              <a:round/>
            </a:ln>
          </p:spPr>
          <p:txBody>
            <a:bodyPr rtlCol="0" anchor="ctr"/>
            <a:lstStyle/>
            <a:p>
              <a:endParaRPr lang="fr-FR" sz="2400"/>
            </a:p>
          </p:txBody>
        </p:sp>
        <p:sp>
          <p:nvSpPr>
            <p:cNvPr id="23" name="Forme libre : forme 10">
              <a:extLst>
                <a:ext uri="{FF2B5EF4-FFF2-40B4-BE49-F238E27FC236}">
                  <a16:creationId xmlns:a16="http://schemas.microsoft.com/office/drawing/2014/main" id="{F0CC9C0D-B090-476A-A414-384A1818254E}"/>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grpFill/>
            <a:ln w="7833" cap="flat">
              <a:noFill/>
              <a:prstDash val="solid"/>
              <a:round/>
            </a:ln>
          </p:spPr>
          <p:txBody>
            <a:bodyPr rtlCol="0" anchor="ctr"/>
            <a:lstStyle/>
            <a:p>
              <a:endParaRPr lang="fr-FR" sz="2400">
                <a:solidFill>
                  <a:schemeClr val="accent2"/>
                </a:solidFill>
              </a:endParaRPr>
            </a:p>
          </p:txBody>
        </p:sp>
        <p:sp>
          <p:nvSpPr>
            <p:cNvPr id="24" name="Forme libre : forme 11">
              <a:extLst>
                <a:ext uri="{FF2B5EF4-FFF2-40B4-BE49-F238E27FC236}">
                  <a16:creationId xmlns:a16="http://schemas.microsoft.com/office/drawing/2014/main" id="{6DE4ADDB-0CA9-4651-BF0C-18EF0C881B3A}"/>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grpFill/>
            <a:ln w="7833" cap="flat">
              <a:noFill/>
              <a:prstDash val="solid"/>
              <a:round/>
            </a:ln>
          </p:spPr>
          <p:txBody>
            <a:bodyPr rtlCol="0" anchor="ctr"/>
            <a:lstStyle/>
            <a:p>
              <a:endParaRPr lang="fr-FR" sz="2400"/>
            </a:p>
          </p:txBody>
        </p:sp>
      </p:grpSp>
    </p:spTree>
    <p:extLst>
      <p:ext uri="{BB962C8B-B14F-4D97-AF65-F5344CB8AC3E}">
        <p14:creationId xmlns:p14="http://schemas.microsoft.com/office/powerpoint/2010/main" val="2435578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3139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1_Cover Title (Light)">
    <p:spTree>
      <p:nvGrpSpPr>
        <p:cNvPr id="1" name=""/>
        <p:cNvGrpSpPr/>
        <p:nvPr/>
      </p:nvGrpSpPr>
      <p:grpSpPr>
        <a:xfrm>
          <a:off x="0" y="0"/>
          <a:ext cx="0" cy="0"/>
          <a:chOff x="0" y="0"/>
          <a:chExt cx="0" cy="0"/>
        </a:xfrm>
      </p:grpSpPr>
      <p:sp>
        <p:nvSpPr>
          <p:cNvPr id="19" name="Espace réservé du graphique SmartArt 18">
            <a:extLst>
              <a:ext uri="{FF2B5EF4-FFF2-40B4-BE49-F238E27FC236}">
                <a16:creationId xmlns:a16="http://schemas.microsoft.com/office/drawing/2014/main" id="{B25D5AC7-4546-4A74-B36B-BA1B41C598C1}"/>
              </a:ext>
            </a:extLst>
          </p:cNvPr>
          <p:cNvSpPr>
            <a:spLocks noGrp="1" noChangeAspect="1"/>
          </p:cNvSpPr>
          <p:nvPr>
            <p:ph type="dgm" sz="quarter" idx="13"/>
          </p:nvPr>
        </p:nvSpPr>
        <p:spPr>
          <a:xfrm>
            <a:off x="6019131" y="4999905"/>
            <a:ext cx="153740" cy="152649"/>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accent2"/>
          </a:solidFill>
        </p:spPr>
        <p:txBody>
          <a:bodyPr wrap="square">
            <a:noAutofit/>
          </a:bodyPr>
          <a:lstStyle>
            <a:lvl1pPr>
              <a:defRPr>
                <a:noFill/>
              </a:defRPr>
            </a:lvl1pPr>
          </a:lstStyle>
          <a:p>
            <a:r>
              <a:rPr lang="en-US" noProof="0"/>
              <a:t>Click icon to add SmartArt graphic</a:t>
            </a:r>
          </a:p>
        </p:txBody>
      </p:sp>
      <p:sp>
        <p:nvSpPr>
          <p:cNvPr id="20" name="Espace réservé du graphique SmartArt 19">
            <a:extLst>
              <a:ext uri="{FF2B5EF4-FFF2-40B4-BE49-F238E27FC236}">
                <a16:creationId xmlns:a16="http://schemas.microsoft.com/office/drawing/2014/main" id="{FE783EC5-36F3-4916-B0D5-15355CAD8B2D}"/>
              </a:ext>
            </a:extLst>
          </p:cNvPr>
          <p:cNvSpPr>
            <a:spLocks noGrp="1" noChangeAspect="1"/>
          </p:cNvSpPr>
          <p:nvPr>
            <p:ph type="dgm" sz="quarter" idx="14"/>
          </p:nvPr>
        </p:nvSpPr>
        <p:spPr>
          <a:xfrm>
            <a:off x="6019131" y="1548016"/>
            <a:ext cx="153740" cy="152649"/>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accent2"/>
          </a:solidFill>
        </p:spPr>
        <p:txBody>
          <a:bodyPr wrap="square">
            <a:noAutofit/>
          </a:bodyPr>
          <a:lstStyle>
            <a:lvl1pPr>
              <a:defRPr>
                <a:noFill/>
              </a:defRPr>
            </a:lvl1pPr>
          </a:lstStyle>
          <a:p>
            <a:r>
              <a:rPr lang="en-US" noProof="0"/>
              <a:t>Click icon to add SmartArt graphic</a:t>
            </a:r>
          </a:p>
        </p:txBody>
      </p:sp>
      <p:grpSp>
        <p:nvGrpSpPr>
          <p:cNvPr id="9" name="Graphique 7">
            <a:extLst>
              <a:ext uri="{FF2B5EF4-FFF2-40B4-BE49-F238E27FC236}">
                <a16:creationId xmlns:a16="http://schemas.microsoft.com/office/drawing/2014/main" id="{27488BCF-9F91-440E-B9B4-3B8628FE5A11}"/>
              </a:ext>
            </a:extLst>
          </p:cNvPr>
          <p:cNvGrpSpPr>
            <a:grpSpLocks noChangeAspect="1"/>
          </p:cNvGrpSpPr>
          <p:nvPr userDrawn="1"/>
        </p:nvGrpSpPr>
        <p:grpSpPr>
          <a:xfrm>
            <a:off x="5528661" y="444457"/>
            <a:ext cx="1134681" cy="292121"/>
            <a:chOff x="4767702" y="-472136"/>
            <a:chExt cx="745525" cy="191931"/>
          </a:xfrm>
          <a:solidFill>
            <a:srgbClr val="FFFFFF"/>
          </a:solidFill>
        </p:grpSpPr>
        <p:sp>
          <p:nvSpPr>
            <p:cNvPr id="10" name="Forme libre : forme 9">
              <a:extLst>
                <a:ext uri="{FF2B5EF4-FFF2-40B4-BE49-F238E27FC236}">
                  <a16:creationId xmlns:a16="http://schemas.microsoft.com/office/drawing/2014/main" id="{EB91D5A6-4846-4A0D-AEA5-4C76E28CB395}"/>
                </a:ext>
              </a:extLst>
            </p:cNvPr>
            <p:cNvSpPr/>
            <p:nvPr/>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en-US" sz="2400" noProof="0"/>
            </a:p>
          </p:txBody>
        </p:sp>
        <p:sp>
          <p:nvSpPr>
            <p:cNvPr id="11" name="Forme libre : forme 10">
              <a:extLst>
                <a:ext uri="{FF2B5EF4-FFF2-40B4-BE49-F238E27FC236}">
                  <a16:creationId xmlns:a16="http://schemas.microsoft.com/office/drawing/2014/main" id="{503CE94E-53F9-481B-BF77-A348529571D3}"/>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solidFill>
              <a:schemeClr val="accent2"/>
            </a:solidFill>
            <a:ln w="7833" cap="flat">
              <a:noFill/>
              <a:prstDash val="solid"/>
              <a:round/>
            </a:ln>
          </p:spPr>
          <p:txBody>
            <a:bodyPr rtlCol="0" anchor="ctr"/>
            <a:lstStyle/>
            <a:p>
              <a:endParaRPr lang="en-US" sz="2400" noProof="0">
                <a:solidFill>
                  <a:schemeClr val="accent2"/>
                </a:solidFill>
              </a:endParaRPr>
            </a:p>
          </p:txBody>
        </p:sp>
        <p:sp>
          <p:nvSpPr>
            <p:cNvPr id="12" name="Forme libre : forme 11">
              <a:extLst>
                <a:ext uri="{FF2B5EF4-FFF2-40B4-BE49-F238E27FC236}">
                  <a16:creationId xmlns:a16="http://schemas.microsoft.com/office/drawing/2014/main" id="{7ADD6FFB-F84E-4F7B-930C-208E58062DD7}"/>
                </a:ext>
              </a:extLst>
            </p:cNvPr>
            <p:cNvSpPr/>
            <p:nvPr/>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solidFill>
              <a:schemeClr val="accent2"/>
            </a:solidFill>
            <a:ln w="7833" cap="flat">
              <a:noFill/>
              <a:prstDash val="solid"/>
              <a:round/>
            </a:ln>
          </p:spPr>
          <p:txBody>
            <a:bodyPr rtlCol="0" anchor="ctr"/>
            <a:lstStyle/>
            <a:p>
              <a:endParaRPr lang="en-US" sz="2400" noProof="0"/>
            </a:p>
          </p:txBody>
        </p:sp>
      </p:grpSp>
      <p:sp>
        <p:nvSpPr>
          <p:cNvPr id="6" name="Espace réservé de la date 5">
            <a:extLst>
              <a:ext uri="{FF2B5EF4-FFF2-40B4-BE49-F238E27FC236}">
                <a16:creationId xmlns:a16="http://schemas.microsoft.com/office/drawing/2014/main" id="{055EFF8E-40A6-42AA-8E6F-31C4F50AAD2A}"/>
              </a:ext>
            </a:extLst>
          </p:cNvPr>
          <p:cNvSpPr>
            <a:spLocks noGrp="1"/>
          </p:cNvSpPr>
          <p:nvPr>
            <p:ph type="dt" sz="half" idx="15"/>
          </p:nvPr>
        </p:nvSpPr>
        <p:spPr>
          <a:xfrm>
            <a:off x="4724400" y="6106773"/>
            <a:ext cx="2743200" cy="366183"/>
          </a:xfrm>
        </p:spPr>
        <p:txBody>
          <a:bodyPr/>
          <a:lstStyle/>
          <a:p>
            <a:endParaRPr lang="en-US" noProof="0"/>
          </a:p>
        </p:txBody>
      </p:sp>
      <p:sp>
        <p:nvSpPr>
          <p:cNvPr id="14" name="Espace réservé du texte 5">
            <a:extLst>
              <a:ext uri="{FF2B5EF4-FFF2-40B4-BE49-F238E27FC236}">
                <a16:creationId xmlns:a16="http://schemas.microsoft.com/office/drawing/2014/main" id="{01F2B667-7264-4505-9F19-2E4AB44996E2}"/>
              </a:ext>
            </a:extLst>
          </p:cNvPr>
          <p:cNvSpPr>
            <a:spLocks noGrp="1"/>
          </p:cNvSpPr>
          <p:nvPr>
            <p:ph type="body" sz="quarter" idx="21"/>
          </p:nvPr>
        </p:nvSpPr>
        <p:spPr>
          <a:xfrm>
            <a:off x="1480778" y="1926301"/>
            <a:ext cx="9230445" cy="1658148"/>
          </a:xfrm>
        </p:spPr>
        <p:txBody>
          <a:bodyPr anchor="b">
            <a:noAutofit/>
          </a:bodyPr>
          <a:lstStyle>
            <a:lvl1pPr algn="ctr">
              <a:lnSpc>
                <a:spcPct val="96000"/>
              </a:lnSpc>
              <a:spcAft>
                <a:spcPts val="1333"/>
              </a:spcAft>
              <a:defRPr lang="fr-FR" sz="5600"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a:lnSpc>
                <a:spcPct val="100000"/>
              </a:lnSpc>
              <a:defRPr sz="2667" b="0" i="1">
                <a:solidFill>
                  <a:schemeClr val="accent2"/>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en-US"/>
              <a:t>Click to edit Master text styles</a:t>
            </a:r>
          </a:p>
        </p:txBody>
      </p:sp>
      <p:sp>
        <p:nvSpPr>
          <p:cNvPr id="16" name="Espace réservé du texte 5">
            <a:extLst>
              <a:ext uri="{FF2B5EF4-FFF2-40B4-BE49-F238E27FC236}">
                <a16:creationId xmlns:a16="http://schemas.microsoft.com/office/drawing/2014/main" id="{57CD9AAA-CCAE-44AF-A224-A38A0B786F65}"/>
              </a:ext>
            </a:extLst>
          </p:cNvPr>
          <p:cNvSpPr>
            <a:spLocks noGrp="1"/>
          </p:cNvSpPr>
          <p:nvPr>
            <p:ph type="body" sz="quarter" idx="22"/>
          </p:nvPr>
        </p:nvSpPr>
        <p:spPr>
          <a:xfrm>
            <a:off x="1480778" y="3758157"/>
            <a:ext cx="9230445" cy="537959"/>
          </a:xfrm>
        </p:spPr>
        <p:txBody>
          <a:bodyPr anchor="ctr">
            <a:noAutofit/>
          </a:bodyPr>
          <a:lstStyle>
            <a:lvl1pPr algn="ctr">
              <a:lnSpc>
                <a:spcPct val="96000"/>
              </a:lnSpc>
              <a:spcAft>
                <a:spcPts val="1333"/>
              </a:spcAft>
              <a:defRPr lang="en-US" sz="2667" b="0" i="1" kern="1200" dirty="0">
                <a:solidFill>
                  <a:schemeClr val="accent2"/>
                </a:solidFill>
                <a:latin typeface="Georgia" panose="02040502050405020303" pitchFamily="18" charset="0"/>
                <a:ea typeface="Verdana" panose="020B0604030504040204" pitchFamily="34" charset="0"/>
                <a:cs typeface="Verdana" panose="020B0604030504040204" pitchFamily="34" charset="0"/>
              </a:defRPr>
            </a:lvl1pPr>
            <a:lvl2pPr marL="371391" indent="0" algn="ctr">
              <a:lnSpc>
                <a:spcPct val="100000"/>
              </a:lnSpc>
              <a:buFont typeface="Arial" panose="020B0604020202020204" pitchFamily="34" charset="0"/>
              <a:buNone/>
              <a:defRPr sz="5600" b="0" i="1">
                <a:solidFill>
                  <a:schemeClr val="accent2"/>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en-US"/>
              <a:t>Click to edit Master text styles</a:t>
            </a:r>
          </a:p>
        </p:txBody>
      </p:sp>
      <p:sp>
        <p:nvSpPr>
          <p:cNvPr id="17" name="Espace réservé du texte 5">
            <a:extLst>
              <a:ext uri="{FF2B5EF4-FFF2-40B4-BE49-F238E27FC236}">
                <a16:creationId xmlns:a16="http://schemas.microsoft.com/office/drawing/2014/main" id="{F176A07A-C4FF-49D0-80C5-1B4F36FB3A32}"/>
              </a:ext>
            </a:extLst>
          </p:cNvPr>
          <p:cNvSpPr>
            <a:spLocks noGrp="1"/>
          </p:cNvSpPr>
          <p:nvPr>
            <p:ph type="body" sz="quarter" idx="23"/>
          </p:nvPr>
        </p:nvSpPr>
        <p:spPr>
          <a:xfrm>
            <a:off x="1480778" y="4513248"/>
            <a:ext cx="9230445" cy="308387"/>
          </a:xfrm>
        </p:spPr>
        <p:txBody>
          <a:bodyPr anchor="t">
            <a:noAutofit/>
          </a:bodyPr>
          <a:lstStyle>
            <a:lvl1pPr algn="ctr">
              <a:lnSpc>
                <a:spcPct val="96000"/>
              </a:lnSpc>
              <a:spcAft>
                <a:spcPts val="1333"/>
              </a:spcAft>
              <a:defRPr lang="en-US" sz="1600" b="0" i="0" kern="1200" dirty="0">
                <a:solidFill>
                  <a:schemeClr val="tx1"/>
                </a:solidFill>
                <a:latin typeface="+mj-lt"/>
                <a:ea typeface="Verdana" panose="020B0604030504040204" pitchFamily="34" charset="0"/>
                <a:cs typeface="Verdana" panose="020B0604030504040204" pitchFamily="34" charset="0"/>
              </a:defRPr>
            </a:lvl1pPr>
            <a:lvl2pPr algn="l">
              <a:lnSpc>
                <a:spcPct val="100000"/>
              </a:lnSpc>
              <a:defRPr lang="en-US" sz="1600" b="0" i="0" kern="120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en-US"/>
              <a:t>Click to edit Master text styles</a:t>
            </a:r>
          </a:p>
        </p:txBody>
      </p:sp>
    </p:spTree>
    <p:extLst>
      <p:ext uri="{BB962C8B-B14F-4D97-AF65-F5344CB8AC3E}">
        <p14:creationId xmlns:p14="http://schemas.microsoft.com/office/powerpoint/2010/main" val="3399036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1_Cover Title (Dark)">
    <p:spTree>
      <p:nvGrpSpPr>
        <p:cNvPr id="1" name=""/>
        <p:cNvGrpSpPr/>
        <p:nvPr/>
      </p:nvGrpSpPr>
      <p:grpSpPr>
        <a:xfrm>
          <a:off x="0" y="0"/>
          <a:ext cx="0" cy="0"/>
          <a:chOff x="0" y="0"/>
          <a:chExt cx="0" cy="0"/>
        </a:xfrm>
      </p:grpSpPr>
      <p:grpSp>
        <p:nvGrpSpPr>
          <p:cNvPr id="9" name="Graphique 7">
            <a:extLst>
              <a:ext uri="{FF2B5EF4-FFF2-40B4-BE49-F238E27FC236}">
                <a16:creationId xmlns:a16="http://schemas.microsoft.com/office/drawing/2014/main" id="{27488BCF-9F91-440E-B9B4-3B8628FE5A11}"/>
              </a:ext>
            </a:extLst>
          </p:cNvPr>
          <p:cNvGrpSpPr>
            <a:grpSpLocks noChangeAspect="1"/>
          </p:cNvGrpSpPr>
          <p:nvPr userDrawn="1"/>
        </p:nvGrpSpPr>
        <p:grpSpPr>
          <a:xfrm>
            <a:off x="5528661" y="444457"/>
            <a:ext cx="1134681" cy="292121"/>
            <a:chOff x="4767702" y="-472136"/>
            <a:chExt cx="745525" cy="191931"/>
          </a:xfrm>
          <a:solidFill>
            <a:schemeClr val="bg1"/>
          </a:solidFill>
        </p:grpSpPr>
        <p:sp>
          <p:nvSpPr>
            <p:cNvPr id="10" name="Forme libre : forme 9">
              <a:extLst>
                <a:ext uri="{FF2B5EF4-FFF2-40B4-BE49-F238E27FC236}">
                  <a16:creationId xmlns:a16="http://schemas.microsoft.com/office/drawing/2014/main" id="{EB91D5A6-4846-4A0D-AEA5-4C76E28CB395}"/>
                </a:ext>
              </a:extLst>
            </p:cNvPr>
            <p:cNvSpPr/>
            <p:nvPr/>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grpFill/>
            <a:ln w="7833" cap="flat">
              <a:noFill/>
              <a:prstDash val="solid"/>
              <a:round/>
            </a:ln>
          </p:spPr>
          <p:txBody>
            <a:bodyPr rtlCol="0" anchor="ctr"/>
            <a:lstStyle/>
            <a:p>
              <a:endParaRPr lang="en-US" sz="2400" noProof="0"/>
            </a:p>
          </p:txBody>
        </p:sp>
        <p:sp>
          <p:nvSpPr>
            <p:cNvPr id="11" name="Forme libre : forme 10">
              <a:extLst>
                <a:ext uri="{FF2B5EF4-FFF2-40B4-BE49-F238E27FC236}">
                  <a16:creationId xmlns:a16="http://schemas.microsoft.com/office/drawing/2014/main" id="{503CE94E-53F9-481B-BF77-A348529571D3}"/>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grpFill/>
            <a:ln w="7833" cap="flat">
              <a:noFill/>
              <a:prstDash val="solid"/>
              <a:round/>
            </a:ln>
          </p:spPr>
          <p:txBody>
            <a:bodyPr rtlCol="0" anchor="ctr"/>
            <a:lstStyle/>
            <a:p>
              <a:endParaRPr lang="en-US" sz="2400" noProof="0">
                <a:solidFill>
                  <a:schemeClr val="accent2"/>
                </a:solidFill>
              </a:endParaRPr>
            </a:p>
          </p:txBody>
        </p:sp>
        <p:sp>
          <p:nvSpPr>
            <p:cNvPr id="12" name="Forme libre : forme 11">
              <a:extLst>
                <a:ext uri="{FF2B5EF4-FFF2-40B4-BE49-F238E27FC236}">
                  <a16:creationId xmlns:a16="http://schemas.microsoft.com/office/drawing/2014/main" id="{7ADD6FFB-F84E-4F7B-930C-208E58062DD7}"/>
                </a:ext>
              </a:extLst>
            </p:cNvPr>
            <p:cNvSpPr/>
            <p:nvPr/>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grpFill/>
            <a:ln w="7833" cap="flat">
              <a:noFill/>
              <a:prstDash val="solid"/>
              <a:round/>
            </a:ln>
          </p:spPr>
          <p:txBody>
            <a:bodyPr rtlCol="0" anchor="ctr"/>
            <a:lstStyle/>
            <a:p>
              <a:endParaRPr lang="en-US" sz="2400" noProof="0"/>
            </a:p>
          </p:txBody>
        </p:sp>
      </p:grpSp>
      <p:sp>
        <p:nvSpPr>
          <p:cNvPr id="6" name="Espace réservé de la date 5">
            <a:extLst>
              <a:ext uri="{FF2B5EF4-FFF2-40B4-BE49-F238E27FC236}">
                <a16:creationId xmlns:a16="http://schemas.microsoft.com/office/drawing/2014/main" id="{055EFF8E-40A6-42AA-8E6F-31C4F50AAD2A}"/>
              </a:ext>
            </a:extLst>
          </p:cNvPr>
          <p:cNvSpPr>
            <a:spLocks noGrp="1"/>
          </p:cNvSpPr>
          <p:nvPr>
            <p:ph type="dt" sz="half" idx="15"/>
          </p:nvPr>
        </p:nvSpPr>
        <p:spPr/>
        <p:txBody>
          <a:bodyPr/>
          <a:lstStyle>
            <a:lvl1pPr>
              <a:defRPr>
                <a:solidFill>
                  <a:schemeClr val="bg2"/>
                </a:solidFill>
              </a:defRPr>
            </a:lvl1pPr>
          </a:lstStyle>
          <a:p>
            <a:endParaRPr lang="en-US"/>
          </a:p>
        </p:txBody>
      </p:sp>
      <p:sp>
        <p:nvSpPr>
          <p:cNvPr id="17" name="Espace réservé du graphique SmartArt 18">
            <a:extLst>
              <a:ext uri="{FF2B5EF4-FFF2-40B4-BE49-F238E27FC236}">
                <a16:creationId xmlns:a16="http://schemas.microsoft.com/office/drawing/2014/main" id="{50E609C3-EA6F-468A-8B7C-CD27949FB33C}"/>
              </a:ext>
            </a:extLst>
          </p:cNvPr>
          <p:cNvSpPr>
            <a:spLocks noGrp="1" noChangeAspect="1"/>
          </p:cNvSpPr>
          <p:nvPr>
            <p:ph type="dgm" sz="quarter" idx="13"/>
          </p:nvPr>
        </p:nvSpPr>
        <p:spPr>
          <a:xfrm>
            <a:off x="6019130" y="4999905"/>
            <a:ext cx="153740" cy="152649"/>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bg1"/>
          </a:solidFill>
        </p:spPr>
        <p:txBody>
          <a:bodyPr wrap="square">
            <a:noAutofit/>
          </a:bodyPr>
          <a:lstStyle>
            <a:lvl1pPr>
              <a:defRPr>
                <a:noFill/>
              </a:defRPr>
            </a:lvl1pPr>
          </a:lstStyle>
          <a:p>
            <a:r>
              <a:rPr lang="en-US" noProof="0"/>
              <a:t>Click icon to add SmartArt graphic</a:t>
            </a:r>
          </a:p>
        </p:txBody>
      </p:sp>
      <p:sp>
        <p:nvSpPr>
          <p:cNvPr id="18" name="Espace réservé du graphique SmartArt 19">
            <a:extLst>
              <a:ext uri="{FF2B5EF4-FFF2-40B4-BE49-F238E27FC236}">
                <a16:creationId xmlns:a16="http://schemas.microsoft.com/office/drawing/2014/main" id="{F155B637-1E1E-462B-9FBB-56FD4231172C}"/>
              </a:ext>
            </a:extLst>
          </p:cNvPr>
          <p:cNvSpPr>
            <a:spLocks noGrp="1" noChangeAspect="1"/>
          </p:cNvSpPr>
          <p:nvPr>
            <p:ph type="dgm" sz="quarter" idx="14"/>
          </p:nvPr>
        </p:nvSpPr>
        <p:spPr>
          <a:xfrm>
            <a:off x="6019130" y="1548016"/>
            <a:ext cx="153740" cy="152649"/>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bg1"/>
          </a:solidFill>
        </p:spPr>
        <p:txBody>
          <a:bodyPr wrap="square">
            <a:noAutofit/>
          </a:bodyPr>
          <a:lstStyle>
            <a:lvl1pPr>
              <a:defRPr>
                <a:noFill/>
              </a:defRPr>
            </a:lvl1pPr>
          </a:lstStyle>
          <a:p>
            <a:r>
              <a:rPr lang="en-US" noProof="0"/>
              <a:t>Click icon to add SmartArt graphic</a:t>
            </a:r>
          </a:p>
        </p:txBody>
      </p:sp>
      <p:sp>
        <p:nvSpPr>
          <p:cNvPr id="16" name="Espace réservé du texte 5">
            <a:extLst>
              <a:ext uri="{FF2B5EF4-FFF2-40B4-BE49-F238E27FC236}">
                <a16:creationId xmlns:a16="http://schemas.microsoft.com/office/drawing/2014/main" id="{287A90CB-3485-4D3D-9E87-2D7382BBBC10}"/>
              </a:ext>
            </a:extLst>
          </p:cNvPr>
          <p:cNvSpPr>
            <a:spLocks noGrp="1"/>
          </p:cNvSpPr>
          <p:nvPr>
            <p:ph type="body" sz="quarter" idx="21"/>
          </p:nvPr>
        </p:nvSpPr>
        <p:spPr>
          <a:xfrm>
            <a:off x="1480778" y="1926301"/>
            <a:ext cx="9230445" cy="1658148"/>
          </a:xfrm>
        </p:spPr>
        <p:txBody>
          <a:bodyPr anchor="b">
            <a:noAutofit/>
          </a:bodyPr>
          <a:lstStyle>
            <a:lvl1pPr algn="ctr">
              <a:lnSpc>
                <a:spcPct val="96000"/>
              </a:lnSpc>
              <a:spcAft>
                <a:spcPts val="1333"/>
              </a:spcAft>
              <a:defRPr lang="fr-FR" sz="5600" b="0" i="0" kern="120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algn="ctr">
              <a:lnSpc>
                <a:spcPct val="100000"/>
              </a:lnSpc>
              <a:defRPr sz="2667" b="0" i="1">
                <a:solidFill>
                  <a:schemeClr val="accent2"/>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en-US"/>
              <a:t>Click to edit Master text styles</a:t>
            </a:r>
          </a:p>
        </p:txBody>
      </p:sp>
      <p:sp>
        <p:nvSpPr>
          <p:cNvPr id="19" name="Espace réservé du texte 5">
            <a:extLst>
              <a:ext uri="{FF2B5EF4-FFF2-40B4-BE49-F238E27FC236}">
                <a16:creationId xmlns:a16="http://schemas.microsoft.com/office/drawing/2014/main" id="{54CCF570-9115-4289-839C-7FACBC619C13}"/>
              </a:ext>
            </a:extLst>
          </p:cNvPr>
          <p:cNvSpPr>
            <a:spLocks noGrp="1"/>
          </p:cNvSpPr>
          <p:nvPr>
            <p:ph type="body" sz="quarter" idx="22"/>
          </p:nvPr>
        </p:nvSpPr>
        <p:spPr>
          <a:xfrm>
            <a:off x="1480778" y="3758157"/>
            <a:ext cx="9230445" cy="537959"/>
          </a:xfrm>
        </p:spPr>
        <p:txBody>
          <a:bodyPr anchor="ctr">
            <a:noAutofit/>
          </a:bodyPr>
          <a:lstStyle>
            <a:lvl1pPr algn="ctr">
              <a:lnSpc>
                <a:spcPct val="96000"/>
              </a:lnSpc>
              <a:spcAft>
                <a:spcPts val="1333"/>
              </a:spcAft>
              <a:defRPr lang="en-US" sz="2667" b="0" i="1" kern="1200" dirty="0">
                <a:solidFill>
                  <a:schemeClr val="bg2"/>
                </a:solidFill>
                <a:latin typeface="Georgia" panose="02040502050405020303" pitchFamily="18" charset="0"/>
                <a:ea typeface="Verdana" panose="020B0604030504040204" pitchFamily="34" charset="0"/>
                <a:cs typeface="Verdana" panose="020B0604030504040204" pitchFamily="34" charset="0"/>
              </a:defRPr>
            </a:lvl1pPr>
            <a:lvl2pPr marL="371391" indent="0" algn="ctr">
              <a:lnSpc>
                <a:spcPct val="100000"/>
              </a:lnSpc>
              <a:buFont typeface="Arial" panose="020B0604020202020204" pitchFamily="34" charset="0"/>
              <a:buNone/>
              <a:defRPr sz="5600" b="0" i="1">
                <a:solidFill>
                  <a:schemeClr val="bg1"/>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en-US"/>
              <a:t>Click to edit Master text styles</a:t>
            </a:r>
          </a:p>
        </p:txBody>
      </p:sp>
      <p:sp>
        <p:nvSpPr>
          <p:cNvPr id="20" name="Espace réservé du texte 5">
            <a:extLst>
              <a:ext uri="{FF2B5EF4-FFF2-40B4-BE49-F238E27FC236}">
                <a16:creationId xmlns:a16="http://schemas.microsoft.com/office/drawing/2014/main" id="{889FD9C7-FB39-4714-81F8-6EA37E5B621B}"/>
              </a:ext>
            </a:extLst>
          </p:cNvPr>
          <p:cNvSpPr>
            <a:spLocks noGrp="1"/>
          </p:cNvSpPr>
          <p:nvPr>
            <p:ph type="body" sz="quarter" idx="23"/>
          </p:nvPr>
        </p:nvSpPr>
        <p:spPr>
          <a:xfrm>
            <a:off x="1480778" y="4513248"/>
            <a:ext cx="9230445" cy="308387"/>
          </a:xfrm>
        </p:spPr>
        <p:txBody>
          <a:bodyPr anchor="t">
            <a:noAutofit/>
          </a:bodyPr>
          <a:lstStyle>
            <a:lvl1pPr algn="ctr">
              <a:lnSpc>
                <a:spcPct val="96000"/>
              </a:lnSpc>
              <a:spcAft>
                <a:spcPts val="1333"/>
              </a:spcAft>
              <a:defRPr lang="en-US" sz="1600" b="0" i="0" kern="1200" dirty="0">
                <a:solidFill>
                  <a:schemeClr val="bg2"/>
                </a:solidFill>
                <a:latin typeface="+mj-lt"/>
                <a:ea typeface="Verdana" panose="020B0604030504040204" pitchFamily="34" charset="0"/>
                <a:cs typeface="Verdana" panose="020B0604030504040204" pitchFamily="34" charset="0"/>
              </a:defRPr>
            </a:lvl1pPr>
            <a:lvl2pPr algn="l">
              <a:lnSpc>
                <a:spcPct val="100000"/>
              </a:lnSpc>
              <a:defRPr lang="en-US" sz="1600" b="0" i="0" kern="120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en-US"/>
              <a:t>Click to edit Master text styles</a:t>
            </a:r>
          </a:p>
        </p:txBody>
      </p:sp>
    </p:spTree>
    <p:extLst>
      <p:ext uri="{BB962C8B-B14F-4D97-AF65-F5344CB8AC3E}">
        <p14:creationId xmlns:p14="http://schemas.microsoft.com/office/powerpoint/2010/main" val="227038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1_Cover Title with Image (Light)">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B061F378-E818-498E-989A-601A8E73F31E}"/>
              </a:ext>
            </a:extLst>
          </p:cNvPr>
          <p:cNvSpPr>
            <a:spLocks noGrp="1"/>
          </p:cNvSpPr>
          <p:nvPr>
            <p:ph type="dt" sz="half" idx="20"/>
          </p:nvPr>
        </p:nvSpPr>
        <p:spPr>
          <a:xfrm>
            <a:off x="7886700" y="6046106"/>
            <a:ext cx="2743200" cy="366183"/>
          </a:xfrm>
        </p:spPr>
        <p:txBody>
          <a:bodyPr/>
          <a:lstStyle/>
          <a:p>
            <a:endParaRPr lang="fr-FR"/>
          </a:p>
        </p:txBody>
      </p:sp>
      <p:grpSp>
        <p:nvGrpSpPr>
          <p:cNvPr id="13" name="Graphique 7">
            <a:extLst>
              <a:ext uri="{FF2B5EF4-FFF2-40B4-BE49-F238E27FC236}">
                <a16:creationId xmlns:a16="http://schemas.microsoft.com/office/drawing/2014/main" id="{9EDD880A-DFFE-4F0B-ACE0-49E81EAC5C57}"/>
              </a:ext>
            </a:extLst>
          </p:cNvPr>
          <p:cNvGrpSpPr>
            <a:grpSpLocks noChangeAspect="1"/>
          </p:cNvGrpSpPr>
          <p:nvPr userDrawn="1"/>
        </p:nvGrpSpPr>
        <p:grpSpPr>
          <a:xfrm>
            <a:off x="8690961" y="516248"/>
            <a:ext cx="1134681" cy="292121"/>
            <a:chOff x="4767702" y="-472136"/>
            <a:chExt cx="745525" cy="191931"/>
          </a:xfrm>
          <a:solidFill>
            <a:srgbClr val="FFFFFF"/>
          </a:solidFill>
        </p:grpSpPr>
        <p:sp>
          <p:nvSpPr>
            <p:cNvPr id="14" name="Forme libre : forme 13">
              <a:extLst>
                <a:ext uri="{FF2B5EF4-FFF2-40B4-BE49-F238E27FC236}">
                  <a16:creationId xmlns:a16="http://schemas.microsoft.com/office/drawing/2014/main" id="{23232CF7-6A63-4E62-9BB3-AEC2E2985622}"/>
                </a:ext>
              </a:extLst>
            </p:cNvPr>
            <p:cNvSpPr/>
            <p:nvPr/>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fr-FR" sz="2400"/>
            </a:p>
          </p:txBody>
        </p:sp>
        <p:sp>
          <p:nvSpPr>
            <p:cNvPr id="15" name="Forme libre : forme 14">
              <a:extLst>
                <a:ext uri="{FF2B5EF4-FFF2-40B4-BE49-F238E27FC236}">
                  <a16:creationId xmlns:a16="http://schemas.microsoft.com/office/drawing/2014/main" id="{57EF7850-35A6-4B4B-BC7E-9FC7583FB3C6}"/>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solidFill>
              <a:schemeClr val="accent2"/>
            </a:solidFill>
            <a:ln w="7833" cap="flat">
              <a:noFill/>
              <a:prstDash val="solid"/>
              <a:round/>
            </a:ln>
          </p:spPr>
          <p:txBody>
            <a:bodyPr rtlCol="0" anchor="ctr"/>
            <a:lstStyle/>
            <a:p>
              <a:endParaRPr lang="fr-FR" sz="2400">
                <a:solidFill>
                  <a:schemeClr val="accent2"/>
                </a:solidFill>
              </a:endParaRPr>
            </a:p>
          </p:txBody>
        </p:sp>
        <p:sp>
          <p:nvSpPr>
            <p:cNvPr id="18" name="Forme libre : forme 17">
              <a:extLst>
                <a:ext uri="{FF2B5EF4-FFF2-40B4-BE49-F238E27FC236}">
                  <a16:creationId xmlns:a16="http://schemas.microsoft.com/office/drawing/2014/main" id="{2E436654-D7D3-4BBB-9470-2F10DA8514EE}"/>
                </a:ext>
              </a:extLst>
            </p:cNvPr>
            <p:cNvSpPr/>
            <p:nvPr/>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solidFill>
              <a:schemeClr val="accent2"/>
            </a:solidFill>
            <a:ln w="7833" cap="flat">
              <a:noFill/>
              <a:prstDash val="solid"/>
              <a:round/>
            </a:ln>
          </p:spPr>
          <p:txBody>
            <a:bodyPr rtlCol="0" anchor="ctr"/>
            <a:lstStyle/>
            <a:p>
              <a:endParaRPr lang="fr-FR" sz="2400"/>
            </a:p>
          </p:txBody>
        </p:sp>
      </p:grpSp>
      <p:sp>
        <p:nvSpPr>
          <p:cNvPr id="17" name="Espace réservé du graphique SmartArt 11">
            <a:extLst>
              <a:ext uri="{FF2B5EF4-FFF2-40B4-BE49-F238E27FC236}">
                <a16:creationId xmlns:a16="http://schemas.microsoft.com/office/drawing/2014/main" id="{4F60E46E-0715-41F6-BEAC-C9C998D41D44}"/>
              </a:ext>
            </a:extLst>
          </p:cNvPr>
          <p:cNvSpPr>
            <a:spLocks noGrp="1" noChangeAspect="1"/>
          </p:cNvSpPr>
          <p:nvPr>
            <p:ph type="dgm" sz="quarter" idx="14"/>
          </p:nvPr>
        </p:nvSpPr>
        <p:spPr>
          <a:xfrm>
            <a:off x="9190079" y="1763753"/>
            <a:ext cx="136443" cy="135473"/>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accent2"/>
          </a:solidFill>
          <a:ln w="22225">
            <a:noFill/>
          </a:ln>
        </p:spPr>
        <p:txBody>
          <a:bodyPr wrap="square">
            <a:noAutofit/>
          </a:bodyPr>
          <a:lstStyle>
            <a:lvl1pPr>
              <a:defRPr>
                <a:noFill/>
              </a:defRPr>
            </a:lvl1pPr>
          </a:lstStyle>
          <a:p>
            <a:r>
              <a:rPr lang="en-US"/>
              <a:t>Click icon to add SmartArt graphic</a:t>
            </a:r>
            <a:endParaRPr lang="fr-FR"/>
          </a:p>
        </p:txBody>
      </p:sp>
      <p:sp>
        <p:nvSpPr>
          <p:cNvPr id="22" name="Espace réservé du graphique SmartArt 11">
            <a:extLst>
              <a:ext uri="{FF2B5EF4-FFF2-40B4-BE49-F238E27FC236}">
                <a16:creationId xmlns:a16="http://schemas.microsoft.com/office/drawing/2014/main" id="{2835F6F0-E601-40E8-8F65-7949A8AA2AF1}"/>
              </a:ext>
            </a:extLst>
          </p:cNvPr>
          <p:cNvSpPr>
            <a:spLocks noGrp="1" noChangeAspect="1"/>
          </p:cNvSpPr>
          <p:nvPr>
            <p:ph type="dgm" sz="quarter" idx="19"/>
          </p:nvPr>
        </p:nvSpPr>
        <p:spPr>
          <a:xfrm>
            <a:off x="9190079" y="5169752"/>
            <a:ext cx="136443" cy="135473"/>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accent2"/>
          </a:solidFill>
          <a:ln w="22225">
            <a:noFill/>
          </a:ln>
        </p:spPr>
        <p:txBody>
          <a:bodyPr wrap="square">
            <a:noAutofit/>
          </a:bodyPr>
          <a:lstStyle>
            <a:lvl1pPr>
              <a:defRPr>
                <a:noFill/>
              </a:defRPr>
            </a:lvl1pPr>
          </a:lstStyle>
          <a:p>
            <a:r>
              <a:rPr lang="en-US"/>
              <a:t>Click icon to add SmartArt graphic</a:t>
            </a:r>
            <a:endParaRPr lang="fr-FR"/>
          </a:p>
        </p:txBody>
      </p:sp>
      <p:sp>
        <p:nvSpPr>
          <p:cNvPr id="37" name="Espace réservé pour une image  36">
            <a:extLst>
              <a:ext uri="{FF2B5EF4-FFF2-40B4-BE49-F238E27FC236}">
                <a16:creationId xmlns:a16="http://schemas.microsoft.com/office/drawing/2014/main" id="{B393D89D-0FFD-4664-8FAD-EE45D64CF7A7}"/>
              </a:ext>
            </a:extLst>
          </p:cNvPr>
          <p:cNvSpPr>
            <a:spLocks noGrp="1"/>
          </p:cNvSpPr>
          <p:nvPr>
            <p:ph type="pic" sz="quarter" idx="17"/>
          </p:nvPr>
        </p:nvSpPr>
        <p:spPr>
          <a:xfrm>
            <a:off x="2" y="0"/>
            <a:ext cx="6374847" cy="6858000"/>
          </a:xfrm>
          <a:custGeom>
            <a:avLst/>
            <a:gdLst>
              <a:gd name="connsiteX0" fmla="*/ 0 w 4781135"/>
              <a:gd name="connsiteY0" fmla="*/ 0 h 5143500"/>
              <a:gd name="connsiteX1" fmla="*/ 3673235 w 4781135"/>
              <a:gd name="connsiteY1" fmla="*/ 0 h 5143500"/>
              <a:gd name="connsiteX2" fmla="*/ 3843349 w 4781135"/>
              <a:gd name="connsiteY2" fmla="*/ 145970 h 5143500"/>
              <a:gd name="connsiteX3" fmla="*/ 4781135 w 4781135"/>
              <a:gd name="connsiteY3" fmla="*/ 2622891 h 5143500"/>
              <a:gd name="connsiteX4" fmla="*/ 3861453 w 4781135"/>
              <a:gd name="connsiteY4" fmla="*/ 5081299 h 5143500"/>
              <a:gd name="connsiteX5" fmla="*/ 3792118 w 4781135"/>
              <a:gd name="connsiteY5" fmla="*/ 5143500 h 5143500"/>
              <a:gd name="connsiteX6" fmla="*/ 0 w 4781135"/>
              <a:gd name="connsiteY6"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81135" h="5143500">
                <a:moveTo>
                  <a:pt x="0" y="0"/>
                </a:moveTo>
                <a:lnTo>
                  <a:pt x="3673235" y="0"/>
                </a:lnTo>
                <a:lnTo>
                  <a:pt x="3843349" y="145970"/>
                </a:lnTo>
                <a:cubicBezTo>
                  <a:pt x="4444478" y="723140"/>
                  <a:pt x="4781135" y="1564827"/>
                  <a:pt x="4781135" y="2622891"/>
                </a:cubicBezTo>
                <a:cubicBezTo>
                  <a:pt x="4781257" y="3656845"/>
                  <a:pt x="4444586" y="4498301"/>
                  <a:pt x="3861453" y="5081299"/>
                </a:cubicBezTo>
                <a:lnTo>
                  <a:pt x="3792118" y="5143500"/>
                </a:lnTo>
                <a:lnTo>
                  <a:pt x="0" y="5143500"/>
                </a:lnTo>
                <a:close/>
              </a:path>
            </a:pathLst>
          </a:custGeom>
        </p:spPr>
        <p:txBody>
          <a:bodyPr wrap="square">
            <a:noAutofit/>
          </a:bodyPr>
          <a:lstStyle>
            <a:lvl1pPr>
              <a:defRPr>
                <a:noFill/>
              </a:defRPr>
            </a:lvl1pPr>
          </a:lstStyle>
          <a:p>
            <a:r>
              <a:rPr lang="en-US"/>
              <a:t>Click icon to add picture</a:t>
            </a:r>
            <a:endParaRPr lang="fr-FR"/>
          </a:p>
        </p:txBody>
      </p:sp>
      <p:sp>
        <p:nvSpPr>
          <p:cNvPr id="25" name="Espace réservé du texte 5">
            <a:extLst>
              <a:ext uri="{FF2B5EF4-FFF2-40B4-BE49-F238E27FC236}">
                <a16:creationId xmlns:a16="http://schemas.microsoft.com/office/drawing/2014/main" id="{CA236998-34E3-4BB4-B42A-72EE346C3C40}"/>
              </a:ext>
            </a:extLst>
          </p:cNvPr>
          <p:cNvSpPr>
            <a:spLocks noGrp="1"/>
          </p:cNvSpPr>
          <p:nvPr>
            <p:ph type="body" sz="quarter" idx="21"/>
          </p:nvPr>
        </p:nvSpPr>
        <p:spPr>
          <a:xfrm>
            <a:off x="6783430" y="1926301"/>
            <a:ext cx="4949741" cy="1658148"/>
          </a:xfrm>
        </p:spPr>
        <p:txBody>
          <a:bodyPr anchor="b">
            <a:noAutofit/>
          </a:bodyPr>
          <a:lstStyle>
            <a:lvl1pPr algn="ctr">
              <a:lnSpc>
                <a:spcPct val="96000"/>
              </a:lnSpc>
              <a:spcAft>
                <a:spcPts val="1333"/>
              </a:spcAft>
              <a:defRPr lang="fr-FR" sz="4000"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a:lnSpc>
                <a:spcPct val="100000"/>
              </a:lnSpc>
              <a:defRPr sz="2667" b="0" i="1">
                <a:solidFill>
                  <a:schemeClr val="accent2"/>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en-US"/>
              <a:t>Click to edit Master text styles</a:t>
            </a:r>
          </a:p>
        </p:txBody>
      </p:sp>
      <p:sp>
        <p:nvSpPr>
          <p:cNvPr id="26" name="Espace réservé du texte 5">
            <a:extLst>
              <a:ext uri="{FF2B5EF4-FFF2-40B4-BE49-F238E27FC236}">
                <a16:creationId xmlns:a16="http://schemas.microsoft.com/office/drawing/2014/main" id="{14179443-CD99-4560-A70A-CF3E60CA5C3E}"/>
              </a:ext>
            </a:extLst>
          </p:cNvPr>
          <p:cNvSpPr>
            <a:spLocks noGrp="1"/>
          </p:cNvSpPr>
          <p:nvPr>
            <p:ph type="body" sz="quarter" idx="22"/>
          </p:nvPr>
        </p:nvSpPr>
        <p:spPr>
          <a:xfrm>
            <a:off x="6783430" y="3758157"/>
            <a:ext cx="4949741" cy="537959"/>
          </a:xfrm>
        </p:spPr>
        <p:txBody>
          <a:bodyPr anchor="t">
            <a:noAutofit/>
          </a:bodyPr>
          <a:lstStyle>
            <a:lvl1pPr algn="ctr">
              <a:lnSpc>
                <a:spcPct val="96000"/>
              </a:lnSpc>
              <a:spcAft>
                <a:spcPts val="1333"/>
              </a:spcAft>
              <a:defRPr lang="en-US" sz="2667" b="0" i="1" kern="1200" dirty="0">
                <a:solidFill>
                  <a:schemeClr val="accent2"/>
                </a:solidFill>
                <a:latin typeface="Georgia" panose="02040502050405020303" pitchFamily="18" charset="0"/>
                <a:ea typeface="Verdana" panose="020B0604030504040204" pitchFamily="34" charset="0"/>
                <a:cs typeface="Verdana" panose="020B0604030504040204" pitchFamily="34" charset="0"/>
              </a:defRPr>
            </a:lvl1pPr>
            <a:lvl2pPr marL="371391" indent="0" algn="ctr">
              <a:lnSpc>
                <a:spcPct val="100000"/>
              </a:lnSpc>
              <a:buFont typeface="Arial" panose="020B0604020202020204" pitchFamily="34" charset="0"/>
              <a:buNone/>
              <a:defRPr sz="2667" b="0" i="1">
                <a:solidFill>
                  <a:schemeClr val="accent2"/>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en-US"/>
              <a:t>Click to edit Master text styles</a:t>
            </a:r>
          </a:p>
        </p:txBody>
      </p:sp>
      <p:sp>
        <p:nvSpPr>
          <p:cNvPr id="27" name="Espace réservé du texte 5">
            <a:extLst>
              <a:ext uri="{FF2B5EF4-FFF2-40B4-BE49-F238E27FC236}">
                <a16:creationId xmlns:a16="http://schemas.microsoft.com/office/drawing/2014/main" id="{633150E7-212E-42D8-857F-00B727BB0E60}"/>
              </a:ext>
            </a:extLst>
          </p:cNvPr>
          <p:cNvSpPr>
            <a:spLocks noGrp="1"/>
          </p:cNvSpPr>
          <p:nvPr>
            <p:ph type="body" sz="quarter" idx="23"/>
          </p:nvPr>
        </p:nvSpPr>
        <p:spPr>
          <a:xfrm>
            <a:off x="6783430" y="4320498"/>
            <a:ext cx="4949741" cy="770660"/>
          </a:xfrm>
        </p:spPr>
        <p:txBody>
          <a:bodyPr anchor="t">
            <a:noAutofit/>
          </a:bodyPr>
          <a:lstStyle>
            <a:lvl1pPr algn="ctr">
              <a:lnSpc>
                <a:spcPct val="96000"/>
              </a:lnSpc>
              <a:spcAft>
                <a:spcPts val="1333"/>
              </a:spcAft>
              <a:defRPr lang="en-US" sz="1600" b="0" i="0" kern="1200" dirty="0">
                <a:solidFill>
                  <a:schemeClr val="tx1"/>
                </a:solidFill>
                <a:latin typeface="+mj-lt"/>
                <a:ea typeface="Verdana" panose="020B0604030504040204" pitchFamily="34" charset="0"/>
                <a:cs typeface="Verdana" panose="020B0604030504040204" pitchFamily="34" charset="0"/>
              </a:defRPr>
            </a:lvl1pPr>
            <a:lvl2pPr algn="l">
              <a:lnSpc>
                <a:spcPct val="100000"/>
              </a:lnSpc>
              <a:defRPr lang="en-US" sz="1600" b="0" i="0" kern="120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en-US"/>
              <a:t>Click to edit Master text styles</a:t>
            </a:r>
          </a:p>
        </p:txBody>
      </p:sp>
    </p:spTree>
    <p:extLst>
      <p:ext uri="{BB962C8B-B14F-4D97-AF65-F5344CB8AC3E}">
        <p14:creationId xmlns:p14="http://schemas.microsoft.com/office/powerpoint/2010/main" val="2060643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Cover Title with Image (Light) - Right">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B061F378-E818-498E-989A-601A8E73F31E}"/>
              </a:ext>
            </a:extLst>
          </p:cNvPr>
          <p:cNvSpPr>
            <a:spLocks noGrp="1"/>
          </p:cNvSpPr>
          <p:nvPr>
            <p:ph type="dt" sz="half" idx="20"/>
          </p:nvPr>
        </p:nvSpPr>
        <p:spPr>
          <a:xfrm>
            <a:off x="1555749" y="6046106"/>
            <a:ext cx="2743200" cy="366183"/>
          </a:xfrm>
        </p:spPr>
        <p:txBody>
          <a:bodyPr/>
          <a:lstStyle/>
          <a:p>
            <a:endParaRPr lang="en-US" noProof="0"/>
          </a:p>
        </p:txBody>
      </p:sp>
      <p:grpSp>
        <p:nvGrpSpPr>
          <p:cNvPr id="13" name="Graphique 7">
            <a:extLst>
              <a:ext uri="{FF2B5EF4-FFF2-40B4-BE49-F238E27FC236}">
                <a16:creationId xmlns:a16="http://schemas.microsoft.com/office/drawing/2014/main" id="{9EDD880A-DFFE-4F0B-ACE0-49E81EAC5C57}"/>
              </a:ext>
            </a:extLst>
          </p:cNvPr>
          <p:cNvGrpSpPr>
            <a:grpSpLocks noChangeAspect="1"/>
          </p:cNvGrpSpPr>
          <p:nvPr userDrawn="1"/>
        </p:nvGrpSpPr>
        <p:grpSpPr>
          <a:xfrm>
            <a:off x="2360010" y="516248"/>
            <a:ext cx="1134681" cy="292121"/>
            <a:chOff x="4767702" y="-472136"/>
            <a:chExt cx="745525" cy="191931"/>
          </a:xfrm>
          <a:solidFill>
            <a:srgbClr val="FFFFFF"/>
          </a:solidFill>
        </p:grpSpPr>
        <p:sp>
          <p:nvSpPr>
            <p:cNvPr id="14" name="Forme libre : forme 13">
              <a:extLst>
                <a:ext uri="{FF2B5EF4-FFF2-40B4-BE49-F238E27FC236}">
                  <a16:creationId xmlns:a16="http://schemas.microsoft.com/office/drawing/2014/main" id="{23232CF7-6A63-4E62-9BB3-AEC2E2985622}"/>
                </a:ext>
              </a:extLst>
            </p:cNvPr>
            <p:cNvSpPr/>
            <p:nvPr/>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en-US" sz="2400" noProof="0"/>
            </a:p>
          </p:txBody>
        </p:sp>
        <p:sp>
          <p:nvSpPr>
            <p:cNvPr id="15" name="Forme libre : forme 14">
              <a:extLst>
                <a:ext uri="{FF2B5EF4-FFF2-40B4-BE49-F238E27FC236}">
                  <a16:creationId xmlns:a16="http://schemas.microsoft.com/office/drawing/2014/main" id="{57EF7850-35A6-4B4B-BC7E-9FC7583FB3C6}"/>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solidFill>
              <a:schemeClr val="accent2"/>
            </a:solidFill>
            <a:ln w="7833" cap="flat">
              <a:noFill/>
              <a:prstDash val="solid"/>
              <a:round/>
            </a:ln>
          </p:spPr>
          <p:txBody>
            <a:bodyPr rtlCol="0" anchor="ctr"/>
            <a:lstStyle/>
            <a:p>
              <a:endParaRPr lang="en-US" sz="2400" noProof="0">
                <a:solidFill>
                  <a:schemeClr val="accent2"/>
                </a:solidFill>
              </a:endParaRPr>
            </a:p>
          </p:txBody>
        </p:sp>
        <p:sp>
          <p:nvSpPr>
            <p:cNvPr id="18" name="Forme libre : forme 17">
              <a:extLst>
                <a:ext uri="{FF2B5EF4-FFF2-40B4-BE49-F238E27FC236}">
                  <a16:creationId xmlns:a16="http://schemas.microsoft.com/office/drawing/2014/main" id="{2E436654-D7D3-4BBB-9470-2F10DA8514EE}"/>
                </a:ext>
              </a:extLst>
            </p:cNvPr>
            <p:cNvSpPr/>
            <p:nvPr/>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solidFill>
              <a:schemeClr val="accent2"/>
            </a:solidFill>
            <a:ln w="7833" cap="flat">
              <a:noFill/>
              <a:prstDash val="solid"/>
              <a:round/>
            </a:ln>
          </p:spPr>
          <p:txBody>
            <a:bodyPr rtlCol="0" anchor="ctr"/>
            <a:lstStyle/>
            <a:p>
              <a:endParaRPr lang="en-US" sz="2400" noProof="0"/>
            </a:p>
          </p:txBody>
        </p:sp>
      </p:grpSp>
      <p:sp>
        <p:nvSpPr>
          <p:cNvPr id="16" name="Espace réservé pour une image  15">
            <a:extLst>
              <a:ext uri="{FF2B5EF4-FFF2-40B4-BE49-F238E27FC236}">
                <a16:creationId xmlns:a16="http://schemas.microsoft.com/office/drawing/2014/main" id="{1AB0F57C-0BDD-489A-8A1B-5EDF19A942BF}"/>
              </a:ext>
            </a:extLst>
          </p:cNvPr>
          <p:cNvSpPr>
            <a:spLocks noGrp="1"/>
          </p:cNvSpPr>
          <p:nvPr>
            <p:ph type="pic" sz="quarter" idx="21"/>
          </p:nvPr>
        </p:nvSpPr>
        <p:spPr>
          <a:xfrm>
            <a:off x="5817152" y="0"/>
            <a:ext cx="6374848" cy="6858000"/>
          </a:xfrm>
          <a:custGeom>
            <a:avLst/>
            <a:gdLst>
              <a:gd name="connsiteX0" fmla="*/ 1107901 w 4781136"/>
              <a:gd name="connsiteY0" fmla="*/ 0 h 5143500"/>
              <a:gd name="connsiteX1" fmla="*/ 4781136 w 4781136"/>
              <a:gd name="connsiteY1" fmla="*/ 0 h 5143500"/>
              <a:gd name="connsiteX2" fmla="*/ 4781136 w 4781136"/>
              <a:gd name="connsiteY2" fmla="*/ 5143500 h 5143500"/>
              <a:gd name="connsiteX3" fmla="*/ 989018 w 4781136"/>
              <a:gd name="connsiteY3" fmla="*/ 5143500 h 5143500"/>
              <a:gd name="connsiteX4" fmla="*/ 919683 w 4781136"/>
              <a:gd name="connsiteY4" fmla="*/ 5081299 h 5143500"/>
              <a:gd name="connsiteX5" fmla="*/ 1 w 4781136"/>
              <a:gd name="connsiteY5" fmla="*/ 2622891 h 5143500"/>
              <a:gd name="connsiteX6" fmla="*/ 937787 w 4781136"/>
              <a:gd name="connsiteY6" fmla="*/ 14597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81136" h="5143500">
                <a:moveTo>
                  <a:pt x="1107901" y="0"/>
                </a:moveTo>
                <a:lnTo>
                  <a:pt x="4781136" y="0"/>
                </a:lnTo>
                <a:lnTo>
                  <a:pt x="4781136" y="5143500"/>
                </a:lnTo>
                <a:lnTo>
                  <a:pt x="989018" y="5143500"/>
                </a:lnTo>
                <a:lnTo>
                  <a:pt x="919683" y="5081299"/>
                </a:lnTo>
                <a:cubicBezTo>
                  <a:pt x="336550" y="4498301"/>
                  <a:pt x="-121" y="3656845"/>
                  <a:pt x="1" y="2622891"/>
                </a:cubicBezTo>
                <a:cubicBezTo>
                  <a:pt x="1" y="1564827"/>
                  <a:pt x="336658" y="723140"/>
                  <a:pt x="937787" y="145970"/>
                </a:cubicBezTo>
                <a:close/>
              </a:path>
            </a:pathLst>
          </a:custGeom>
        </p:spPr>
        <p:txBody>
          <a:bodyPr wrap="square">
            <a:noAutofit/>
          </a:bodyPr>
          <a:lstStyle>
            <a:lvl1pPr>
              <a:defRPr>
                <a:noFill/>
              </a:defRPr>
            </a:lvl1pPr>
          </a:lstStyle>
          <a:p>
            <a:r>
              <a:rPr lang="fr-FR" noProof="0"/>
              <a:t>Cliquez sur l'icône pour ajouter une image</a:t>
            </a:r>
            <a:endParaRPr lang="en-US" noProof="0"/>
          </a:p>
        </p:txBody>
      </p:sp>
      <p:sp>
        <p:nvSpPr>
          <p:cNvPr id="11" name="Espace réservé du graphique SmartArt 11">
            <a:extLst>
              <a:ext uri="{FF2B5EF4-FFF2-40B4-BE49-F238E27FC236}">
                <a16:creationId xmlns:a16="http://schemas.microsoft.com/office/drawing/2014/main" id="{E524DE05-7CC7-4387-9E17-CF1AA89E4B4E}"/>
              </a:ext>
            </a:extLst>
          </p:cNvPr>
          <p:cNvSpPr>
            <a:spLocks noGrp="1" noChangeAspect="1"/>
          </p:cNvSpPr>
          <p:nvPr>
            <p:ph type="dgm" sz="quarter" idx="14"/>
          </p:nvPr>
        </p:nvSpPr>
        <p:spPr>
          <a:xfrm>
            <a:off x="2859129" y="1763753"/>
            <a:ext cx="136443" cy="135473"/>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accent2"/>
          </a:solidFill>
          <a:ln w="22225">
            <a:noFill/>
          </a:ln>
        </p:spPr>
        <p:txBody>
          <a:bodyPr wrap="square">
            <a:noAutofit/>
          </a:bodyPr>
          <a:lstStyle>
            <a:lvl1pPr>
              <a:defRPr>
                <a:noFill/>
              </a:defRPr>
            </a:lvl1pPr>
          </a:lstStyle>
          <a:p>
            <a:r>
              <a:rPr lang="fr-FR" noProof="0"/>
              <a:t>Cliquez sur l'icône pour ajouter un graphique SmartArt</a:t>
            </a:r>
            <a:endParaRPr lang="en-US" noProof="0"/>
          </a:p>
        </p:txBody>
      </p:sp>
      <p:sp>
        <p:nvSpPr>
          <p:cNvPr id="19" name="Espace réservé du graphique SmartArt 11">
            <a:extLst>
              <a:ext uri="{FF2B5EF4-FFF2-40B4-BE49-F238E27FC236}">
                <a16:creationId xmlns:a16="http://schemas.microsoft.com/office/drawing/2014/main" id="{F45AC8C0-72B9-4116-A64A-1AD549F9265B}"/>
              </a:ext>
            </a:extLst>
          </p:cNvPr>
          <p:cNvSpPr>
            <a:spLocks noGrp="1" noChangeAspect="1"/>
          </p:cNvSpPr>
          <p:nvPr>
            <p:ph type="dgm" sz="quarter" idx="19"/>
          </p:nvPr>
        </p:nvSpPr>
        <p:spPr>
          <a:xfrm>
            <a:off x="2859129" y="5169752"/>
            <a:ext cx="136443" cy="135473"/>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accent2"/>
          </a:solidFill>
          <a:ln w="22225">
            <a:noFill/>
          </a:ln>
        </p:spPr>
        <p:txBody>
          <a:bodyPr wrap="square">
            <a:noAutofit/>
          </a:bodyPr>
          <a:lstStyle>
            <a:lvl1pPr>
              <a:defRPr>
                <a:noFill/>
              </a:defRPr>
            </a:lvl1pPr>
          </a:lstStyle>
          <a:p>
            <a:r>
              <a:rPr lang="fr-FR" noProof="0"/>
              <a:t>Cliquez sur l'icône pour ajouter un graphique SmartArt</a:t>
            </a:r>
            <a:endParaRPr lang="en-US" noProof="0"/>
          </a:p>
        </p:txBody>
      </p:sp>
      <p:sp>
        <p:nvSpPr>
          <p:cNvPr id="22" name="Espace réservé du texte 5">
            <a:extLst>
              <a:ext uri="{FF2B5EF4-FFF2-40B4-BE49-F238E27FC236}">
                <a16:creationId xmlns:a16="http://schemas.microsoft.com/office/drawing/2014/main" id="{DAC97769-F6CE-4CF7-9BE0-6E710C78364C}"/>
              </a:ext>
            </a:extLst>
          </p:cNvPr>
          <p:cNvSpPr>
            <a:spLocks noGrp="1"/>
          </p:cNvSpPr>
          <p:nvPr>
            <p:ph type="body" sz="quarter" idx="22"/>
          </p:nvPr>
        </p:nvSpPr>
        <p:spPr>
          <a:xfrm>
            <a:off x="452480" y="1926301"/>
            <a:ext cx="4949741" cy="1658148"/>
          </a:xfrm>
        </p:spPr>
        <p:txBody>
          <a:bodyPr anchor="b">
            <a:noAutofit/>
          </a:bodyPr>
          <a:lstStyle>
            <a:lvl1pPr algn="ctr">
              <a:lnSpc>
                <a:spcPct val="96000"/>
              </a:lnSpc>
              <a:spcAft>
                <a:spcPts val="1333"/>
              </a:spcAft>
              <a:defRPr lang="fr-FR" sz="4000"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a:lnSpc>
                <a:spcPct val="100000"/>
              </a:lnSpc>
              <a:defRPr sz="2667" b="0" i="1">
                <a:solidFill>
                  <a:schemeClr val="accent2"/>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en-US"/>
              <a:t>Click to edit Master text styles</a:t>
            </a:r>
          </a:p>
        </p:txBody>
      </p:sp>
      <p:sp>
        <p:nvSpPr>
          <p:cNvPr id="23" name="Espace réservé du texte 5">
            <a:extLst>
              <a:ext uri="{FF2B5EF4-FFF2-40B4-BE49-F238E27FC236}">
                <a16:creationId xmlns:a16="http://schemas.microsoft.com/office/drawing/2014/main" id="{F3DF5F72-18BA-4065-A65B-A334B1A77657}"/>
              </a:ext>
            </a:extLst>
          </p:cNvPr>
          <p:cNvSpPr>
            <a:spLocks noGrp="1"/>
          </p:cNvSpPr>
          <p:nvPr>
            <p:ph type="body" sz="quarter" idx="23"/>
          </p:nvPr>
        </p:nvSpPr>
        <p:spPr>
          <a:xfrm>
            <a:off x="452480" y="3758157"/>
            <a:ext cx="4949741" cy="537959"/>
          </a:xfrm>
        </p:spPr>
        <p:txBody>
          <a:bodyPr anchor="t">
            <a:noAutofit/>
          </a:bodyPr>
          <a:lstStyle>
            <a:lvl1pPr algn="ctr">
              <a:lnSpc>
                <a:spcPct val="96000"/>
              </a:lnSpc>
              <a:spcAft>
                <a:spcPts val="1333"/>
              </a:spcAft>
              <a:defRPr lang="en-US" sz="2667" b="0" i="1" kern="1200" dirty="0">
                <a:solidFill>
                  <a:schemeClr val="accent2"/>
                </a:solidFill>
                <a:latin typeface="Georgia" panose="02040502050405020303" pitchFamily="18" charset="0"/>
                <a:ea typeface="Verdana" panose="020B0604030504040204" pitchFamily="34" charset="0"/>
                <a:cs typeface="Verdana" panose="020B0604030504040204" pitchFamily="34" charset="0"/>
              </a:defRPr>
            </a:lvl1pPr>
            <a:lvl2pPr marL="371391" indent="0" algn="ctr">
              <a:lnSpc>
                <a:spcPct val="100000"/>
              </a:lnSpc>
              <a:buFont typeface="Arial" panose="020B0604020202020204" pitchFamily="34" charset="0"/>
              <a:buNone/>
              <a:defRPr sz="2667" b="0" i="1">
                <a:solidFill>
                  <a:schemeClr val="accent2"/>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en-US"/>
              <a:t>Click to edit Master text styles</a:t>
            </a:r>
          </a:p>
        </p:txBody>
      </p:sp>
      <p:sp>
        <p:nvSpPr>
          <p:cNvPr id="24" name="Espace réservé du texte 5">
            <a:extLst>
              <a:ext uri="{FF2B5EF4-FFF2-40B4-BE49-F238E27FC236}">
                <a16:creationId xmlns:a16="http://schemas.microsoft.com/office/drawing/2014/main" id="{34BB3A45-7407-4558-9A4C-0A5BE85B32DE}"/>
              </a:ext>
            </a:extLst>
          </p:cNvPr>
          <p:cNvSpPr>
            <a:spLocks noGrp="1"/>
          </p:cNvSpPr>
          <p:nvPr>
            <p:ph type="body" sz="quarter" idx="24"/>
          </p:nvPr>
        </p:nvSpPr>
        <p:spPr>
          <a:xfrm>
            <a:off x="452480" y="4320498"/>
            <a:ext cx="4949741" cy="770660"/>
          </a:xfrm>
        </p:spPr>
        <p:txBody>
          <a:bodyPr anchor="t">
            <a:noAutofit/>
          </a:bodyPr>
          <a:lstStyle>
            <a:lvl1pPr algn="ctr">
              <a:lnSpc>
                <a:spcPct val="96000"/>
              </a:lnSpc>
              <a:spcAft>
                <a:spcPts val="1333"/>
              </a:spcAft>
              <a:defRPr lang="en-US" sz="1600" b="0" i="0" kern="1200" dirty="0">
                <a:solidFill>
                  <a:schemeClr val="tx1"/>
                </a:solidFill>
                <a:latin typeface="+mj-lt"/>
                <a:ea typeface="Verdana" panose="020B0604030504040204" pitchFamily="34" charset="0"/>
                <a:cs typeface="Verdana" panose="020B0604030504040204" pitchFamily="34" charset="0"/>
              </a:defRPr>
            </a:lvl1pPr>
            <a:lvl2pPr algn="l">
              <a:lnSpc>
                <a:spcPct val="100000"/>
              </a:lnSpc>
              <a:defRPr lang="en-US" sz="1600" b="0" i="0" kern="120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en-US"/>
              <a:t>Click to edit Master text styles</a:t>
            </a:r>
          </a:p>
        </p:txBody>
      </p:sp>
    </p:spTree>
    <p:extLst>
      <p:ext uri="{BB962C8B-B14F-4D97-AF65-F5344CB8AC3E}">
        <p14:creationId xmlns:p14="http://schemas.microsoft.com/office/powerpoint/2010/main" val="3047063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1_Cover Title with Image (Dark)">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B061F378-E818-498E-989A-601A8E73F31E}"/>
              </a:ext>
            </a:extLst>
          </p:cNvPr>
          <p:cNvSpPr>
            <a:spLocks noGrp="1"/>
          </p:cNvSpPr>
          <p:nvPr>
            <p:ph type="dt" sz="half" idx="20"/>
          </p:nvPr>
        </p:nvSpPr>
        <p:spPr>
          <a:xfrm>
            <a:off x="7886700" y="6046106"/>
            <a:ext cx="2743200" cy="366183"/>
          </a:xfrm>
        </p:spPr>
        <p:txBody>
          <a:bodyPr/>
          <a:lstStyle>
            <a:lvl1pPr>
              <a:defRPr>
                <a:solidFill>
                  <a:schemeClr val="bg2"/>
                </a:solidFill>
              </a:defRPr>
            </a:lvl1pPr>
          </a:lstStyle>
          <a:p>
            <a:endParaRPr lang="en-US"/>
          </a:p>
        </p:txBody>
      </p:sp>
      <p:grpSp>
        <p:nvGrpSpPr>
          <p:cNvPr id="13" name="Graphique 7">
            <a:extLst>
              <a:ext uri="{FF2B5EF4-FFF2-40B4-BE49-F238E27FC236}">
                <a16:creationId xmlns:a16="http://schemas.microsoft.com/office/drawing/2014/main" id="{9EDD880A-DFFE-4F0B-ACE0-49E81EAC5C57}"/>
              </a:ext>
            </a:extLst>
          </p:cNvPr>
          <p:cNvGrpSpPr>
            <a:grpSpLocks noChangeAspect="1"/>
          </p:cNvGrpSpPr>
          <p:nvPr userDrawn="1"/>
        </p:nvGrpSpPr>
        <p:grpSpPr>
          <a:xfrm>
            <a:off x="8690961" y="516248"/>
            <a:ext cx="1134681" cy="292121"/>
            <a:chOff x="4767702" y="-472136"/>
            <a:chExt cx="745525" cy="191931"/>
          </a:xfrm>
          <a:solidFill>
            <a:schemeClr val="bg1"/>
          </a:solidFill>
        </p:grpSpPr>
        <p:sp>
          <p:nvSpPr>
            <p:cNvPr id="14" name="Forme libre : forme 13">
              <a:extLst>
                <a:ext uri="{FF2B5EF4-FFF2-40B4-BE49-F238E27FC236}">
                  <a16:creationId xmlns:a16="http://schemas.microsoft.com/office/drawing/2014/main" id="{23232CF7-6A63-4E62-9BB3-AEC2E2985622}"/>
                </a:ext>
              </a:extLst>
            </p:cNvPr>
            <p:cNvSpPr/>
            <p:nvPr/>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grpFill/>
            <a:ln w="7833" cap="flat">
              <a:noFill/>
              <a:prstDash val="solid"/>
              <a:round/>
            </a:ln>
          </p:spPr>
          <p:txBody>
            <a:bodyPr rtlCol="0" anchor="ctr"/>
            <a:lstStyle/>
            <a:p>
              <a:endParaRPr lang="en-US" sz="2400" noProof="0"/>
            </a:p>
          </p:txBody>
        </p:sp>
        <p:sp>
          <p:nvSpPr>
            <p:cNvPr id="15" name="Forme libre : forme 14">
              <a:extLst>
                <a:ext uri="{FF2B5EF4-FFF2-40B4-BE49-F238E27FC236}">
                  <a16:creationId xmlns:a16="http://schemas.microsoft.com/office/drawing/2014/main" id="{57EF7850-35A6-4B4B-BC7E-9FC7583FB3C6}"/>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grpFill/>
            <a:ln w="7833" cap="flat">
              <a:noFill/>
              <a:prstDash val="solid"/>
              <a:round/>
            </a:ln>
          </p:spPr>
          <p:txBody>
            <a:bodyPr rtlCol="0" anchor="ctr"/>
            <a:lstStyle/>
            <a:p>
              <a:endParaRPr lang="en-US" sz="2400" noProof="0">
                <a:solidFill>
                  <a:schemeClr val="accent2"/>
                </a:solidFill>
              </a:endParaRPr>
            </a:p>
          </p:txBody>
        </p:sp>
        <p:sp>
          <p:nvSpPr>
            <p:cNvPr id="18" name="Forme libre : forme 17">
              <a:extLst>
                <a:ext uri="{FF2B5EF4-FFF2-40B4-BE49-F238E27FC236}">
                  <a16:creationId xmlns:a16="http://schemas.microsoft.com/office/drawing/2014/main" id="{2E436654-D7D3-4BBB-9470-2F10DA8514EE}"/>
                </a:ext>
              </a:extLst>
            </p:cNvPr>
            <p:cNvSpPr/>
            <p:nvPr/>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grpFill/>
            <a:ln w="7833" cap="flat">
              <a:noFill/>
              <a:prstDash val="solid"/>
              <a:round/>
            </a:ln>
          </p:spPr>
          <p:txBody>
            <a:bodyPr rtlCol="0" anchor="ctr"/>
            <a:lstStyle/>
            <a:p>
              <a:endParaRPr lang="en-US" sz="2400" noProof="0"/>
            </a:p>
          </p:txBody>
        </p:sp>
      </p:grpSp>
      <p:sp>
        <p:nvSpPr>
          <p:cNvPr id="37" name="Espace réservé pour une image  36">
            <a:extLst>
              <a:ext uri="{FF2B5EF4-FFF2-40B4-BE49-F238E27FC236}">
                <a16:creationId xmlns:a16="http://schemas.microsoft.com/office/drawing/2014/main" id="{B393D89D-0FFD-4664-8FAD-EE45D64CF7A7}"/>
              </a:ext>
            </a:extLst>
          </p:cNvPr>
          <p:cNvSpPr>
            <a:spLocks noGrp="1"/>
          </p:cNvSpPr>
          <p:nvPr>
            <p:ph type="pic" sz="quarter" idx="17"/>
          </p:nvPr>
        </p:nvSpPr>
        <p:spPr>
          <a:xfrm>
            <a:off x="2" y="0"/>
            <a:ext cx="6374847" cy="6858000"/>
          </a:xfrm>
          <a:custGeom>
            <a:avLst/>
            <a:gdLst>
              <a:gd name="connsiteX0" fmla="*/ 0 w 4781135"/>
              <a:gd name="connsiteY0" fmla="*/ 0 h 5143500"/>
              <a:gd name="connsiteX1" fmla="*/ 3673235 w 4781135"/>
              <a:gd name="connsiteY1" fmla="*/ 0 h 5143500"/>
              <a:gd name="connsiteX2" fmla="*/ 3843349 w 4781135"/>
              <a:gd name="connsiteY2" fmla="*/ 145970 h 5143500"/>
              <a:gd name="connsiteX3" fmla="*/ 4781135 w 4781135"/>
              <a:gd name="connsiteY3" fmla="*/ 2622891 h 5143500"/>
              <a:gd name="connsiteX4" fmla="*/ 3861453 w 4781135"/>
              <a:gd name="connsiteY4" fmla="*/ 5081299 h 5143500"/>
              <a:gd name="connsiteX5" fmla="*/ 3792118 w 4781135"/>
              <a:gd name="connsiteY5" fmla="*/ 5143500 h 5143500"/>
              <a:gd name="connsiteX6" fmla="*/ 0 w 4781135"/>
              <a:gd name="connsiteY6"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81135" h="5143500">
                <a:moveTo>
                  <a:pt x="0" y="0"/>
                </a:moveTo>
                <a:lnTo>
                  <a:pt x="3673235" y="0"/>
                </a:lnTo>
                <a:lnTo>
                  <a:pt x="3843349" y="145970"/>
                </a:lnTo>
                <a:cubicBezTo>
                  <a:pt x="4444478" y="723140"/>
                  <a:pt x="4781135" y="1564827"/>
                  <a:pt x="4781135" y="2622891"/>
                </a:cubicBezTo>
                <a:cubicBezTo>
                  <a:pt x="4781257" y="3656845"/>
                  <a:pt x="4444586" y="4498301"/>
                  <a:pt x="3861453" y="5081299"/>
                </a:cubicBezTo>
                <a:lnTo>
                  <a:pt x="3792118" y="5143500"/>
                </a:lnTo>
                <a:lnTo>
                  <a:pt x="0" y="5143500"/>
                </a:lnTo>
                <a:close/>
              </a:path>
            </a:pathLst>
          </a:custGeom>
        </p:spPr>
        <p:txBody>
          <a:bodyPr wrap="square">
            <a:noAutofit/>
          </a:bodyPr>
          <a:lstStyle>
            <a:lvl1pPr>
              <a:defRPr>
                <a:noFill/>
              </a:defRPr>
            </a:lvl1pPr>
          </a:lstStyle>
          <a:p>
            <a:r>
              <a:rPr lang="en-US" noProof="0"/>
              <a:t>Click icon to add picture</a:t>
            </a:r>
          </a:p>
        </p:txBody>
      </p:sp>
      <p:sp>
        <p:nvSpPr>
          <p:cNvPr id="11" name="Espace réservé du graphique SmartArt 11">
            <a:extLst>
              <a:ext uri="{FF2B5EF4-FFF2-40B4-BE49-F238E27FC236}">
                <a16:creationId xmlns:a16="http://schemas.microsoft.com/office/drawing/2014/main" id="{540F3744-EAB0-48D1-B7AE-720C8628C071}"/>
              </a:ext>
            </a:extLst>
          </p:cNvPr>
          <p:cNvSpPr>
            <a:spLocks noGrp="1" noChangeAspect="1"/>
          </p:cNvSpPr>
          <p:nvPr>
            <p:ph type="dgm" sz="quarter" idx="14"/>
          </p:nvPr>
        </p:nvSpPr>
        <p:spPr>
          <a:xfrm>
            <a:off x="9190079" y="1763753"/>
            <a:ext cx="136443" cy="135473"/>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bg1"/>
          </a:solidFill>
          <a:ln w="22225">
            <a:noFill/>
          </a:ln>
        </p:spPr>
        <p:txBody>
          <a:bodyPr wrap="square">
            <a:noAutofit/>
          </a:bodyPr>
          <a:lstStyle>
            <a:lvl1pPr>
              <a:defRPr>
                <a:noFill/>
              </a:defRPr>
            </a:lvl1pPr>
          </a:lstStyle>
          <a:p>
            <a:r>
              <a:rPr lang="en-US" noProof="0"/>
              <a:t>Click icon to add SmartArt graphic</a:t>
            </a:r>
          </a:p>
        </p:txBody>
      </p:sp>
      <p:sp>
        <p:nvSpPr>
          <p:cNvPr id="16" name="Espace réservé du graphique SmartArt 11">
            <a:extLst>
              <a:ext uri="{FF2B5EF4-FFF2-40B4-BE49-F238E27FC236}">
                <a16:creationId xmlns:a16="http://schemas.microsoft.com/office/drawing/2014/main" id="{E04644FF-725F-4770-81BC-F016774228AE}"/>
              </a:ext>
            </a:extLst>
          </p:cNvPr>
          <p:cNvSpPr>
            <a:spLocks noGrp="1" noChangeAspect="1"/>
          </p:cNvSpPr>
          <p:nvPr>
            <p:ph type="dgm" sz="quarter" idx="19"/>
          </p:nvPr>
        </p:nvSpPr>
        <p:spPr>
          <a:xfrm>
            <a:off x="9190079" y="5169752"/>
            <a:ext cx="136443" cy="135473"/>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bg1"/>
          </a:solidFill>
          <a:ln w="22225">
            <a:noFill/>
          </a:ln>
        </p:spPr>
        <p:txBody>
          <a:bodyPr wrap="square">
            <a:noAutofit/>
          </a:bodyPr>
          <a:lstStyle>
            <a:lvl1pPr>
              <a:defRPr>
                <a:noFill/>
              </a:defRPr>
            </a:lvl1pPr>
          </a:lstStyle>
          <a:p>
            <a:r>
              <a:rPr lang="en-US" noProof="0"/>
              <a:t>Click icon to add SmartArt graphic</a:t>
            </a:r>
          </a:p>
        </p:txBody>
      </p:sp>
      <p:sp>
        <p:nvSpPr>
          <p:cNvPr id="21" name="Espace réservé du texte 5">
            <a:extLst>
              <a:ext uri="{FF2B5EF4-FFF2-40B4-BE49-F238E27FC236}">
                <a16:creationId xmlns:a16="http://schemas.microsoft.com/office/drawing/2014/main" id="{008D4AEF-2960-4B86-98AA-A0ABA6675BC8}"/>
              </a:ext>
            </a:extLst>
          </p:cNvPr>
          <p:cNvSpPr>
            <a:spLocks noGrp="1"/>
          </p:cNvSpPr>
          <p:nvPr>
            <p:ph type="body" sz="quarter" idx="21"/>
          </p:nvPr>
        </p:nvSpPr>
        <p:spPr>
          <a:xfrm>
            <a:off x="6783430" y="1926301"/>
            <a:ext cx="4949741" cy="1658148"/>
          </a:xfrm>
        </p:spPr>
        <p:txBody>
          <a:bodyPr anchor="b">
            <a:noAutofit/>
          </a:bodyPr>
          <a:lstStyle>
            <a:lvl1pPr algn="ctr">
              <a:lnSpc>
                <a:spcPct val="96000"/>
              </a:lnSpc>
              <a:spcAft>
                <a:spcPts val="1333"/>
              </a:spcAft>
              <a:defRPr lang="fr-FR" sz="4000" b="0" i="0" kern="120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algn="ctr">
              <a:lnSpc>
                <a:spcPct val="100000"/>
              </a:lnSpc>
              <a:defRPr sz="2667" b="0" i="1">
                <a:solidFill>
                  <a:schemeClr val="accent2"/>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en-US"/>
              <a:t>Click to edit Master text styles</a:t>
            </a:r>
          </a:p>
        </p:txBody>
      </p:sp>
      <p:sp>
        <p:nvSpPr>
          <p:cNvPr id="22" name="Espace réservé du texte 5">
            <a:extLst>
              <a:ext uri="{FF2B5EF4-FFF2-40B4-BE49-F238E27FC236}">
                <a16:creationId xmlns:a16="http://schemas.microsoft.com/office/drawing/2014/main" id="{C4763866-3F61-4A13-9CE8-9A542B41F4FC}"/>
              </a:ext>
            </a:extLst>
          </p:cNvPr>
          <p:cNvSpPr>
            <a:spLocks noGrp="1"/>
          </p:cNvSpPr>
          <p:nvPr>
            <p:ph type="body" sz="quarter" idx="22"/>
          </p:nvPr>
        </p:nvSpPr>
        <p:spPr>
          <a:xfrm>
            <a:off x="6783430" y="3758157"/>
            <a:ext cx="4949741" cy="537959"/>
          </a:xfrm>
        </p:spPr>
        <p:txBody>
          <a:bodyPr anchor="t">
            <a:noAutofit/>
          </a:bodyPr>
          <a:lstStyle>
            <a:lvl1pPr algn="ctr">
              <a:lnSpc>
                <a:spcPct val="96000"/>
              </a:lnSpc>
              <a:spcAft>
                <a:spcPts val="1333"/>
              </a:spcAft>
              <a:defRPr lang="en-US" sz="2667" b="0" i="1" kern="1200" dirty="0">
                <a:solidFill>
                  <a:schemeClr val="bg2"/>
                </a:solidFill>
                <a:latin typeface="Georgia" panose="02040502050405020303" pitchFamily="18" charset="0"/>
                <a:ea typeface="Verdana" panose="020B0604030504040204" pitchFamily="34" charset="0"/>
                <a:cs typeface="Verdana" panose="020B0604030504040204" pitchFamily="34" charset="0"/>
              </a:defRPr>
            </a:lvl1pPr>
            <a:lvl2pPr marL="371391" indent="0" algn="ctr">
              <a:lnSpc>
                <a:spcPct val="100000"/>
              </a:lnSpc>
              <a:buFont typeface="Arial" panose="020B0604020202020204" pitchFamily="34" charset="0"/>
              <a:buNone/>
              <a:defRPr sz="2667" b="0" i="1">
                <a:solidFill>
                  <a:schemeClr val="bg1"/>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en-US"/>
              <a:t>Click to edit Master text styles</a:t>
            </a:r>
          </a:p>
        </p:txBody>
      </p:sp>
      <p:sp>
        <p:nvSpPr>
          <p:cNvPr id="23" name="Espace réservé du texte 5">
            <a:extLst>
              <a:ext uri="{FF2B5EF4-FFF2-40B4-BE49-F238E27FC236}">
                <a16:creationId xmlns:a16="http://schemas.microsoft.com/office/drawing/2014/main" id="{7A2D6EFB-94B5-487C-A9CF-03E9B187D679}"/>
              </a:ext>
            </a:extLst>
          </p:cNvPr>
          <p:cNvSpPr>
            <a:spLocks noGrp="1"/>
          </p:cNvSpPr>
          <p:nvPr>
            <p:ph type="body" sz="quarter" idx="23"/>
          </p:nvPr>
        </p:nvSpPr>
        <p:spPr>
          <a:xfrm>
            <a:off x="6783430" y="4320498"/>
            <a:ext cx="4949741" cy="770660"/>
          </a:xfrm>
        </p:spPr>
        <p:txBody>
          <a:bodyPr anchor="t">
            <a:noAutofit/>
          </a:bodyPr>
          <a:lstStyle>
            <a:lvl1pPr algn="ctr">
              <a:lnSpc>
                <a:spcPct val="96000"/>
              </a:lnSpc>
              <a:spcAft>
                <a:spcPts val="1333"/>
              </a:spcAft>
              <a:defRPr lang="en-US" sz="1600" b="0" i="0" kern="1200" dirty="0">
                <a:solidFill>
                  <a:schemeClr val="bg2"/>
                </a:solidFill>
                <a:latin typeface="+mj-lt"/>
                <a:ea typeface="Verdana" panose="020B0604030504040204" pitchFamily="34" charset="0"/>
                <a:cs typeface="Verdana" panose="020B0604030504040204" pitchFamily="34" charset="0"/>
              </a:defRPr>
            </a:lvl1pPr>
            <a:lvl2pPr algn="l">
              <a:lnSpc>
                <a:spcPct val="100000"/>
              </a:lnSpc>
              <a:defRPr lang="en-US" sz="1600" b="0" i="0" kern="120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en-US"/>
              <a:t>Click to edit Master text styles</a:t>
            </a:r>
          </a:p>
        </p:txBody>
      </p:sp>
    </p:spTree>
    <p:extLst>
      <p:ext uri="{BB962C8B-B14F-4D97-AF65-F5344CB8AC3E}">
        <p14:creationId xmlns:p14="http://schemas.microsoft.com/office/powerpoint/2010/main" val="1170644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5F3F8"/>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0E56171-4788-4B4A-B8DB-98CB348C66F3}"/>
              </a:ext>
            </a:extLst>
          </p:cNvPr>
          <p:cNvSpPr>
            <a:spLocks noGrp="1"/>
          </p:cNvSpPr>
          <p:nvPr>
            <p:ph type="body" sz="quarter" idx="21"/>
          </p:nvPr>
        </p:nvSpPr>
        <p:spPr>
          <a:xfrm>
            <a:off x="442033" y="1787589"/>
            <a:ext cx="11304000" cy="44514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7AB13D2F-4666-4620-8FD5-CFC5310B56F8}"/>
              </a:ext>
            </a:extLst>
          </p:cNvPr>
          <p:cNvSpPr>
            <a:spLocks noGrp="1"/>
          </p:cNvSpPr>
          <p:nvPr>
            <p:ph type="ftr" sz="quarter" idx="24"/>
          </p:nvPr>
        </p:nvSpPr>
        <p:spPr/>
        <p:txBody>
          <a:bodyPr/>
          <a:lstStyle/>
          <a:p>
            <a:endParaRPr lang="en-US"/>
          </a:p>
        </p:txBody>
      </p:sp>
      <p:sp>
        <p:nvSpPr>
          <p:cNvPr id="8" name="Slide Number Placeholder 7">
            <a:extLst>
              <a:ext uri="{FF2B5EF4-FFF2-40B4-BE49-F238E27FC236}">
                <a16:creationId xmlns:a16="http://schemas.microsoft.com/office/drawing/2014/main" id="{3C72CF9C-8D0F-42DF-BACB-E0149FC722CF}"/>
              </a:ext>
            </a:extLst>
          </p:cNvPr>
          <p:cNvSpPr>
            <a:spLocks noGrp="1"/>
          </p:cNvSpPr>
          <p:nvPr>
            <p:ph type="sldNum" sz="quarter" idx="25"/>
          </p:nvPr>
        </p:nvSpPr>
        <p:spPr/>
        <p:txBody>
          <a:bodyPr/>
          <a:lstStyle/>
          <a:p>
            <a:fld id="{6B54B0F7-55DD-40D6-B7F4-70B586885C0B}" type="slidenum">
              <a:rPr lang="en-US" smtClean="0"/>
              <a:pPr/>
              <a:t>‹#›</a:t>
            </a:fld>
            <a:endParaRPr lang="en-US"/>
          </a:p>
        </p:txBody>
      </p:sp>
      <p:sp>
        <p:nvSpPr>
          <p:cNvPr id="10" name="Espace réservé du texte 4">
            <a:extLst>
              <a:ext uri="{FF2B5EF4-FFF2-40B4-BE49-F238E27FC236}">
                <a16:creationId xmlns:a16="http://schemas.microsoft.com/office/drawing/2014/main" id="{B2003F5C-CB72-4CF3-92F6-48DF799244F6}"/>
              </a:ext>
            </a:extLst>
          </p:cNvPr>
          <p:cNvSpPr>
            <a:spLocks noGrp="1"/>
          </p:cNvSpPr>
          <p:nvPr>
            <p:ph type="body" sz="quarter" idx="22"/>
          </p:nvPr>
        </p:nvSpPr>
        <p:spPr>
          <a:xfrm>
            <a:off x="444973" y="1428424"/>
            <a:ext cx="11304000" cy="287259"/>
          </a:xfrm>
        </p:spPr>
        <p:txBody>
          <a:bodyPr wrap="square">
            <a:spAutoFit/>
          </a:bodyPr>
          <a:lstStyle>
            <a:lvl1pPr>
              <a:lnSpc>
                <a:spcPct val="100000"/>
              </a:lnSpc>
              <a:spcAft>
                <a:spcPts val="0"/>
              </a:spcAft>
              <a:defRPr sz="1867"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Click to edit Master text styles</a:t>
            </a:r>
          </a:p>
        </p:txBody>
      </p:sp>
      <p:sp>
        <p:nvSpPr>
          <p:cNvPr id="4" name="Title 3">
            <a:extLst>
              <a:ext uri="{FF2B5EF4-FFF2-40B4-BE49-F238E27FC236}">
                <a16:creationId xmlns:a16="http://schemas.microsoft.com/office/drawing/2014/main" id="{E920CC99-2862-47B8-AA12-B455F7B72E1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1263473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Cover Title with Image (Dark) - Right">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B061F378-E818-498E-989A-601A8E73F31E}"/>
              </a:ext>
            </a:extLst>
          </p:cNvPr>
          <p:cNvSpPr>
            <a:spLocks noGrp="1"/>
          </p:cNvSpPr>
          <p:nvPr>
            <p:ph type="dt" sz="half" idx="20"/>
          </p:nvPr>
        </p:nvSpPr>
        <p:spPr>
          <a:xfrm>
            <a:off x="1555749" y="6046106"/>
            <a:ext cx="2743200" cy="366183"/>
          </a:xfrm>
        </p:spPr>
        <p:txBody>
          <a:bodyPr/>
          <a:lstStyle>
            <a:lvl1pPr>
              <a:defRPr>
                <a:solidFill>
                  <a:schemeClr val="bg2"/>
                </a:solidFill>
              </a:defRPr>
            </a:lvl1pPr>
          </a:lstStyle>
          <a:p>
            <a:endParaRPr lang="en-US"/>
          </a:p>
        </p:txBody>
      </p:sp>
      <p:grpSp>
        <p:nvGrpSpPr>
          <p:cNvPr id="13" name="Graphique 7">
            <a:extLst>
              <a:ext uri="{FF2B5EF4-FFF2-40B4-BE49-F238E27FC236}">
                <a16:creationId xmlns:a16="http://schemas.microsoft.com/office/drawing/2014/main" id="{9EDD880A-DFFE-4F0B-ACE0-49E81EAC5C57}"/>
              </a:ext>
            </a:extLst>
          </p:cNvPr>
          <p:cNvGrpSpPr>
            <a:grpSpLocks noChangeAspect="1"/>
          </p:cNvGrpSpPr>
          <p:nvPr userDrawn="1"/>
        </p:nvGrpSpPr>
        <p:grpSpPr>
          <a:xfrm>
            <a:off x="2360010" y="516248"/>
            <a:ext cx="1134681" cy="292121"/>
            <a:chOff x="4767702" y="-472136"/>
            <a:chExt cx="745525" cy="191931"/>
          </a:xfrm>
          <a:solidFill>
            <a:schemeClr val="bg1"/>
          </a:solidFill>
        </p:grpSpPr>
        <p:sp>
          <p:nvSpPr>
            <p:cNvPr id="14" name="Forme libre : forme 13">
              <a:extLst>
                <a:ext uri="{FF2B5EF4-FFF2-40B4-BE49-F238E27FC236}">
                  <a16:creationId xmlns:a16="http://schemas.microsoft.com/office/drawing/2014/main" id="{23232CF7-6A63-4E62-9BB3-AEC2E2985622}"/>
                </a:ext>
              </a:extLst>
            </p:cNvPr>
            <p:cNvSpPr/>
            <p:nvPr/>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grpFill/>
            <a:ln w="7833" cap="flat">
              <a:noFill/>
              <a:prstDash val="solid"/>
              <a:round/>
            </a:ln>
          </p:spPr>
          <p:txBody>
            <a:bodyPr rtlCol="0" anchor="ctr"/>
            <a:lstStyle/>
            <a:p>
              <a:endParaRPr lang="en-US" sz="2400" noProof="0"/>
            </a:p>
          </p:txBody>
        </p:sp>
        <p:sp>
          <p:nvSpPr>
            <p:cNvPr id="15" name="Forme libre : forme 14">
              <a:extLst>
                <a:ext uri="{FF2B5EF4-FFF2-40B4-BE49-F238E27FC236}">
                  <a16:creationId xmlns:a16="http://schemas.microsoft.com/office/drawing/2014/main" id="{57EF7850-35A6-4B4B-BC7E-9FC7583FB3C6}"/>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grpFill/>
            <a:ln w="7833" cap="flat">
              <a:noFill/>
              <a:prstDash val="solid"/>
              <a:round/>
            </a:ln>
          </p:spPr>
          <p:txBody>
            <a:bodyPr rtlCol="0" anchor="ctr"/>
            <a:lstStyle/>
            <a:p>
              <a:endParaRPr lang="en-US" sz="2400" noProof="0">
                <a:solidFill>
                  <a:schemeClr val="accent2"/>
                </a:solidFill>
              </a:endParaRPr>
            </a:p>
          </p:txBody>
        </p:sp>
        <p:sp>
          <p:nvSpPr>
            <p:cNvPr id="18" name="Forme libre : forme 17">
              <a:extLst>
                <a:ext uri="{FF2B5EF4-FFF2-40B4-BE49-F238E27FC236}">
                  <a16:creationId xmlns:a16="http://schemas.microsoft.com/office/drawing/2014/main" id="{2E436654-D7D3-4BBB-9470-2F10DA8514EE}"/>
                </a:ext>
              </a:extLst>
            </p:cNvPr>
            <p:cNvSpPr/>
            <p:nvPr/>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grpFill/>
            <a:ln w="7833" cap="flat">
              <a:noFill/>
              <a:prstDash val="solid"/>
              <a:round/>
            </a:ln>
          </p:spPr>
          <p:txBody>
            <a:bodyPr rtlCol="0" anchor="ctr"/>
            <a:lstStyle/>
            <a:p>
              <a:endParaRPr lang="en-US" sz="2400" noProof="0"/>
            </a:p>
          </p:txBody>
        </p:sp>
      </p:grpSp>
      <p:sp>
        <p:nvSpPr>
          <p:cNvPr id="11" name="Espace réservé pour une image  10">
            <a:extLst>
              <a:ext uri="{FF2B5EF4-FFF2-40B4-BE49-F238E27FC236}">
                <a16:creationId xmlns:a16="http://schemas.microsoft.com/office/drawing/2014/main" id="{A1A4B6A3-0F23-48D5-8D83-A01BD3C3BF57}"/>
              </a:ext>
            </a:extLst>
          </p:cNvPr>
          <p:cNvSpPr>
            <a:spLocks noGrp="1"/>
          </p:cNvSpPr>
          <p:nvPr>
            <p:ph type="pic" sz="quarter" idx="21"/>
          </p:nvPr>
        </p:nvSpPr>
        <p:spPr>
          <a:xfrm>
            <a:off x="5817152" y="0"/>
            <a:ext cx="6374848" cy="6858000"/>
          </a:xfrm>
          <a:custGeom>
            <a:avLst/>
            <a:gdLst>
              <a:gd name="connsiteX0" fmla="*/ 1107901 w 4781136"/>
              <a:gd name="connsiteY0" fmla="*/ 0 h 5143500"/>
              <a:gd name="connsiteX1" fmla="*/ 4781136 w 4781136"/>
              <a:gd name="connsiteY1" fmla="*/ 0 h 5143500"/>
              <a:gd name="connsiteX2" fmla="*/ 4781136 w 4781136"/>
              <a:gd name="connsiteY2" fmla="*/ 5143500 h 5143500"/>
              <a:gd name="connsiteX3" fmla="*/ 989018 w 4781136"/>
              <a:gd name="connsiteY3" fmla="*/ 5143500 h 5143500"/>
              <a:gd name="connsiteX4" fmla="*/ 919683 w 4781136"/>
              <a:gd name="connsiteY4" fmla="*/ 5081299 h 5143500"/>
              <a:gd name="connsiteX5" fmla="*/ 1 w 4781136"/>
              <a:gd name="connsiteY5" fmla="*/ 2622891 h 5143500"/>
              <a:gd name="connsiteX6" fmla="*/ 937787 w 4781136"/>
              <a:gd name="connsiteY6" fmla="*/ 14597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81136" h="5143500">
                <a:moveTo>
                  <a:pt x="1107901" y="0"/>
                </a:moveTo>
                <a:lnTo>
                  <a:pt x="4781136" y="0"/>
                </a:lnTo>
                <a:lnTo>
                  <a:pt x="4781136" y="5143500"/>
                </a:lnTo>
                <a:lnTo>
                  <a:pt x="989018" y="5143500"/>
                </a:lnTo>
                <a:lnTo>
                  <a:pt x="919683" y="5081299"/>
                </a:lnTo>
                <a:cubicBezTo>
                  <a:pt x="336550" y="4498301"/>
                  <a:pt x="-121" y="3656845"/>
                  <a:pt x="1" y="2622891"/>
                </a:cubicBezTo>
                <a:cubicBezTo>
                  <a:pt x="1" y="1564827"/>
                  <a:pt x="336658" y="723140"/>
                  <a:pt x="937787" y="145970"/>
                </a:cubicBezTo>
                <a:close/>
              </a:path>
            </a:pathLst>
          </a:custGeom>
        </p:spPr>
        <p:txBody>
          <a:bodyPr wrap="square">
            <a:noAutofit/>
          </a:bodyPr>
          <a:lstStyle>
            <a:lvl1pPr>
              <a:defRPr>
                <a:noFill/>
              </a:defRPr>
            </a:lvl1pPr>
          </a:lstStyle>
          <a:p>
            <a:r>
              <a:rPr lang="fr-FR" noProof="0"/>
              <a:t>Cliquez sur l'icône pour ajouter une image</a:t>
            </a:r>
            <a:endParaRPr lang="en-US" noProof="0"/>
          </a:p>
        </p:txBody>
      </p:sp>
      <p:sp>
        <p:nvSpPr>
          <p:cNvPr id="12" name="Espace réservé du graphique SmartArt 11">
            <a:extLst>
              <a:ext uri="{FF2B5EF4-FFF2-40B4-BE49-F238E27FC236}">
                <a16:creationId xmlns:a16="http://schemas.microsoft.com/office/drawing/2014/main" id="{C938AE35-C335-46A4-B865-062BB2EDEDAC}"/>
              </a:ext>
            </a:extLst>
          </p:cNvPr>
          <p:cNvSpPr>
            <a:spLocks noGrp="1" noChangeAspect="1"/>
          </p:cNvSpPr>
          <p:nvPr>
            <p:ph type="dgm" sz="quarter" idx="14"/>
          </p:nvPr>
        </p:nvSpPr>
        <p:spPr>
          <a:xfrm>
            <a:off x="2859129" y="1763753"/>
            <a:ext cx="136443" cy="135473"/>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bg1"/>
          </a:solidFill>
          <a:ln w="22225">
            <a:noFill/>
          </a:ln>
        </p:spPr>
        <p:txBody>
          <a:bodyPr wrap="square">
            <a:noAutofit/>
          </a:bodyPr>
          <a:lstStyle>
            <a:lvl1pPr>
              <a:defRPr>
                <a:noFill/>
              </a:defRPr>
            </a:lvl1pPr>
          </a:lstStyle>
          <a:p>
            <a:r>
              <a:rPr lang="fr-FR" noProof="0"/>
              <a:t>Cliquez sur l'icône pour ajouter un graphique SmartArt</a:t>
            </a:r>
            <a:endParaRPr lang="en-US" noProof="0"/>
          </a:p>
        </p:txBody>
      </p:sp>
      <p:sp>
        <p:nvSpPr>
          <p:cNvPr id="19" name="Espace réservé du graphique SmartArt 11">
            <a:extLst>
              <a:ext uri="{FF2B5EF4-FFF2-40B4-BE49-F238E27FC236}">
                <a16:creationId xmlns:a16="http://schemas.microsoft.com/office/drawing/2014/main" id="{5A2EF04E-7E32-484C-8A97-49C0D78D35CA}"/>
              </a:ext>
            </a:extLst>
          </p:cNvPr>
          <p:cNvSpPr>
            <a:spLocks noGrp="1" noChangeAspect="1"/>
          </p:cNvSpPr>
          <p:nvPr>
            <p:ph type="dgm" sz="quarter" idx="19"/>
          </p:nvPr>
        </p:nvSpPr>
        <p:spPr>
          <a:xfrm>
            <a:off x="2859129" y="5169752"/>
            <a:ext cx="136443" cy="135473"/>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bg1"/>
          </a:solidFill>
          <a:ln w="22225">
            <a:noFill/>
          </a:ln>
        </p:spPr>
        <p:txBody>
          <a:bodyPr wrap="square">
            <a:noAutofit/>
          </a:bodyPr>
          <a:lstStyle>
            <a:lvl1pPr>
              <a:defRPr>
                <a:noFill/>
              </a:defRPr>
            </a:lvl1pPr>
          </a:lstStyle>
          <a:p>
            <a:r>
              <a:rPr lang="fr-FR" noProof="0"/>
              <a:t>Cliquez sur l'icône pour ajouter un graphique SmartArt</a:t>
            </a:r>
            <a:endParaRPr lang="en-US" noProof="0"/>
          </a:p>
        </p:txBody>
      </p:sp>
      <p:sp>
        <p:nvSpPr>
          <p:cNvPr id="17" name="Espace réservé du texte 5">
            <a:extLst>
              <a:ext uri="{FF2B5EF4-FFF2-40B4-BE49-F238E27FC236}">
                <a16:creationId xmlns:a16="http://schemas.microsoft.com/office/drawing/2014/main" id="{7AD321A9-2625-4248-BA22-11774E4F2A78}"/>
              </a:ext>
            </a:extLst>
          </p:cNvPr>
          <p:cNvSpPr>
            <a:spLocks noGrp="1"/>
          </p:cNvSpPr>
          <p:nvPr>
            <p:ph type="body" sz="quarter" idx="22"/>
          </p:nvPr>
        </p:nvSpPr>
        <p:spPr>
          <a:xfrm>
            <a:off x="452480" y="1926301"/>
            <a:ext cx="4949741" cy="1658148"/>
          </a:xfrm>
        </p:spPr>
        <p:txBody>
          <a:bodyPr anchor="b">
            <a:noAutofit/>
          </a:bodyPr>
          <a:lstStyle>
            <a:lvl1pPr algn="ctr">
              <a:lnSpc>
                <a:spcPct val="96000"/>
              </a:lnSpc>
              <a:spcAft>
                <a:spcPts val="1333"/>
              </a:spcAft>
              <a:defRPr lang="fr-FR" sz="4000" b="0" i="0" kern="1200" dirty="0" err="1" smtClean="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lgn="ctr">
              <a:lnSpc>
                <a:spcPct val="100000"/>
              </a:lnSpc>
              <a:defRPr sz="2667" b="0" i="1">
                <a:solidFill>
                  <a:schemeClr val="accent2"/>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en-US"/>
              <a:t>Click to edit Master text styles</a:t>
            </a:r>
          </a:p>
        </p:txBody>
      </p:sp>
      <p:sp>
        <p:nvSpPr>
          <p:cNvPr id="20" name="Espace réservé du texte 5">
            <a:extLst>
              <a:ext uri="{FF2B5EF4-FFF2-40B4-BE49-F238E27FC236}">
                <a16:creationId xmlns:a16="http://schemas.microsoft.com/office/drawing/2014/main" id="{5E7D1836-CCB9-4FCA-BE58-DE0B08B47CF9}"/>
              </a:ext>
            </a:extLst>
          </p:cNvPr>
          <p:cNvSpPr>
            <a:spLocks noGrp="1"/>
          </p:cNvSpPr>
          <p:nvPr>
            <p:ph type="body" sz="quarter" idx="23"/>
          </p:nvPr>
        </p:nvSpPr>
        <p:spPr>
          <a:xfrm>
            <a:off x="452480" y="3758157"/>
            <a:ext cx="4949741" cy="537959"/>
          </a:xfrm>
        </p:spPr>
        <p:txBody>
          <a:bodyPr anchor="t">
            <a:noAutofit/>
          </a:bodyPr>
          <a:lstStyle>
            <a:lvl1pPr algn="ctr">
              <a:lnSpc>
                <a:spcPct val="96000"/>
              </a:lnSpc>
              <a:spcAft>
                <a:spcPts val="1333"/>
              </a:spcAft>
              <a:defRPr lang="en-US" sz="2667" b="0" i="1" kern="1200" dirty="0">
                <a:solidFill>
                  <a:schemeClr val="bg1"/>
                </a:solidFill>
                <a:latin typeface="Georgia" panose="02040502050405020303" pitchFamily="18" charset="0"/>
                <a:ea typeface="Verdana" panose="020B0604030504040204" pitchFamily="34" charset="0"/>
                <a:cs typeface="Verdana" panose="020B0604030504040204" pitchFamily="34" charset="0"/>
              </a:defRPr>
            </a:lvl1pPr>
            <a:lvl2pPr marL="371391" indent="0" algn="ctr">
              <a:lnSpc>
                <a:spcPct val="100000"/>
              </a:lnSpc>
              <a:buFont typeface="Arial" panose="020B0604020202020204" pitchFamily="34" charset="0"/>
              <a:buNone/>
              <a:defRPr sz="2667" b="0" i="1">
                <a:solidFill>
                  <a:schemeClr val="accent2"/>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en-US"/>
              <a:t>Click to edit Master text styles</a:t>
            </a:r>
          </a:p>
        </p:txBody>
      </p:sp>
      <p:sp>
        <p:nvSpPr>
          <p:cNvPr id="21" name="Espace réservé du texte 5">
            <a:extLst>
              <a:ext uri="{FF2B5EF4-FFF2-40B4-BE49-F238E27FC236}">
                <a16:creationId xmlns:a16="http://schemas.microsoft.com/office/drawing/2014/main" id="{15901EB8-C7E1-46A6-AC78-F1FF1773D431}"/>
              </a:ext>
            </a:extLst>
          </p:cNvPr>
          <p:cNvSpPr>
            <a:spLocks noGrp="1"/>
          </p:cNvSpPr>
          <p:nvPr>
            <p:ph type="body" sz="quarter" idx="24"/>
          </p:nvPr>
        </p:nvSpPr>
        <p:spPr>
          <a:xfrm>
            <a:off x="452480" y="4320498"/>
            <a:ext cx="4949741" cy="770660"/>
          </a:xfrm>
        </p:spPr>
        <p:txBody>
          <a:bodyPr anchor="t">
            <a:noAutofit/>
          </a:bodyPr>
          <a:lstStyle>
            <a:lvl1pPr algn="ctr">
              <a:lnSpc>
                <a:spcPct val="96000"/>
              </a:lnSpc>
              <a:spcAft>
                <a:spcPts val="1333"/>
              </a:spcAft>
              <a:defRPr lang="en-US" sz="1600" b="0" i="0" kern="1200" dirty="0">
                <a:solidFill>
                  <a:schemeClr val="bg1"/>
                </a:solidFill>
                <a:latin typeface="+mj-lt"/>
                <a:ea typeface="Verdana" panose="020B0604030504040204" pitchFamily="34" charset="0"/>
                <a:cs typeface="Verdana" panose="020B0604030504040204" pitchFamily="34" charset="0"/>
              </a:defRPr>
            </a:lvl1pPr>
            <a:lvl2pPr algn="l">
              <a:lnSpc>
                <a:spcPct val="100000"/>
              </a:lnSpc>
              <a:defRPr lang="en-US" sz="1600" b="0" i="0" kern="120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en-US"/>
              <a:t>Click to edit Master text styles</a:t>
            </a:r>
          </a:p>
        </p:txBody>
      </p:sp>
    </p:spTree>
    <p:extLst>
      <p:ext uri="{BB962C8B-B14F-4D97-AF65-F5344CB8AC3E}">
        <p14:creationId xmlns:p14="http://schemas.microsoft.com/office/powerpoint/2010/main" val="3398647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1_Table of Contents with Visual">
    <p:spTree>
      <p:nvGrpSpPr>
        <p:cNvPr id="1" name=""/>
        <p:cNvGrpSpPr/>
        <p:nvPr/>
      </p:nvGrpSpPr>
      <p:grpSpPr>
        <a:xfrm>
          <a:off x="0" y="0"/>
          <a:ext cx="0" cy="0"/>
          <a:chOff x="0" y="0"/>
          <a:chExt cx="0" cy="0"/>
        </a:xfrm>
      </p:grpSpPr>
      <p:sp>
        <p:nvSpPr>
          <p:cNvPr id="16" name="Espace réservé pour une image  15">
            <a:extLst>
              <a:ext uri="{FF2B5EF4-FFF2-40B4-BE49-F238E27FC236}">
                <a16:creationId xmlns:a16="http://schemas.microsoft.com/office/drawing/2014/main" id="{AE9FBA9E-4B66-4D19-A4F1-FA106CF94360}"/>
              </a:ext>
            </a:extLst>
          </p:cNvPr>
          <p:cNvSpPr>
            <a:spLocks noGrp="1"/>
          </p:cNvSpPr>
          <p:nvPr>
            <p:ph type="pic" sz="quarter" idx="17"/>
          </p:nvPr>
        </p:nvSpPr>
        <p:spPr>
          <a:xfrm>
            <a:off x="5403703" y="710399"/>
            <a:ext cx="6342328" cy="5510591"/>
          </a:xfrm>
        </p:spPr>
        <p:txBody>
          <a:bodyPr>
            <a:noAutofit/>
          </a:bodyPr>
          <a:lstStyle>
            <a:lvl1pPr>
              <a:defRPr>
                <a:noFill/>
              </a:defRPr>
            </a:lvl1pPr>
          </a:lstStyle>
          <a:p>
            <a:r>
              <a:rPr lang="en-US"/>
              <a:t>Click icon to add picture</a:t>
            </a:r>
            <a:endParaRPr lang="fr-FR"/>
          </a:p>
        </p:txBody>
      </p:sp>
      <p:sp>
        <p:nvSpPr>
          <p:cNvPr id="7" name="Espace réservé du pied de page 6">
            <a:extLst>
              <a:ext uri="{FF2B5EF4-FFF2-40B4-BE49-F238E27FC236}">
                <a16:creationId xmlns:a16="http://schemas.microsoft.com/office/drawing/2014/main" id="{208746F7-3CD2-431F-B427-E3AA9BF36F6B}"/>
              </a:ext>
            </a:extLst>
          </p:cNvPr>
          <p:cNvSpPr>
            <a:spLocks noGrp="1"/>
          </p:cNvSpPr>
          <p:nvPr>
            <p:ph type="ftr" sz="quarter" idx="21"/>
          </p:nvPr>
        </p:nvSpPr>
        <p:spPr/>
        <p:txBody>
          <a:bodyPr/>
          <a:lstStyle/>
          <a:p>
            <a:r>
              <a:rPr lang="fr-FR"/>
              <a:t>internal use</a:t>
            </a:r>
          </a:p>
        </p:txBody>
      </p:sp>
      <p:sp>
        <p:nvSpPr>
          <p:cNvPr id="8" name="Espace réservé du numéro de diapositive 7">
            <a:extLst>
              <a:ext uri="{FF2B5EF4-FFF2-40B4-BE49-F238E27FC236}">
                <a16:creationId xmlns:a16="http://schemas.microsoft.com/office/drawing/2014/main" id="{D76DFA8B-7FBD-4F98-B6B6-233EDD2317EE}"/>
              </a:ext>
            </a:extLst>
          </p:cNvPr>
          <p:cNvSpPr>
            <a:spLocks noGrp="1"/>
          </p:cNvSpPr>
          <p:nvPr>
            <p:ph type="sldNum" sz="quarter" idx="22"/>
          </p:nvPr>
        </p:nvSpPr>
        <p:spPr/>
        <p:txBody>
          <a:bodyPr/>
          <a:lstStyle/>
          <a:p>
            <a:fld id="{6B54B0F7-55DD-40D6-B7F4-70B586885C0B}" type="slidenum">
              <a:rPr lang="fr-FR" smtClean="0"/>
              <a:pPr/>
              <a:t>‹#›</a:t>
            </a:fld>
            <a:endParaRPr lang="fr-FR"/>
          </a:p>
        </p:txBody>
      </p:sp>
      <p:sp>
        <p:nvSpPr>
          <p:cNvPr id="13" name="Espace réservé du texte 17">
            <a:extLst>
              <a:ext uri="{FF2B5EF4-FFF2-40B4-BE49-F238E27FC236}">
                <a16:creationId xmlns:a16="http://schemas.microsoft.com/office/drawing/2014/main" id="{33DFCED8-0EB4-4E57-BDC7-7349EFC7B907}"/>
              </a:ext>
            </a:extLst>
          </p:cNvPr>
          <p:cNvSpPr>
            <a:spLocks noGrp="1"/>
          </p:cNvSpPr>
          <p:nvPr>
            <p:ph type="body" sz="quarter" idx="26" hasCustomPrompt="1"/>
          </p:nvPr>
        </p:nvSpPr>
        <p:spPr>
          <a:xfrm>
            <a:off x="442031" y="1960151"/>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00</a:t>
            </a:r>
          </a:p>
        </p:txBody>
      </p:sp>
      <p:sp>
        <p:nvSpPr>
          <p:cNvPr id="17" name="Espace réservé du texte 17">
            <a:extLst>
              <a:ext uri="{FF2B5EF4-FFF2-40B4-BE49-F238E27FC236}">
                <a16:creationId xmlns:a16="http://schemas.microsoft.com/office/drawing/2014/main" id="{C565C352-3015-43B5-A637-271B7D2E3209}"/>
              </a:ext>
            </a:extLst>
          </p:cNvPr>
          <p:cNvSpPr>
            <a:spLocks noGrp="1"/>
          </p:cNvSpPr>
          <p:nvPr>
            <p:ph type="body" sz="quarter" idx="28" hasCustomPrompt="1"/>
          </p:nvPr>
        </p:nvSpPr>
        <p:spPr>
          <a:xfrm>
            <a:off x="442031" y="2753672"/>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00</a:t>
            </a:r>
          </a:p>
        </p:txBody>
      </p:sp>
      <p:sp>
        <p:nvSpPr>
          <p:cNvPr id="20" name="Espace réservé du texte 17">
            <a:extLst>
              <a:ext uri="{FF2B5EF4-FFF2-40B4-BE49-F238E27FC236}">
                <a16:creationId xmlns:a16="http://schemas.microsoft.com/office/drawing/2014/main" id="{15EE83C4-9859-4D9B-B740-E8C01E8B93DA}"/>
              </a:ext>
            </a:extLst>
          </p:cNvPr>
          <p:cNvSpPr>
            <a:spLocks noGrp="1"/>
          </p:cNvSpPr>
          <p:nvPr>
            <p:ph type="body" sz="quarter" idx="31" hasCustomPrompt="1"/>
          </p:nvPr>
        </p:nvSpPr>
        <p:spPr>
          <a:xfrm>
            <a:off x="442031" y="3541323"/>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00</a:t>
            </a:r>
          </a:p>
        </p:txBody>
      </p:sp>
      <p:sp>
        <p:nvSpPr>
          <p:cNvPr id="22" name="Espace réservé du texte 17">
            <a:extLst>
              <a:ext uri="{FF2B5EF4-FFF2-40B4-BE49-F238E27FC236}">
                <a16:creationId xmlns:a16="http://schemas.microsoft.com/office/drawing/2014/main" id="{74DFA65F-CF7B-4ED8-8B06-C50BE51634C8}"/>
              </a:ext>
            </a:extLst>
          </p:cNvPr>
          <p:cNvSpPr>
            <a:spLocks noGrp="1"/>
          </p:cNvSpPr>
          <p:nvPr>
            <p:ph type="body" sz="quarter" idx="33" hasCustomPrompt="1"/>
          </p:nvPr>
        </p:nvSpPr>
        <p:spPr>
          <a:xfrm>
            <a:off x="442031" y="4334844"/>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00</a:t>
            </a:r>
          </a:p>
        </p:txBody>
      </p:sp>
      <p:sp>
        <p:nvSpPr>
          <p:cNvPr id="25" name="Espace réservé du texte 17">
            <a:extLst>
              <a:ext uri="{FF2B5EF4-FFF2-40B4-BE49-F238E27FC236}">
                <a16:creationId xmlns:a16="http://schemas.microsoft.com/office/drawing/2014/main" id="{DBF18F57-A4B6-4E01-8E41-3610197C40D4}"/>
              </a:ext>
            </a:extLst>
          </p:cNvPr>
          <p:cNvSpPr>
            <a:spLocks noGrp="1"/>
          </p:cNvSpPr>
          <p:nvPr>
            <p:ph type="body" sz="quarter" idx="36" hasCustomPrompt="1"/>
          </p:nvPr>
        </p:nvSpPr>
        <p:spPr>
          <a:xfrm>
            <a:off x="442031" y="5128365"/>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00</a:t>
            </a:r>
          </a:p>
        </p:txBody>
      </p:sp>
      <p:sp>
        <p:nvSpPr>
          <p:cNvPr id="41" name="Espace réservé du texte 17">
            <a:extLst>
              <a:ext uri="{FF2B5EF4-FFF2-40B4-BE49-F238E27FC236}">
                <a16:creationId xmlns:a16="http://schemas.microsoft.com/office/drawing/2014/main" id="{8AFC591C-8E4C-4797-84E6-9ACB86CA6964}"/>
              </a:ext>
            </a:extLst>
          </p:cNvPr>
          <p:cNvSpPr>
            <a:spLocks noGrp="1"/>
          </p:cNvSpPr>
          <p:nvPr>
            <p:ph type="body" sz="quarter" idx="64"/>
          </p:nvPr>
        </p:nvSpPr>
        <p:spPr>
          <a:xfrm>
            <a:off x="1191546" y="2311400"/>
            <a:ext cx="3982961"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50" name="Espace réservé du texte 17">
            <a:extLst>
              <a:ext uri="{FF2B5EF4-FFF2-40B4-BE49-F238E27FC236}">
                <a16:creationId xmlns:a16="http://schemas.microsoft.com/office/drawing/2014/main" id="{591A3E6F-3476-47ED-8C55-9EBB33F42A52}"/>
              </a:ext>
            </a:extLst>
          </p:cNvPr>
          <p:cNvSpPr>
            <a:spLocks noGrp="1"/>
          </p:cNvSpPr>
          <p:nvPr>
            <p:ph type="body" sz="quarter" idx="73"/>
          </p:nvPr>
        </p:nvSpPr>
        <p:spPr>
          <a:xfrm>
            <a:off x="1190362" y="1957990"/>
            <a:ext cx="3982961"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55" name="Espace réservé du texte 17">
            <a:extLst>
              <a:ext uri="{FF2B5EF4-FFF2-40B4-BE49-F238E27FC236}">
                <a16:creationId xmlns:a16="http://schemas.microsoft.com/office/drawing/2014/main" id="{BD354000-934E-43A7-902B-EB0E6D553454}"/>
              </a:ext>
            </a:extLst>
          </p:cNvPr>
          <p:cNvSpPr>
            <a:spLocks noGrp="1"/>
          </p:cNvSpPr>
          <p:nvPr>
            <p:ph type="body" sz="quarter" idx="74"/>
          </p:nvPr>
        </p:nvSpPr>
        <p:spPr>
          <a:xfrm>
            <a:off x="1191546" y="3111067"/>
            <a:ext cx="3982961"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56" name="Espace réservé du texte 17">
            <a:extLst>
              <a:ext uri="{FF2B5EF4-FFF2-40B4-BE49-F238E27FC236}">
                <a16:creationId xmlns:a16="http://schemas.microsoft.com/office/drawing/2014/main" id="{674EDB5F-2360-4BDB-B4A4-F38BB2AA2521}"/>
              </a:ext>
            </a:extLst>
          </p:cNvPr>
          <p:cNvSpPr>
            <a:spLocks noGrp="1"/>
          </p:cNvSpPr>
          <p:nvPr>
            <p:ph type="body" sz="quarter" idx="75"/>
          </p:nvPr>
        </p:nvSpPr>
        <p:spPr>
          <a:xfrm>
            <a:off x="1190362" y="2757656"/>
            <a:ext cx="3982961"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57" name="Espace réservé du texte 17">
            <a:extLst>
              <a:ext uri="{FF2B5EF4-FFF2-40B4-BE49-F238E27FC236}">
                <a16:creationId xmlns:a16="http://schemas.microsoft.com/office/drawing/2014/main" id="{6764734A-FBDE-4D25-92A5-672B3F6077B1}"/>
              </a:ext>
            </a:extLst>
          </p:cNvPr>
          <p:cNvSpPr>
            <a:spLocks noGrp="1"/>
          </p:cNvSpPr>
          <p:nvPr>
            <p:ph type="body" sz="quarter" idx="76"/>
          </p:nvPr>
        </p:nvSpPr>
        <p:spPr>
          <a:xfrm>
            <a:off x="1191546" y="3894737"/>
            <a:ext cx="3982961"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58" name="Espace réservé du texte 17">
            <a:extLst>
              <a:ext uri="{FF2B5EF4-FFF2-40B4-BE49-F238E27FC236}">
                <a16:creationId xmlns:a16="http://schemas.microsoft.com/office/drawing/2014/main" id="{6227F425-D7E4-4B90-9761-EBF3BCC4260C}"/>
              </a:ext>
            </a:extLst>
          </p:cNvPr>
          <p:cNvSpPr>
            <a:spLocks noGrp="1"/>
          </p:cNvSpPr>
          <p:nvPr>
            <p:ph type="body" sz="quarter" idx="77"/>
          </p:nvPr>
        </p:nvSpPr>
        <p:spPr>
          <a:xfrm>
            <a:off x="1190362" y="3541327"/>
            <a:ext cx="3982961"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59" name="Espace réservé du texte 17">
            <a:extLst>
              <a:ext uri="{FF2B5EF4-FFF2-40B4-BE49-F238E27FC236}">
                <a16:creationId xmlns:a16="http://schemas.microsoft.com/office/drawing/2014/main" id="{7A462145-8066-42E6-AEC7-B7FFB4004F0C}"/>
              </a:ext>
            </a:extLst>
          </p:cNvPr>
          <p:cNvSpPr>
            <a:spLocks noGrp="1"/>
          </p:cNvSpPr>
          <p:nvPr>
            <p:ph type="body" sz="quarter" idx="78"/>
          </p:nvPr>
        </p:nvSpPr>
        <p:spPr>
          <a:xfrm>
            <a:off x="1191546" y="4686405"/>
            <a:ext cx="3982961"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60" name="Espace réservé du texte 17">
            <a:extLst>
              <a:ext uri="{FF2B5EF4-FFF2-40B4-BE49-F238E27FC236}">
                <a16:creationId xmlns:a16="http://schemas.microsoft.com/office/drawing/2014/main" id="{BDFC2A5C-1456-4E38-B7B8-53173C4D7226}"/>
              </a:ext>
            </a:extLst>
          </p:cNvPr>
          <p:cNvSpPr>
            <a:spLocks noGrp="1"/>
          </p:cNvSpPr>
          <p:nvPr>
            <p:ph type="body" sz="quarter" idx="79"/>
          </p:nvPr>
        </p:nvSpPr>
        <p:spPr>
          <a:xfrm>
            <a:off x="1190362" y="4332995"/>
            <a:ext cx="3982961"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61" name="Espace réservé du texte 17">
            <a:extLst>
              <a:ext uri="{FF2B5EF4-FFF2-40B4-BE49-F238E27FC236}">
                <a16:creationId xmlns:a16="http://schemas.microsoft.com/office/drawing/2014/main" id="{6F16C3B8-AA5D-4F33-B410-8B2C3BE2F2C6}"/>
              </a:ext>
            </a:extLst>
          </p:cNvPr>
          <p:cNvSpPr>
            <a:spLocks noGrp="1"/>
          </p:cNvSpPr>
          <p:nvPr>
            <p:ph type="body" sz="quarter" idx="80"/>
          </p:nvPr>
        </p:nvSpPr>
        <p:spPr>
          <a:xfrm>
            <a:off x="1191546" y="5485760"/>
            <a:ext cx="3982961"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62" name="Espace réservé du texte 17">
            <a:extLst>
              <a:ext uri="{FF2B5EF4-FFF2-40B4-BE49-F238E27FC236}">
                <a16:creationId xmlns:a16="http://schemas.microsoft.com/office/drawing/2014/main" id="{8C14FA2C-33DC-431E-9580-8F16A359800B}"/>
              </a:ext>
            </a:extLst>
          </p:cNvPr>
          <p:cNvSpPr>
            <a:spLocks noGrp="1"/>
          </p:cNvSpPr>
          <p:nvPr>
            <p:ph type="body" sz="quarter" idx="81"/>
          </p:nvPr>
        </p:nvSpPr>
        <p:spPr>
          <a:xfrm>
            <a:off x="1190362" y="5132350"/>
            <a:ext cx="3982961"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2" name="Title 1">
            <a:extLst>
              <a:ext uri="{FF2B5EF4-FFF2-40B4-BE49-F238E27FC236}">
                <a16:creationId xmlns:a16="http://schemas.microsoft.com/office/drawing/2014/main" id="{E177699B-FF9F-427C-87A3-B361DFAB50E1}"/>
              </a:ext>
            </a:extLst>
          </p:cNvPr>
          <p:cNvSpPr>
            <a:spLocks noGrp="1"/>
          </p:cNvSpPr>
          <p:nvPr>
            <p:ph type="title"/>
          </p:nvPr>
        </p:nvSpPr>
        <p:spPr>
          <a:xfrm>
            <a:off x="441600" y="710401"/>
            <a:ext cx="4731723" cy="748247"/>
          </a:xfrm>
        </p:spPr>
        <p:txBody>
          <a:bodyPr/>
          <a:lstStyle/>
          <a:p>
            <a:r>
              <a:rPr lang="en-US"/>
              <a:t>Click to edit Master title style</a:t>
            </a:r>
          </a:p>
        </p:txBody>
      </p:sp>
    </p:spTree>
    <p:extLst>
      <p:ext uri="{BB962C8B-B14F-4D97-AF65-F5344CB8AC3E}">
        <p14:creationId xmlns:p14="http://schemas.microsoft.com/office/powerpoint/2010/main" val="4053648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1_Table of Contents Large">
    <p:spTree>
      <p:nvGrpSpPr>
        <p:cNvPr id="1" name=""/>
        <p:cNvGrpSpPr/>
        <p:nvPr/>
      </p:nvGrpSpPr>
      <p:grpSpPr>
        <a:xfrm>
          <a:off x="0" y="0"/>
          <a:ext cx="0" cy="0"/>
          <a:chOff x="0" y="0"/>
          <a:chExt cx="0" cy="0"/>
        </a:xfrm>
      </p:grpSpPr>
      <p:sp>
        <p:nvSpPr>
          <p:cNvPr id="7" name="Espace réservé du pied de page 6">
            <a:extLst>
              <a:ext uri="{FF2B5EF4-FFF2-40B4-BE49-F238E27FC236}">
                <a16:creationId xmlns:a16="http://schemas.microsoft.com/office/drawing/2014/main" id="{208746F7-3CD2-431F-B427-E3AA9BF36F6B}"/>
              </a:ext>
            </a:extLst>
          </p:cNvPr>
          <p:cNvSpPr>
            <a:spLocks noGrp="1"/>
          </p:cNvSpPr>
          <p:nvPr>
            <p:ph type="ftr" sz="quarter" idx="21"/>
          </p:nvPr>
        </p:nvSpPr>
        <p:spPr/>
        <p:txBody>
          <a:bodyPr/>
          <a:lstStyle/>
          <a:p>
            <a:r>
              <a:rPr lang="en-US" noProof="0"/>
              <a:t>internal use</a:t>
            </a:r>
          </a:p>
        </p:txBody>
      </p:sp>
      <p:sp>
        <p:nvSpPr>
          <p:cNvPr id="8" name="Espace réservé du numéro de diapositive 7">
            <a:extLst>
              <a:ext uri="{FF2B5EF4-FFF2-40B4-BE49-F238E27FC236}">
                <a16:creationId xmlns:a16="http://schemas.microsoft.com/office/drawing/2014/main" id="{D76DFA8B-7FBD-4F98-B6B6-233EDD2317EE}"/>
              </a:ext>
            </a:extLst>
          </p:cNvPr>
          <p:cNvSpPr>
            <a:spLocks noGrp="1"/>
          </p:cNvSpPr>
          <p:nvPr>
            <p:ph type="sldNum" sz="quarter" idx="22"/>
          </p:nvPr>
        </p:nvSpPr>
        <p:spPr/>
        <p:txBody>
          <a:bodyPr/>
          <a:lstStyle/>
          <a:p>
            <a:fld id="{6B54B0F7-55DD-40D6-B7F4-70B586885C0B}" type="slidenum">
              <a:rPr lang="en-US" noProof="0" smtClean="0"/>
              <a:pPr/>
              <a:t>‹#›</a:t>
            </a:fld>
            <a:endParaRPr lang="en-US" noProof="0"/>
          </a:p>
        </p:txBody>
      </p:sp>
      <p:sp>
        <p:nvSpPr>
          <p:cNvPr id="97" name="Espace réservé du texte 17">
            <a:extLst>
              <a:ext uri="{FF2B5EF4-FFF2-40B4-BE49-F238E27FC236}">
                <a16:creationId xmlns:a16="http://schemas.microsoft.com/office/drawing/2014/main" id="{9CDF02F4-4E8C-4E89-B7C0-915F018992FE}"/>
              </a:ext>
            </a:extLst>
          </p:cNvPr>
          <p:cNvSpPr>
            <a:spLocks noGrp="1"/>
          </p:cNvSpPr>
          <p:nvPr>
            <p:ph type="body" sz="quarter" idx="26" hasCustomPrompt="1"/>
          </p:nvPr>
        </p:nvSpPr>
        <p:spPr>
          <a:xfrm>
            <a:off x="1143071" y="1960151"/>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00</a:t>
            </a:r>
          </a:p>
        </p:txBody>
      </p:sp>
      <p:sp>
        <p:nvSpPr>
          <p:cNvPr id="99" name="Espace réservé du texte 17">
            <a:extLst>
              <a:ext uri="{FF2B5EF4-FFF2-40B4-BE49-F238E27FC236}">
                <a16:creationId xmlns:a16="http://schemas.microsoft.com/office/drawing/2014/main" id="{E9841E24-6A28-4ABC-A6CA-596885012B8B}"/>
              </a:ext>
            </a:extLst>
          </p:cNvPr>
          <p:cNvSpPr>
            <a:spLocks noGrp="1"/>
          </p:cNvSpPr>
          <p:nvPr>
            <p:ph type="body" sz="quarter" idx="28" hasCustomPrompt="1"/>
          </p:nvPr>
        </p:nvSpPr>
        <p:spPr>
          <a:xfrm>
            <a:off x="1143071" y="2753672"/>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00</a:t>
            </a:r>
          </a:p>
        </p:txBody>
      </p:sp>
      <p:sp>
        <p:nvSpPr>
          <p:cNvPr id="101" name="Espace réservé du texte 17">
            <a:extLst>
              <a:ext uri="{FF2B5EF4-FFF2-40B4-BE49-F238E27FC236}">
                <a16:creationId xmlns:a16="http://schemas.microsoft.com/office/drawing/2014/main" id="{E6201C6B-3D61-415D-A81D-394F193593E8}"/>
              </a:ext>
            </a:extLst>
          </p:cNvPr>
          <p:cNvSpPr>
            <a:spLocks noGrp="1"/>
          </p:cNvSpPr>
          <p:nvPr>
            <p:ph type="body" sz="quarter" idx="31" hasCustomPrompt="1"/>
          </p:nvPr>
        </p:nvSpPr>
        <p:spPr>
          <a:xfrm>
            <a:off x="1143071" y="3541323"/>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00</a:t>
            </a:r>
          </a:p>
        </p:txBody>
      </p:sp>
      <p:sp>
        <p:nvSpPr>
          <p:cNvPr id="103" name="Espace réservé du texte 17">
            <a:extLst>
              <a:ext uri="{FF2B5EF4-FFF2-40B4-BE49-F238E27FC236}">
                <a16:creationId xmlns:a16="http://schemas.microsoft.com/office/drawing/2014/main" id="{E49EEF33-C71E-40D1-9265-9BA472F3F6C0}"/>
              </a:ext>
            </a:extLst>
          </p:cNvPr>
          <p:cNvSpPr>
            <a:spLocks noGrp="1"/>
          </p:cNvSpPr>
          <p:nvPr>
            <p:ph type="body" sz="quarter" idx="33" hasCustomPrompt="1"/>
          </p:nvPr>
        </p:nvSpPr>
        <p:spPr>
          <a:xfrm>
            <a:off x="1143071" y="4334844"/>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00</a:t>
            </a:r>
          </a:p>
        </p:txBody>
      </p:sp>
      <p:sp>
        <p:nvSpPr>
          <p:cNvPr id="105" name="Espace réservé du texte 17">
            <a:extLst>
              <a:ext uri="{FF2B5EF4-FFF2-40B4-BE49-F238E27FC236}">
                <a16:creationId xmlns:a16="http://schemas.microsoft.com/office/drawing/2014/main" id="{C11A4F59-2FB0-4630-BFDA-22FD2B557649}"/>
              </a:ext>
            </a:extLst>
          </p:cNvPr>
          <p:cNvSpPr>
            <a:spLocks noGrp="1"/>
          </p:cNvSpPr>
          <p:nvPr>
            <p:ph type="body" sz="quarter" idx="36" hasCustomPrompt="1"/>
          </p:nvPr>
        </p:nvSpPr>
        <p:spPr>
          <a:xfrm>
            <a:off x="1143071" y="5128365"/>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00</a:t>
            </a:r>
          </a:p>
        </p:txBody>
      </p:sp>
      <p:sp>
        <p:nvSpPr>
          <p:cNvPr id="117" name="Espace réservé du texte 17">
            <a:extLst>
              <a:ext uri="{FF2B5EF4-FFF2-40B4-BE49-F238E27FC236}">
                <a16:creationId xmlns:a16="http://schemas.microsoft.com/office/drawing/2014/main" id="{BC549DD2-19EC-48CD-B888-45BB704C4174}"/>
              </a:ext>
            </a:extLst>
          </p:cNvPr>
          <p:cNvSpPr>
            <a:spLocks noGrp="1"/>
          </p:cNvSpPr>
          <p:nvPr>
            <p:ph type="body" sz="quarter" idx="55" hasCustomPrompt="1"/>
          </p:nvPr>
        </p:nvSpPr>
        <p:spPr>
          <a:xfrm>
            <a:off x="6628593" y="1960151"/>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00</a:t>
            </a:r>
          </a:p>
        </p:txBody>
      </p:sp>
      <p:sp>
        <p:nvSpPr>
          <p:cNvPr id="119" name="Espace réservé du texte 17">
            <a:extLst>
              <a:ext uri="{FF2B5EF4-FFF2-40B4-BE49-F238E27FC236}">
                <a16:creationId xmlns:a16="http://schemas.microsoft.com/office/drawing/2014/main" id="{3F60EFF9-C152-4B38-A6F0-B6187C82AB3A}"/>
              </a:ext>
            </a:extLst>
          </p:cNvPr>
          <p:cNvSpPr>
            <a:spLocks noGrp="1"/>
          </p:cNvSpPr>
          <p:nvPr>
            <p:ph type="body" sz="quarter" idx="57" hasCustomPrompt="1"/>
          </p:nvPr>
        </p:nvSpPr>
        <p:spPr>
          <a:xfrm>
            <a:off x="6628593" y="2753672"/>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00</a:t>
            </a:r>
          </a:p>
        </p:txBody>
      </p:sp>
      <p:sp>
        <p:nvSpPr>
          <p:cNvPr id="121" name="Espace réservé du texte 17">
            <a:extLst>
              <a:ext uri="{FF2B5EF4-FFF2-40B4-BE49-F238E27FC236}">
                <a16:creationId xmlns:a16="http://schemas.microsoft.com/office/drawing/2014/main" id="{79245E80-9388-4650-8049-250CA8CADB14}"/>
              </a:ext>
            </a:extLst>
          </p:cNvPr>
          <p:cNvSpPr>
            <a:spLocks noGrp="1"/>
          </p:cNvSpPr>
          <p:nvPr>
            <p:ph type="body" sz="quarter" idx="59" hasCustomPrompt="1"/>
          </p:nvPr>
        </p:nvSpPr>
        <p:spPr>
          <a:xfrm>
            <a:off x="6628593" y="3541323"/>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00</a:t>
            </a:r>
          </a:p>
        </p:txBody>
      </p:sp>
      <p:sp>
        <p:nvSpPr>
          <p:cNvPr id="123" name="Espace réservé du texte 17">
            <a:extLst>
              <a:ext uri="{FF2B5EF4-FFF2-40B4-BE49-F238E27FC236}">
                <a16:creationId xmlns:a16="http://schemas.microsoft.com/office/drawing/2014/main" id="{38029C0C-186F-4AA6-979B-ED3F5FBAE0CE}"/>
              </a:ext>
            </a:extLst>
          </p:cNvPr>
          <p:cNvSpPr>
            <a:spLocks noGrp="1"/>
          </p:cNvSpPr>
          <p:nvPr>
            <p:ph type="body" sz="quarter" idx="61" hasCustomPrompt="1"/>
          </p:nvPr>
        </p:nvSpPr>
        <p:spPr>
          <a:xfrm>
            <a:off x="6628593" y="4334844"/>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00</a:t>
            </a:r>
          </a:p>
        </p:txBody>
      </p:sp>
      <p:sp>
        <p:nvSpPr>
          <p:cNvPr id="125" name="Espace réservé du texte 17">
            <a:extLst>
              <a:ext uri="{FF2B5EF4-FFF2-40B4-BE49-F238E27FC236}">
                <a16:creationId xmlns:a16="http://schemas.microsoft.com/office/drawing/2014/main" id="{59A7AD2F-F568-4503-8FF8-3611A660ED34}"/>
              </a:ext>
            </a:extLst>
          </p:cNvPr>
          <p:cNvSpPr>
            <a:spLocks noGrp="1"/>
          </p:cNvSpPr>
          <p:nvPr>
            <p:ph type="body" sz="quarter" idx="63" hasCustomPrompt="1"/>
          </p:nvPr>
        </p:nvSpPr>
        <p:spPr>
          <a:xfrm>
            <a:off x="6628593" y="5128365"/>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00</a:t>
            </a:r>
          </a:p>
        </p:txBody>
      </p:sp>
      <p:sp>
        <p:nvSpPr>
          <p:cNvPr id="171" name="Espace réservé du texte 17">
            <a:extLst>
              <a:ext uri="{FF2B5EF4-FFF2-40B4-BE49-F238E27FC236}">
                <a16:creationId xmlns:a16="http://schemas.microsoft.com/office/drawing/2014/main" id="{F76009EF-0F43-4873-91C8-26C6B0F441B3}"/>
              </a:ext>
            </a:extLst>
          </p:cNvPr>
          <p:cNvSpPr>
            <a:spLocks noGrp="1"/>
          </p:cNvSpPr>
          <p:nvPr>
            <p:ph type="body" sz="quarter" idx="83"/>
          </p:nvPr>
        </p:nvSpPr>
        <p:spPr>
          <a:xfrm>
            <a:off x="1890217" y="2311400"/>
            <a:ext cx="3984145"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172" name="Espace réservé du texte 17">
            <a:extLst>
              <a:ext uri="{FF2B5EF4-FFF2-40B4-BE49-F238E27FC236}">
                <a16:creationId xmlns:a16="http://schemas.microsoft.com/office/drawing/2014/main" id="{992C4267-8843-489C-BDA2-A7781B549C30}"/>
              </a:ext>
            </a:extLst>
          </p:cNvPr>
          <p:cNvSpPr>
            <a:spLocks noGrp="1"/>
          </p:cNvSpPr>
          <p:nvPr>
            <p:ph type="body" sz="quarter" idx="84"/>
          </p:nvPr>
        </p:nvSpPr>
        <p:spPr>
          <a:xfrm>
            <a:off x="1889033" y="1957990"/>
            <a:ext cx="3984145"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173" name="Espace réservé du texte 17">
            <a:extLst>
              <a:ext uri="{FF2B5EF4-FFF2-40B4-BE49-F238E27FC236}">
                <a16:creationId xmlns:a16="http://schemas.microsoft.com/office/drawing/2014/main" id="{9CA0A737-645E-4692-BFD7-8713830985A3}"/>
              </a:ext>
            </a:extLst>
          </p:cNvPr>
          <p:cNvSpPr>
            <a:spLocks noGrp="1"/>
          </p:cNvSpPr>
          <p:nvPr>
            <p:ph type="body" sz="quarter" idx="85"/>
          </p:nvPr>
        </p:nvSpPr>
        <p:spPr>
          <a:xfrm>
            <a:off x="1890217" y="3111067"/>
            <a:ext cx="3984145"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174" name="Espace réservé du texte 17">
            <a:extLst>
              <a:ext uri="{FF2B5EF4-FFF2-40B4-BE49-F238E27FC236}">
                <a16:creationId xmlns:a16="http://schemas.microsoft.com/office/drawing/2014/main" id="{EA07FC7D-0F48-467E-8265-8D2A4C7B25A5}"/>
              </a:ext>
            </a:extLst>
          </p:cNvPr>
          <p:cNvSpPr>
            <a:spLocks noGrp="1"/>
          </p:cNvSpPr>
          <p:nvPr>
            <p:ph type="body" sz="quarter" idx="86"/>
          </p:nvPr>
        </p:nvSpPr>
        <p:spPr>
          <a:xfrm>
            <a:off x="1889033" y="2757656"/>
            <a:ext cx="3984145"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175" name="Espace réservé du texte 17">
            <a:extLst>
              <a:ext uri="{FF2B5EF4-FFF2-40B4-BE49-F238E27FC236}">
                <a16:creationId xmlns:a16="http://schemas.microsoft.com/office/drawing/2014/main" id="{DABC94A2-3D6D-4C3B-99A1-FC80D5B47E01}"/>
              </a:ext>
            </a:extLst>
          </p:cNvPr>
          <p:cNvSpPr>
            <a:spLocks noGrp="1"/>
          </p:cNvSpPr>
          <p:nvPr>
            <p:ph type="body" sz="quarter" idx="87"/>
          </p:nvPr>
        </p:nvSpPr>
        <p:spPr>
          <a:xfrm>
            <a:off x="1890217" y="3894737"/>
            <a:ext cx="3984145"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176" name="Espace réservé du texte 17">
            <a:extLst>
              <a:ext uri="{FF2B5EF4-FFF2-40B4-BE49-F238E27FC236}">
                <a16:creationId xmlns:a16="http://schemas.microsoft.com/office/drawing/2014/main" id="{B4BCF212-97F3-4F17-A4AF-E597DA1C4089}"/>
              </a:ext>
            </a:extLst>
          </p:cNvPr>
          <p:cNvSpPr>
            <a:spLocks noGrp="1"/>
          </p:cNvSpPr>
          <p:nvPr>
            <p:ph type="body" sz="quarter" idx="88"/>
          </p:nvPr>
        </p:nvSpPr>
        <p:spPr>
          <a:xfrm>
            <a:off x="1889033" y="3541327"/>
            <a:ext cx="3984145"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177" name="Espace réservé du texte 17">
            <a:extLst>
              <a:ext uri="{FF2B5EF4-FFF2-40B4-BE49-F238E27FC236}">
                <a16:creationId xmlns:a16="http://schemas.microsoft.com/office/drawing/2014/main" id="{F13BA32F-5E1A-4B20-A528-9672446426DC}"/>
              </a:ext>
            </a:extLst>
          </p:cNvPr>
          <p:cNvSpPr>
            <a:spLocks noGrp="1"/>
          </p:cNvSpPr>
          <p:nvPr>
            <p:ph type="body" sz="quarter" idx="89"/>
          </p:nvPr>
        </p:nvSpPr>
        <p:spPr>
          <a:xfrm>
            <a:off x="1890217" y="4686405"/>
            <a:ext cx="3984145"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178" name="Espace réservé du texte 17">
            <a:extLst>
              <a:ext uri="{FF2B5EF4-FFF2-40B4-BE49-F238E27FC236}">
                <a16:creationId xmlns:a16="http://schemas.microsoft.com/office/drawing/2014/main" id="{920DB0B3-FD86-49D8-8F01-632DB0B0FF76}"/>
              </a:ext>
            </a:extLst>
          </p:cNvPr>
          <p:cNvSpPr>
            <a:spLocks noGrp="1"/>
          </p:cNvSpPr>
          <p:nvPr>
            <p:ph type="body" sz="quarter" idx="90"/>
          </p:nvPr>
        </p:nvSpPr>
        <p:spPr>
          <a:xfrm>
            <a:off x="1889033" y="4332995"/>
            <a:ext cx="3984145"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179" name="Espace réservé du texte 17">
            <a:extLst>
              <a:ext uri="{FF2B5EF4-FFF2-40B4-BE49-F238E27FC236}">
                <a16:creationId xmlns:a16="http://schemas.microsoft.com/office/drawing/2014/main" id="{4D5C3EB0-17A1-481A-8460-030803714A3D}"/>
              </a:ext>
            </a:extLst>
          </p:cNvPr>
          <p:cNvSpPr>
            <a:spLocks noGrp="1"/>
          </p:cNvSpPr>
          <p:nvPr>
            <p:ph type="body" sz="quarter" idx="91"/>
          </p:nvPr>
        </p:nvSpPr>
        <p:spPr>
          <a:xfrm>
            <a:off x="1890217" y="5485760"/>
            <a:ext cx="3984145"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180" name="Espace réservé du texte 17">
            <a:extLst>
              <a:ext uri="{FF2B5EF4-FFF2-40B4-BE49-F238E27FC236}">
                <a16:creationId xmlns:a16="http://schemas.microsoft.com/office/drawing/2014/main" id="{0BC088B8-2A7D-4727-84F1-67BE7254C140}"/>
              </a:ext>
            </a:extLst>
          </p:cNvPr>
          <p:cNvSpPr>
            <a:spLocks noGrp="1"/>
          </p:cNvSpPr>
          <p:nvPr>
            <p:ph type="body" sz="quarter" idx="92"/>
          </p:nvPr>
        </p:nvSpPr>
        <p:spPr>
          <a:xfrm>
            <a:off x="1889033" y="5132350"/>
            <a:ext cx="3984145"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191" name="Espace réservé du texte 17">
            <a:extLst>
              <a:ext uri="{FF2B5EF4-FFF2-40B4-BE49-F238E27FC236}">
                <a16:creationId xmlns:a16="http://schemas.microsoft.com/office/drawing/2014/main" id="{5599C94B-1830-4681-A21C-C4AE3554868C}"/>
              </a:ext>
            </a:extLst>
          </p:cNvPr>
          <p:cNvSpPr>
            <a:spLocks noGrp="1"/>
          </p:cNvSpPr>
          <p:nvPr>
            <p:ph type="body" sz="quarter" idx="93"/>
          </p:nvPr>
        </p:nvSpPr>
        <p:spPr>
          <a:xfrm>
            <a:off x="7376332" y="2311400"/>
            <a:ext cx="3984145"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192" name="Espace réservé du texte 17">
            <a:extLst>
              <a:ext uri="{FF2B5EF4-FFF2-40B4-BE49-F238E27FC236}">
                <a16:creationId xmlns:a16="http://schemas.microsoft.com/office/drawing/2014/main" id="{81F4A82C-0719-446F-8204-BD600D39DFA6}"/>
              </a:ext>
            </a:extLst>
          </p:cNvPr>
          <p:cNvSpPr>
            <a:spLocks noGrp="1"/>
          </p:cNvSpPr>
          <p:nvPr>
            <p:ph type="body" sz="quarter" idx="94"/>
          </p:nvPr>
        </p:nvSpPr>
        <p:spPr>
          <a:xfrm>
            <a:off x="7375148" y="1957990"/>
            <a:ext cx="3984145"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193" name="Espace réservé du texte 17">
            <a:extLst>
              <a:ext uri="{FF2B5EF4-FFF2-40B4-BE49-F238E27FC236}">
                <a16:creationId xmlns:a16="http://schemas.microsoft.com/office/drawing/2014/main" id="{EF8088A7-1D02-466E-84F0-04D764E0DC4A}"/>
              </a:ext>
            </a:extLst>
          </p:cNvPr>
          <p:cNvSpPr>
            <a:spLocks noGrp="1"/>
          </p:cNvSpPr>
          <p:nvPr>
            <p:ph type="body" sz="quarter" idx="95"/>
          </p:nvPr>
        </p:nvSpPr>
        <p:spPr>
          <a:xfrm>
            <a:off x="7376332" y="3111067"/>
            <a:ext cx="3984145"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194" name="Espace réservé du texte 17">
            <a:extLst>
              <a:ext uri="{FF2B5EF4-FFF2-40B4-BE49-F238E27FC236}">
                <a16:creationId xmlns:a16="http://schemas.microsoft.com/office/drawing/2014/main" id="{134577A3-254A-436C-A36C-9D09814B41BB}"/>
              </a:ext>
            </a:extLst>
          </p:cNvPr>
          <p:cNvSpPr>
            <a:spLocks noGrp="1"/>
          </p:cNvSpPr>
          <p:nvPr>
            <p:ph type="body" sz="quarter" idx="96"/>
          </p:nvPr>
        </p:nvSpPr>
        <p:spPr>
          <a:xfrm>
            <a:off x="7375148" y="2757656"/>
            <a:ext cx="3984145"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195" name="Espace réservé du texte 17">
            <a:extLst>
              <a:ext uri="{FF2B5EF4-FFF2-40B4-BE49-F238E27FC236}">
                <a16:creationId xmlns:a16="http://schemas.microsoft.com/office/drawing/2014/main" id="{694AA9F3-9F80-43B9-A7BA-A659EBF77CF5}"/>
              </a:ext>
            </a:extLst>
          </p:cNvPr>
          <p:cNvSpPr>
            <a:spLocks noGrp="1"/>
          </p:cNvSpPr>
          <p:nvPr>
            <p:ph type="body" sz="quarter" idx="97"/>
          </p:nvPr>
        </p:nvSpPr>
        <p:spPr>
          <a:xfrm>
            <a:off x="7376332" y="3894737"/>
            <a:ext cx="3984145"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196" name="Espace réservé du texte 17">
            <a:extLst>
              <a:ext uri="{FF2B5EF4-FFF2-40B4-BE49-F238E27FC236}">
                <a16:creationId xmlns:a16="http://schemas.microsoft.com/office/drawing/2014/main" id="{3123C134-847A-48A6-8622-283EBB3AFAB9}"/>
              </a:ext>
            </a:extLst>
          </p:cNvPr>
          <p:cNvSpPr>
            <a:spLocks noGrp="1"/>
          </p:cNvSpPr>
          <p:nvPr>
            <p:ph type="body" sz="quarter" idx="98"/>
          </p:nvPr>
        </p:nvSpPr>
        <p:spPr>
          <a:xfrm>
            <a:off x="7375148" y="3541327"/>
            <a:ext cx="3984145"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197" name="Espace réservé du texte 17">
            <a:extLst>
              <a:ext uri="{FF2B5EF4-FFF2-40B4-BE49-F238E27FC236}">
                <a16:creationId xmlns:a16="http://schemas.microsoft.com/office/drawing/2014/main" id="{EF32F629-964F-4E14-B1A1-6D678560527F}"/>
              </a:ext>
            </a:extLst>
          </p:cNvPr>
          <p:cNvSpPr>
            <a:spLocks noGrp="1"/>
          </p:cNvSpPr>
          <p:nvPr>
            <p:ph type="body" sz="quarter" idx="99"/>
          </p:nvPr>
        </p:nvSpPr>
        <p:spPr>
          <a:xfrm>
            <a:off x="7376332" y="4686405"/>
            <a:ext cx="3984145"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198" name="Espace réservé du texte 17">
            <a:extLst>
              <a:ext uri="{FF2B5EF4-FFF2-40B4-BE49-F238E27FC236}">
                <a16:creationId xmlns:a16="http://schemas.microsoft.com/office/drawing/2014/main" id="{A0F44CD8-F3DD-47F9-9C0A-6B207499E86A}"/>
              </a:ext>
            </a:extLst>
          </p:cNvPr>
          <p:cNvSpPr>
            <a:spLocks noGrp="1"/>
          </p:cNvSpPr>
          <p:nvPr>
            <p:ph type="body" sz="quarter" idx="100"/>
          </p:nvPr>
        </p:nvSpPr>
        <p:spPr>
          <a:xfrm>
            <a:off x="7375148" y="4332995"/>
            <a:ext cx="3984145"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199" name="Espace réservé du texte 17">
            <a:extLst>
              <a:ext uri="{FF2B5EF4-FFF2-40B4-BE49-F238E27FC236}">
                <a16:creationId xmlns:a16="http://schemas.microsoft.com/office/drawing/2014/main" id="{816D3008-850F-471B-9C7E-0D97399B5925}"/>
              </a:ext>
            </a:extLst>
          </p:cNvPr>
          <p:cNvSpPr>
            <a:spLocks noGrp="1"/>
          </p:cNvSpPr>
          <p:nvPr>
            <p:ph type="body" sz="quarter" idx="101"/>
          </p:nvPr>
        </p:nvSpPr>
        <p:spPr>
          <a:xfrm>
            <a:off x="7376332" y="5485760"/>
            <a:ext cx="3984145"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200" name="Espace réservé du texte 17">
            <a:extLst>
              <a:ext uri="{FF2B5EF4-FFF2-40B4-BE49-F238E27FC236}">
                <a16:creationId xmlns:a16="http://schemas.microsoft.com/office/drawing/2014/main" id="{D3020D71-C5F3-42BA-8874-B40E24DB7F68}"/>
              </a:ext>
            </a:extLst>
          </p:cNvPr>
          <p:cNvSpPr>
            <a:spLocks noGrp="1"/>
          </p:cNvSpPr>
          <p:nvPr>
            <p:ph type="body" sz="quarter" idx="102"/>
          </p:nvPr>
        </p:nvSpPr>
        <p:spPr>
          <a:xfrm>
            <a:off x="7375148" y="5132350"/>
            <a:ext cx="3984145"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3" name="Title 2">
            <a:extLst>
              <a:ext uri="{FF2B5EF4-FFF2-40B4-BE49-F238E27FC236}">
                <a16:creationId xmlns:a16="http://schemas.microsoft.com/office/drawing/2014/main" id="{83399648-618D-47E8-91C9-BB5481D9892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2169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1_Chapter (Light)">
    <p:spTree>
      <p:nvGrpSpPr>
        <p:cNvPr id="1" name=""/>
        <p:cNvGrpSpPr/>
        <p:nvPr/>
      </p:nvGrpSpPr>
      <p:grpSpPr>
        <a:xfrm>
          <a:off x="0" y="0"/>
          <a:ext cx="0" cy="0"/>
          <a:chOff x="0" y="0"/>
          <a:chExt cx="0" cy="0"/>
        </a:xfrm>
      </p:grpSpPr>
      <p:pic>
        <p:nvPicPr>
          <p:cNvPr id="5" name="Graphique 4">
            <a:extLst>
              <a:ext uri="{FF2B5EF4-FFF2-40B4-BE49-F238E27FC236}">
                <a16:creationId xmlns:a16="http://schemas.microsoft.com/office/drawing/2014/main" id="{D97075C2-D640-40B7-B715-DE36BBB3FC47}"/>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498963" y="4159250"/>
            <a:ext cx="1271271" cy="1257300"/>
          </a:xfrm>
          <a:prstGeom prst="rect">
            <a:avLst/>
          </a:prstGeom>
        </p:spPr>
      </p:pic>
      <p:sp>
        <p:nvSpPr>
          <p:cNvPr id="7" name="Espace réservé du texte 17">
            <a:extLst>
              <a:ext uri="{FF2B5EF4-FFF2-40B4-BE49-F238E27FC236}">
                <a16:creationId xmlns:a16="http://schemas.microsoft.com/office/drawing/2014/main" id="{1CE40FF4-616D-467E-AEDB-B9934FB2C80A}"/>
              </a:ext>
            </a:extLst>
          </p:cNvPr>
          <p:cNvSpPr>
            <a:spLocks noGrp="1"/>
          </p:cNvSpPr>
          <p:nvPr>
            <p:ph type="body" sz="quarter" idx="22" hasCustomPrompt="1"/>
          </p:nvPr>
        </p:nvSpPr>
        <p:spPr>
          <a:xfrm>
            <a:off x="1158241" y="3020997"/>
            <a:ext cx="1118105" cy="443199"/>
          </a:xfrm>
        </p:spPr>
        <p:txBody>
          <a:bodyPr vert="horz" lIns="0" tIns="0" rIns="0" bIns="0" rtlCol="0">
            <a:noAutofit/>
          </a:bodyPr>
          <a:lstStyle>
            <a:lvl1pPr>
              <a:defRPr lang="en-US" sz="3200" b="1" noProof="0" dirty="0">
                <a:solidFill>
                  <a:schemeClr val="tx1"/>
                </a:solidFill>
              </a:defRPr>
            </a:lvl1pPr>
          </a:lstStyle>
          <a:p>
            <a:pPr lvl="0" algn="r">
              <a:lnSpc>
                <a:spcPct val="90000"/>
              </a:lnSpc>
            </a:pPr>
            <a:r>
              <a:rPr lang="en-US" noProof="0"/>
              <a:t>00</a:t>
            </a:r>
          </a:p>
        </p:txBody>
      </p:sp>
      <p:sp>
        <p:nvSpPr>
          <p:cNvPr id="8" name="Espace réservé du texte 17">
            <a:extLst>
              <a:ext uri="{FF2B5EF4-FFF2-40B4-BE49-F238E27FC236}">
                <a16:creationId xmlns:a16="http://schemas.microsoft.com/office/drawing/2014/main" id="{2C7B456D-17FA-4CA6-A94C-1F15CC23B221}"/>
              </a:ext>
            </a:extLst>
          </p:cNvPr>
          <p:cNvSpPr>
            <a:spLocks noGrp="1"/>
          </p:cNvSpPr>
          <p:nvPr>
            <p:ph type="body" sz="quarter" idx="23"/>
          </p:nvPr>
        </p:nvSpPr>
        <p:spPr>
          <a:xfrm>
            <a:off x="2679091" y="3020997"/>
            <a:ext cx="6517348" cy="443199"/>
          </a:xfrm>
        </p:spPr>
        <p:txBody>
          <a:bodyPr/>
          <a:lstStyle>
            <a:lvl1pPr>
              <a:lnSpc>
                <a:spcPct val="90000"/>
              </a:lnSpc>
              <a:defRPr lang="fr-FR" sz="3200" b="1" i="0" kern="1200" dirty="0" err="1">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en-US" noProof="0"/>
              <a:t>Click to edit Master text styles</a:t>
            </a:r>
          </a:p>
        </p:txBody>
      </p:sp>
      <p:sp>
        <p:nvSpPr>
          <p:cNvPr id="9" name="Espace réservé du texte 17">
            <a:extLst>
              <a:ext uri="{FF2B5EF4-FFF2-40B4-BE49-F238E27FC236}">
                <a16:creationId xmlns:a16="http://schemas.microsoft.com/office/drawing/2014/main" id="{A4BDC3FC-500C-4A36-AFD2-52224706F782}"/>
              </a:ext>
            </a:extLst>
          </p:cNvPr>
          <p:cNvSpPr>
            <a:spLocks noGrp="1"/>
          </p:cNvSpPr>
          <p:nvPr>
            <p:ph type="body" sz="quarter" idx="24"/>
          </p:nvPr>
        </p:nvSpPr>
        <p:spPr>
          <a:xfrm>
            <a:off x="2679091" y="3980878"/>
            <a:ext cx="6517348" cy="315415"/>
          </a:xfrm>
        </p:spPr>
        <p:txBody>
          <a:bodyPr/>
          <a:lstStyle>
            <a:lvl1pPr>
              <a:lnSpc>
                <a:spcPct val="90000"/>
              </a:lnSpc>
              <a:defRPr lang="fr-FR" sz="1867" b="0" i="1" kern="1200" dirty="0" err="1">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en-US" noProof="0"/>
              <a:t>Click to edit Master text styles</a:t>
            </a:r>
          </a:p>
        </p:txBody>
      </p:sp>
      <p:sp>
        <p:nvSpPr>
          <p:cNvPr id="10" name="Espace réservé du texte 17">
            <a:extLst>
              <a:ext uri="{FF2B5EF4-FFF2-40B4-BE49-F238E27FC236}">
                <a16:creationId xmlns:a16="http://schemas.microsoft.com/office/drawing/2014/main" id="{A97CE5D1-697D-4C34-8623-6B2871AE2E2D}"/>
              </a:ext>
            </a:extLst>
          </p:cNvPr>
          <p:cNvSpPr>
            <a:spLocks noGrp="1"/>
          </p:cNvSpPr>
          <p:nvPr>
            <p:ph type="body" sz="quarter" idx="25"/>
          </p:nvPr>
        </p:nvSpPr>
        <p:spPr>
          <a:xfrm>
            <a:off x="2679091" y="3554158"/>
            <a:ext cx="6517348" cy="315415"/>
          </a:xfrm>
        </p:spPr>
        <p:txBody>
          <a:bodyPr/>
          <a:lstStyle>
            <a:lvl1pPr>
              <a:lnSpc>
                <a:spcPct val="90000"/>
              </a:lnSpc>
              <a:defRPr lang="fr-FR" sz="1867" b="0" i="0" kern="1200" cap="all" baseline="0" dirty="0" err="1">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indent="0">
              <a:lnSpc>
                <a:spcPct val="90000"/>
              </a:lnSpc>
              <a:spcBef>
                <a:spcPts val="800"/>
              </a:spcBef>
              <a:buFont typeface="Arial" panose="020B0604020202020204" pitchFamily="34" charset="0"/>
              <a:buNone/>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en-US" noProof="0"/>
              <a:t>Click to edit Master text styles</a:t>
            </a:r>
          </a:p>
        </p:txBody>
      </p:sp>
    </p:spTree>
    <p:extLst>
      <p:ext uri="{BB962C8B-B14F-4D97-AF65-F5344CB8AC3E}">
        <p14:creationId xmlns:p14="http://schemas.microsoft.com/office/powerpoint/2010/main" val="7527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1_Chapter (Light) Option 2">
    <p:spTree>
      <p:nvGrpSpPr>
        <p:cNvPr id="1" name=""/>
        <p:cNvGrpSpPr/>
        <p:nvPr/>
      </p:nvGrpSpPr>
      <p:grpSpPr>
        <a:xfrm>
          <a:off x="0" y="0"/>
          <a:ext cx="0" cy="0"/>
          <a:chOff x="0" y="0"/>
          <a:chExt cx="0" cy="0"/>
        </a:xfrm>
      </p:grpSpPr>
      <p:sp>
        <p:nvSpPr>
          <p:cNvPr id="14" name="Espace réservé du texte 17">
            <a:extLst>
              <a:ext uri="{FF2B5EF4-FFF2-40B4-BE49-F238E27FC236}">
                <a16:creationId xmlns:a16="http://schemas.microsoft.com/office/drawing/2014/main" id="{B077D764-009F-4B11-889B-7C1F77AE7EF8}"/>
              </a:ext>
            </a:extLst>
          </p:cNvPr>
          <p:cNvSpPr>
            <a:spLocks noGrp="1"/>
          </p:cNvSpPr>
          <p:nvPr>
            <p:ph type="body" sz="quarter" idx="22" hasCustomPrompt="1"/>
          </p:nvPr>
        </p:nvSpPr>
        <p:spPr>
          <a:xfrm>
            <a:off x="1158241" y="3020997"/>
            <a:ext cx="1118105" cy="443199"/>
          </a:xfrm>
        </p:spPr>
        <p:txBody>
          <a:bodyPr vert="horz" lIns="0" tIns="0" rIns="0" bIns="0" rtlCol="0">
            <a:noAutofit/>
          </a:bodyPr>
          <a:lstStyle>
            <a:lvl1pPr algn="r">
              <a:defRPr lang="en-US" sz="3200" b="1" noProof="0" dirty="0">
                <a:solidFill>
                  <a:schemeClr val="tx1"/>
                </a:solidFill>
              </a:defRPr>
            </a:lvl1pPr>
          </a:lstStyle>
          <a:p>
            <a:pPr lvl="0">
              <a:lnSpc>
                <a:spcPct val="90000"/>
              </a:lnSpc>
            </a:pPr>
            <a:r>
              <a:rPr lang="en-US" noProof="0"/>
              <a:t>00</a:t>
            </a:r>
          </a:p>
        </p:txBody>
      </p:sp>
      <p:sp>
        <p:nvSpPr>
          <p:cNvPr id="15" name="Espace réservé du texte 17">
            <a:extLst>
              <a:ext uri="{FF2B5EF4-FFF2-40B4-BE49-F238E27FC236}">
                <a16:creationId xmlns:a16="http://schemas.microsoft.com/office/drawing/2014/main" id="{26F07BC6-BD1D-4953-9F45-D190CB67B241}"/>
              </a:ext>
            </a:extLst>
          </p:cNvPr>
          <p:cNvSpPr>
            <a:spLocks noGrp="1"/>
          </p:cNvSpPr>
          <p:nvPr>
            <p:ph type="body" sz="quarter" idx="23"/>
          </p:nvPr>
        </p:nvSpPr>
        <p:spPr>
          <a:xfrm>
            <a:off x="2679091" y="3020997"/>
            <a:ext cx="6517348" cy="443199"/>
          </a:xfrm>
        </p:spPr>
        <p:txBody>
          <a:bodyPr/>
          <a:lstStyle>
            <a:lvl1pPr>
              <a:lnSpc>
                <a:spcPct val="90000"/>
              </a:lnSpc>
              <a:defRPr lang="fr-FR" sz="3200" b="1" i="0" kern="1200" dirty="0" err="1">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en-US" noProof="0"/>
              <a:t>Click to edit Master text styles</a:t>
            </a:r>
          </a:p>
        </p:txBody>
      </p:sp>
      <p:sp>
        <p:nvSpPr>
          <p:cNvPr id="6" name="Espace réservé du texte 17">
            <a:extLst>
              <a:ext uri="{FF2B5EF4-FFF2-40B4-BE49-F238E27FC236}">
                <a16:creationId xmlns:a16="http://schemas.microsoft.com/office/drawing/2014/main" id="{FB6BFF7B-8B97-443F-8D19-A75C20F978D1}"/>
              </a:ext>
            </a:extLst>
          </p:cNvPr>
          <p:cNvSpPr>
            <a:spLocks noGrp="1"/>
          </p:cNvSpPr>
          <p:nvPr>
            <p:ph type="body" sz="quarter" idx="24"/>
          </p:nvPr>
        </p:nvSpPr>
        <p:spPr>
          <a:xfrm>
            <a:off x="2679091" y="3980878"/>
            <a:ext cx="6517348" cy="315415"/>
          </a:xfrm>
        </p:spPr>
        <p:txBody>
          <a:bodyPr/>
          <a:lstStyle>
            <a:lvl1pPr>
              <a:lnSpc>
                <a:spcPct val="90000"/>
              </a:lnSpc>
              <a:defRPr lang="fr-FR" sz="1867" b="0" i="1" kern="1200" dirty="0" err="1">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en-US" noProof="0"/>
              <a:t>Click to edit Master text styles</a:t>
            </a:r>
          </a:p>
        </p:txBody>
      </p:sp>
      <p:sp>
        <p:nvSpPr>
          <p:cNvPr id="7" name="Espace réservé du texte 17">
            <a:extLst>
              <a:ext uri="{FF2B5EF4-FFF2-40B4-BE49-F238E27FC236}">
                <a16:creationId xmlns:a16="http://schemas.microsoft.com/office/drawing/2014/main" id="{DA36FF3D-AF0A-45ED-BF39-F628AE9DBF56}"/>
              </a:ext>
            </a:extLst>
          </p:cNvPr>
          <p:cNvSpPr>
            <a:spLocks noGrp="1"/>
          </p:cNvSpPr>
          <p:nvPr>
            <p:ph type="body" sz="quarter" idx="25"/>
          </p:nvPr>
        </p:nvSpPr>
        <p:spPr>
          <a:xfrm>
            <a:off x="2679091" y="3554158"/>
            <a:ext cx="6517348" cy="315415"/>
          </a:xfrm>
        </p:spPr>
        <p:txBody>
          <a:bodyPr/>
          <a:lstStyle>
            <a:lvl1pPr>
              <a:lnSpc>
                <a:spcPct val="90000"/>
              </a:lnSpc>
              <a:defRPr lang="fr-FR" sz="1867" b="0" i="0" kern="1200" cap="all" baseline="0" dirty="0" err="1">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en-US" noProof="0"/>
              <a:t>Click to edit Master text styles</a:t>
            </a:r>
          </a:p>
        </p:txBody>
      </p:sp>
      <p:pic>
        <p:nvPicPr>
          <p:cNvPr id="8" name="Graphique 4">
            <a:extLst>
              <a:ext uri="{FF2B5EF4-FFF2-40B4-BE49-F238E27FC236}">
                <a16:creationId xmlns:a16="http://schemas.microsoft.com/office/drawing/2014/main" id="{8304C7AB-4C03-445E-AB02-650736116614}"/>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216013" y="964399"/>
            <a:ext cx="1271271" cy="1257300"/>
          </a:xfrm>
          <a:prstGeom prst="rect">
            <a:avLst/>
          </a:prstGeom>
        </p:spPr>
      </p:pic>
    </p:spTree>
    <p:extLst>
      <p:ext uri="{BB962C8B-B14F-4D97-AF65-F5344CB8AC3E}">
        <p14:creationId xmlns:p14="http://schemas.microsoft.com/office/powerpoint/2010/main" val="3039310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1_Chapter (Light) Option 3">
    <p:spTree>
      <p:nvGrpSpPr>
        <p:cNvPr id="1" name=""/>
        <p:cNvGrpSpPr/>
        <p:nvPr/>
      </p:nvGrpSpPr>
      <p:grpSpPr>
        <a:xfrm>
          <a:off x="0" y="0"/>
          <a:ext cx="0" cy="0"/>
          <a:chOff x="0" y="0"/>
          <a:chExt cx="0" cy="0"/>
        </a:xfrm>
      </p:grpSpPr>
      <p:sp>
        <p:nvSpPr>
          <p:cNvPr id="14" name="Espace réservé du texte 17">
            <a:extLst>
              <a:ext uri="{FF2B5EF4-FFF2-40B4-BE49-F238E27FC236}">
                <a16:creationId xmlns:a16="http://schemas.microsoft.com/office/drawing/2014/main" id="{B077D764-009F-4B11-889B-7C1F77AE7EF8}"/>
              </a:ext>
            </a:extLst>
          </p:cNvPr>
          <p:cNvSpPr>
            <a:spLocks noGrp="1"/>
          </p:cNvSpPr>
          <p:nvPr>
            <p:ph type="body" sz="quarter" idx="22" hasCustomPrompt="1"/>
          </p:nvPr>
        </p:nvSpPr>
        <p:spPr>
          <a:xfrm>
            <a:off x="1158241" y="3020997"/>
            <a:ext cx="1118105" cy="443199"/>
          </a:xfrm>
        </p:spPr>
        <p:txBody>
          <a:bodyPr vert="horz" lIns="0" tIns="0" rIns="0" bIns="0" rtlCol="0">
            <a:noAutofit/>
          </a:bodyPr>
          <a:lstStyle>
            <a:lvl1pPr algn="r">
              <a:defRPr lang="en-US" sz="3200" b="1" noProof="0" dirty="0">
                <a:solidFill>
                  <a:schemeClr val="tx1"/>
                </a:solidFill>
              </a:defRPr>
            </a:lvl1pPr>
          </a:lstStyle>
          <a:p>
            <a:pPr lvl="0">
              <a:lnSpc>
                <a:spcPct val="90000"/>
              </a:lnSpc>
            </a:pPr>
            <a:r>
              <a:rPr lang="en-US" noProof="0"/>
              <a:t>00</a:t>
            </a:r>
          </a:p>
        </p:txBody>
      </p:sp>
      <p:sp>
        <p:nvSpPr>
          <p:cNvPr id="15" name="Espace réservé du texte 17">
            <a:extLst>
              <a:ext uri="{FF2B5EF4-FFF2-40B4-BE49-F238E27FC236}">
                <a16:creationId xmlns:a16="http://schemas.microsoft.com/office/drawing/2014/main" id="{26F07BC6-BD1D-4953-9F45-D190CB67B241}"/>
              </a:ext>
            </a:extLst>
          </p:cNvPr>
          <p:cNvSpPr>
            <a:spLocks noGrp="1"/>
          </p:cNvSpPr>
          <p:nvPr>
            <p:ph type="body" sz="quarter" idx="23"/>
          </p:nvPr>
        </p:nvSpPr>
        <p:spPr>
          <a:xfrm>
            <a:off x="2679091" y="3020997"/>
            <a:ext cx="6517348" cy="443199"/>
          </a:xfrm>
        </p:spPr>
        <p:txBody>
          <a:bodyPr/>
          <a:lstStyle>
            <a:lvl1pPr>
              <a:lnSpc>
                <a:spcPct val="90000"/>
              </a:lnSpc>
              <a:defRPr lang="fr-FR" sz="3200" b="1" i="0" kern="1200" dirty="0" err="1">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en-US" noProof="0"/>
              <a:t>Click to edit Master text styles</a:t>
            </a:r>
          </a:p>
        </p:txBody>
      </p:sp>
      <p:sp>
        <p:nvSpPr>
          <p:cNvPr id="6" name="Espace réservé du texte 17">
            <a:extLst>
              <a:ext uri="{FF2B5EF4-FFF2-40B4-BE49-F238E27FC236}">
                <a16:creationId xmlns:a16="http://schemas.microsoft.com/office/drawing/2014/main" id="{FB6BFF7B-8B97-443F-8D19-A75C20F978D1}"/>
              </a:ext>
            </a:extLst>
          </p:cNvPr>
          <p:cNvSpPr>
            <a:spLocks noGrp="1"/>
          </p:cNvSpPr>
          <p:nvPr>
            <p:ph type="body" sz="quarter" idx="24"/>
          </p:nvPr>
        </p:nvSpPr>
        <p:spPr>
          <a:xfrm>
            <a:off x="2679091" y="3980878"/>
            <a:ext cx="6517348" cy="315415"/>
          </a:xfrm>
        </p:spPr>
        <p:txBody>
          <a:bodyPr/>
          <a:lstStyle>
            <a:lvl1pPr>
              <a:lnSpc>
                <a:spcPct val="90000"/>
              </a:lnSpc>
              <a:defRPr lang="fr-FR" sz="1867" b="0" i="1" kern="1200" dirty="0" err="1">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en-US" noProof="0"/>
              <a:t>Click to edit Master text styles</a:t>
            </a:r>
          </a:p>
        </p:txBody>
      </p:sp>
      <p:sp>
        <p:nvSpPr>
          <p:cNvPr id="7" name="Espace réservé du texte 17">
            <a:extLst>
              <a:ext uri="{FF2B5EF4-FFF2-40B4-BE49-F238E27FC236}">
                <a16:creationId xmlns:a16="http://schemas.microsoft.com/office/drawing/2014/main" id="{DA36FF3D-AF0A-45ED-BF39-F628AE9DBF56}"/>
              </a:ext>
            </a:extLst>
          </p:cNvPr>
          <p:cNvSpPr>
            <a:spLocks noGrp="1"/>
          </p:cNvSpPr>
          <p:nvPr>
            <p:ph type="body" sz="quarter" idx="25"/>
          </p:nvPr>
        </p:nvSpPr>
        <p:spPr>
          <a:xfrm>
            <a:off x="2679091" y="3554158"/>
            <a:ext cx="6517348" cy="315415"/>
          </a:xfrm>
        </p:spPr>
        <p:txBody>
          <a:bodyPr/>
          <a:lstStyle>
            <a:lvl1pPr>
              <a:lnSpc>
                <a:spcPct val="90000"/>
              </a:lnSpc>
              <a:defRPr lang="fr-FR" sz="1867" b="0" i="0" kern="1200" cap="all" baseline="0" dirty="0" err="1">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en-US" noProof="0"/>
              <a:t>Click to edit Master text styles</a:t>
            </a:r>
          </a:p>
        </p:txBody>
      </p:sp>
      <p:pic>
        <p:nvPicPr>
          <p:cNvPr id="8" name="Graphique 4">
            <a:extLst>
              <a:ext uri="{FF2B5EF4-FFF2-40B4-BE49-F238E27FC236}">
                <a16:creationId xmlns:a16="http://schemas.microsoft.com/office/drawing/2014/main" id="{47A4CFED-9962-48A7-8ED7-BCB4523B3A34}"/>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16607" y="5024590"/>
            <a:ext cx="1271271" cy="1257300"/>
          </a:xfrm>
          <a:prstGeom prst="rect">
            <a:avLst/>
          </a:prstGeom>
        </p:spPr>
      </p:pic>
    </p:spTree>
    <p:extLst>
      <p:ext uri="{BB962C8B-B14F-4D97-AF65-F5344CB8AC3E}">
        <p14:creationId xmlns:p14="http://schemas.microsoft.com/office/powerpoint/2010/main" val="1649245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1_Chapter (Dark)">
    <p:spTree>
      <p:nvGrpSpPr>
        <p:cNvPr id="1" name=""/>
        <p:cNvGrpSpPr/>
        <p:nvPr/>
      </p:nvGrpSpPr>
      <p:grpSpPr>
        <a:xfrm>
          <a:off x="0" y="0"/>
          <a:ext cx="0" cy="0"/>
          <a:chOff x="0" y="0"/>
          <a:chExt cx="0" cy="0"/>
        </a:xfrm>
      </p:grpSpPr>
      <p:pic>
        <p:nvPicPr>
          <p:cNvPr id="5" name="Graphique 4">
            <a:extLst>
              <a:ext uri="{FF2B5EF4-FFF2-40B4-BE49-F238E27FC236}">
                <a16:creationId xmlns:a16="http://schemas.microsoft.com/office/drawing/2014/main" id="{D97075C2-D640-40B7-B715-DE36BBB3FC47}"/>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498963" y="4159250"/>
            <a:ext cx="1271271" cy="1257300"/>
          </a:xfrm>
          <a:prstGeom prst="rect">
            <a:avLst/>
          </a:prstGeom>
        </p:spPr>
      </p:pic>
      <p:sp>
        <p:nvSpPr>
          <p:cNvPr id="14" name="Espace réservé du texte 17">
            <a:extLst>
              <a:ext uri="{FF2B5EF4-FFF2-40B4-BE49-F238E27FC236}">
                <a16:creationId xmlns:a16="http://schemas.microsoft.com/office/drawing/2014/main" id="{B077D764-009F-4B11-889B-7C1F77AE7EF8}"/>
              </a:ext>
            </a:extLst>
          </p:cNvPr>
          <p:cNvSpPr>
            <a:spLocks noGrp="1"/>
          </p:cNvSpPr>
          <p:nvPr>
            <p:ph type="body" sz="quarter" idx="22" hasCustomPrompt="1"/>
          </p:nvPr>
        </p:nvSpPr>
        <p:spPr>
          <a:xfrm>
            <a:off x="1158241" y="3020997"/>
            <a:ext cx="1118105" cy="443199"/>
          </a:xfrm>
        </p:spPr>
        <p:txBody>
          <a:bodyPr vert="horz" lIns="0" tIns="0" rIns="0" bIns="0" rtlCol="0">
            <a:noAutofit/>
          </a:bodyPr>
          <a:lstStyle>
            <a:lvl1pPr algn="r">
              <a:defRPr lang="en-US" sz="3200" b="1" noProof="0" dirty="0">
                <a:solidFill>
                  <a:schemeClr val="bg2"/>
                </a:solidFill>
              </a:defRPr>
            </a:lvl1pPr>
          </a:lstStyle>
          <a:p>
            <a:pPr lvl="0">
              <a:lnSpc>
                <a:spcPct val="90000"/>
              </a:lnSpc>
            </a:pPr>
            <a:r>
              <a:rPr lang="en-US" noProof="0"/>
              <a:t>00</a:t>
            </a:r>
          </a:p>
        </p:txBody>
      </p:sp>
      <p:sp>
        <p:nvSpPr>
          <p:cNvPr id="15" name="Espace réservé du texte 17">
            <a:extLst>
              <a:ext uri="{FF2B5EF4-FFF2-40B4-BE49-F238E27FC236}">
                <a16:creationId xmlns:a16="http://schemas.microsoft.com/office/drawing/2014/main" id="{26F07BC6-BD1D-4953-9F45-D190CB67B241}"/>
              </a:ext>
            </a:extLst>
          </p:cNvPr>
          <p:cNvSpPr>
            <a:spLocks noGrp="1"/>
          </p:cNvSpPr>
          <p:nvPr>
            <p:ph type="body" sz="quarter" idx="23"/>
          </p:nvPr>
        </p:nvSpPr>
        <p:spPr>
          <a:xfrm>
            <a:off x="2679091" y="3020997"/>
            <a:ext cx="6517348" cy="443199"/>
          </a:xfrm>
        </p:spPr>
        <p:txBody>
          <a:bodyPr/>
          <a:lstStyle>
            <a:lvl1pPr>
              <a:lnSpc>
                <a:spcPct val="90000"/>
              </a:lnSpc>
              <a:defRPr lang="fr-FR" sz="3200" b="1" i="0" kern="1200" dirty="0" err="1">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en-US" noProof="0"/>
              <a:t>Click to edit Master text styles</a:t>
            </a:r>
          </a:p>
        </p:txBody>
      </p:sp>
      <p:sp>
        <p:nvSpPr>
          <p:cNvPr id="6" name="Espace réservé du texte 17">
            <a:extLst>
              <a:ext uri="{FF2B5EF4-FFF2-40B4-BE49-F238E27FC236}">
                <a16:creationId xmlns:a16="http://schemas.microsoft.com/office/drawing/2014/main" id="{FB6BFF7B-8B97-443F-8D19-A75C20F978D1}"/>
              </a:ext>
            </a:extLst>
          </p:cNvPr>
          <p:cNvSpPr>
            <a:spLocks noGrp="1"/>
          </p:cNvSpPr>
          <p:nvPr>
            <p:ph type="body" sz="quarter" idx="24"/>
          </p:nvPr>
        </p:nvSpPr>
        <p:spPr>
          <a:xfrm>
            <a:off x="2679091" y="3980878"/>
            <a:ext cx="6517348" cy="315415"/>
          </a:xfrm>
        </p:spPr>
        <p:txBody>
          <a:bodyPr/>
          <a:lstStyle>
            <a:lvl1pPr>
              <a:lnSpc>
                <a:spcPct val="90000"/>
              </a:lnSpc>
              <a:defRPr lang="fr-FR" sz="1867" b="0" i="1" kern="1200" dirty="0" err="1">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en-US" noProof="0"/>
              <a:t>Click to edit Master text styles</a:t>
            </a:r>
          </a:p>
        </p:txBody>
      </p:sp>
      <p:sp>
        <p:nvSpPr>
          <p:cNvPr id="7" name="Espace réservé du texte 17">
            <a:extLst>
              <a:ext uri="{FF2B5EF4-FFF2-40B4-BE49-F238E27FC236}">
                <a16:creationId xmlns:a16="http://schemas.microsoft.com/office/drawing/2014/main" id="{DA36FF3D-AF0A-45ED-BF39-F628AE9DBF56}"/>
              </a:ext>
            </a:extLst>
          </p:cNvPr>
          <p:cNvSpPr>
            <a:spLocks noGrp="1"/>
          </p:cNvSpPr>
          <p:nvPr>
            <p:ph type="body" sz="quarter" idx="25"/>
          </p:nvPr>
        </p:nvSpPr>
        <p:spPr>
          <a:xfrm>
            <a:off x="2679091" y="3554158"/>
            <a:ext cx="6517348" cy="315415"/>
          </a:xfrm>
        </p:spPr>
        <p:txBody>
          <a:bodyPr/>
          <a:lstStyle>
            <a:lvl1pPr>
              <a:lnSpc>
                <a:spcPct val="90000"/>
              </a:lnSpc>
              <a:defRPr lang="fr-FR" sz="1867" b="0" i="0" kern="1200" cap="all" baseline="0" dirty="0" err="1">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en-US" noProof="0"/>
              <a:t>Click to edit Master text styles</a:t>
            </a:r>
          </a:p>
        </p:txBody>
      </p:sp>
    </p:spTree>
    <p:extLst>
      <p:ext uri="{BB962C8B-B14F-4D97-AF65-F5344CB8AC3E}">
        <p14:creationId xmlns:p14="http://schemas.microsoft.com/office/powerpoint/2010/main" val="1691974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1_Chapter (Dark) Option 2">
    <p:spTree>
      <p:nvGrpSpPr>
        <p:cNvPr id="1" name=""/>
        <p:cNvGrpSpPr/>
        <p:nvPr/>
      </p:nvGrpSpPr>
      <p:grpSpPr>
        <a:xfrm>
          <a:off x="0" y="0"/>
          <a:ext cx="0" cy="0"/>
          <a:chOff x="0" y="0"/>
          <a:chExt cx="0" cy="0"/>
        </a:xfrm>
      </p:grpSpPr>
      <p:sp>
        <p:nvSpPr>
          <p:cNvPr id="14" name="Espace réservé du texte 17">
            <a:extLst>
              <a:ext uri="{FF2B5EF4-FFF2-40B4-BE49-F238E27FC236}">
                <a16:creationId xmlns:a16="http://schemas.microsoft.com/office/drawing/2014/main" id="{B077D764-009F-4B11-889B-7C1F77AE7EF8}"/>
              </a:ext>
            </a:extLst>
          </p:cNvPr>
          <p:cNvSpPr>
            <a:spLocks noGrp="1"/>
          </p:cNvSpPr>
          <p:nvPr>
            <p:ph type="body" sz="quarter" idx="22" hasCustomPrompt="1"/>
          </p:nvPr>
        </p:nvSpPr>
        <p:spPr>
          <a:xfrm>
            <a:off x="1158241" y="3020997"/>
            <a:ext cx="1118105" cy="443199"/>
          </a:xfrm>
        </p:spPr>
        <p:txBody>
          <a:bodyPr vert="horz" lIns="0" tIns="0" rIns="0" bIns="0" rtlCol="0">
            <a:noAutofit/>
          </a:bodyPr>
          <a:lstStyle>
            <a:lvl1pPr algn="r">
              <a:defRPr lang="en-US" sz="3200" b="1" noProof="0" dirty="0">
                <a:solidFill>
                  <a:schemeClr val="bg2"/>
                </a:solidFill>
              </a:defRPr>
            </a:lvl1pPr>
          </a:lstStyle>
          <a:p>
            <a:pPr lvl="0">
              <a:lnSpc>
                <a:spcPct val="90000"/>
              </a:lnSpc>
            </a:pPr>
            <a:r>
              <a:rPr lang="en-US" noProof="0"/>
              <a:t>00</a:t>
            </a:r>
          </a:p>
        </p:txBody>
      </p:sp>
      <p:sp>
        <p:nvSpPr>
          <p:cNvPr id="15" name="Espace réservé du texte 17">
            <a:extLst>
              <a:ext uri="{FF2B5EF4-FFF2-40B4-BE49-F238E27FC236}">
                <a16:creationId xmlns:a16="http://schemas.microsoft.com/office/drawing/2014/main" id="{26F07BC6-BD1D-4953-9F45-D190CB67B241}"/>
              </a:ext>
            </a:extLst>
          </p:cNvPr>
          <p:cNvSpPr>
            <a:spLocks noGrp="1"/>
          </p:cNvSpPr>
          <p:nvPr>
            <p:ph type="body" sz="quarter" idx="23"/>
          </p:nvPr>
        </p:nvSpPr>
        <p:spPr>
          <a:xfrm>
            <a:off x="2679091" y="3020997"/>
            <a:ext cx="6517348" cy="443199"/>
          </a:xfrm>
        </p:spPr>
        <p:txBody>
          <a:bodyPr/>
          <a:lstStyle>
            <a:lvl1pPr>
              <a:lnSpc>
                <a:spcPct val="90000"/>
              </a:lnSpc>
              <a:defRPr lang="fr-FR" sz="3200" b="1" i="0" kern="1200" dirty="0" err="1">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en-US" noProof="0"/>
              <a:t>Click to edit Master text styles</a:t>
            </a:r>
          </a:p>
        </p:txBody>
      </p:sp>
      <p:sp>
        <p:nvSpPr>
          <p:cNvPr id="6" name="Espace réservé du texte 17">
            <a:extLst>
              <a:ext uri="{FF2B5EF4-FFF2-40B4-BE49-F238E27FC236}">
                <a16:creationId xmlns:a16="http://schemas.microsoft.com/office/drawing/2014/main" id="{FB6BFF7B-8B97-443F-8D19-A75C20F978D1}"/>
              </a:ext>
            </a:extLst>
          </p:cNvPr>
          <p:cNvSpPr>
            <a:spLocks noGrp="1"/>
          </p:cNvSpPr>
          <p:nvPr>
            <p:ph type="body" sz="quarter" idx="24"/>
          </p:nvPr>
        </p:nvSpPr>
        <p:spPr>
          <a:xfrm>
            <a:off x="2679091" y="3980878"/>
            <a:ext cx="6517348" cy="315415"/>
          </a:xfrm>
        </p:spPr>
        <p:txBody>
          <a:bodyPr/>
          <a:lstStyle>
            <a:lvl1pPr>
              <a:lnSpc>
                <a:spcPct val="90000"/>
              </a:lnSpc>
              <a:defRPr lang="fr-FR" sz="1867" b="0" i="1" kern="1200" dirty="0" err="1">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en-US" noProof="0"/>
              <a:t>Click to edit Master text styles</a:t>
            </a:r>
          </a:p>
        </p:txBody>
      </p:sp>
      <p:sp>
        <p:nvSpPr>
          <p:cNvPr id="7" name="Espace réservé du texte 17">
            <a:extLst>
              <a:ext uri="{FF2B5EF4-FFF2-40B4-BE49-F238E27FC236}">
                <a16:creationId xmlns:a16="http://schemas.microsoft.com/office/drawing/2014/main" id="{DA36FF3D-AF0A-45ED-BF39-F628AE9DBF56}"/>
              </a:ext>
            </a:extLst>
          </p:cNvPr>
          <p:cNvSpPr>
            <a:spLocks noGrp="1"/>
          </p:cNvSpPr>
          <p:nvPr>
            <p:ph type="body" sz="quarter" idx="25"/>
          </p:nvPr>
        </p:nvSpPr>
        <p:spPr>
          <a:xfrm>
            <a:off x="2679091" y="3554158"/>
            <a:ext cx="6517348" cy="315415"/>
          </a:xfrm>
        </p:spPr>
        <p:txBody>
          <a:bodyPr/>
          <a:lstStyle>
            <a:lvl1pPr>
              <a:lnSpc>
                <a:spcPct val="90000"/>
              </a:lnSpc>
              <a:defRPr lang="fr-FR" sz="1867" b="0" i="0" kern="1200" cap="all" baseline="0" dirty="0" err="1">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en-US" noProof="0"/>
              <a:t>Click to edit Master text styles</a:t>
            </a:r>
          </a:p>
        </p:txBody>
      </p:sp>
      <p:pic>
        <p:nvPicPr>
          <p:cNvPr id="8" name="Graphique 4">
            <a:extLst>
              <a:ext uri="{FF2B5EF4-FFF2-40B4-BE49-F238E27FC236}">
                <a16:creationId xmlns:a16="http://schemas.microsoft.com/office/drawing/2014/main" id="{8304C7AB-4C03-445E-AB02-650736116614}"/>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216013" y="964399"/>
            <a:ext cx="1271271" cy="1257300"/>
          </a:xfrm>
          <a:prstGeom prst="rect">
            <a:avLst/>
          </a:prstGeom>
        </p:spPr>
      </p:pic>
    </p:spTree>
    <p:extLst>
      <p:ext uri="{BB962C8B-B14F-4D97-AF65-F5344CB8AC3E}">
        <p14:creationId xmlns:p14="http://schemas.microsoft.com/office/powerpoint/2010/main" val="811692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1_Chapter (Dark) Option 3">
    <p:spTree>
      <p:nvGrpSpPr>
        <p:cNvPr id="1" name=""/>
        <p:cNvGrpSpPr/>
        <p:nvPr/>
      </p:nvGrpSpPr>
      <p:grpSpPr>
        <a:xfrm>
          <a:off x="0" y="0"/>
          <a:ext cx="0" cy="0"/>
          <a:chOff x="0" y="0"/>
          <a:chExt cx="0" cy="0"/>
        </a:xfrm>
      </p:grpSpPr>
      <p:sp>
        <p:nvSpPr>
          <p:cNvPr id="14" name="Espace réservé du texte 17">
            <a:extLst>
              <a:ext uri="{FF2B5EF4-FFF2-40B4-BE49-F238E27FC236}">
                <a16:creationId xmlns:a16="http://schemas.microsoft.com/office/drawing/2014/main" id="{B077D764-009F-4B11-889B-7C1F77AE7EF8}"/>
              </a:ext>
            </a:extLst>
          </p:cNvPr>
          <p:cNvSpPr>
            <a:spLocks noGrp="1"/>
          </p:cNvSpPr>
          <p:nvPr>
            <p:ph type="body" sz="quarter" idx="22" hasCustomPrompt="1"/>
          </p:nvPr>
        </p:nvSpPr>
        <p:spPr>
          <a:xfrm>
            <a:off x="1158241" y="3020997"/>
            <a:ext cx="1118105" cy="443199"/>
          </a:xfrm>
        </p:spPr>
        <p:txBody>
          <a:bodyPr vert="horz" lIns="0" tIns="0" rIns="0" bIns="0" rtlCol="0">
            <a:noAutofit/>
          </a:bodyPr>
          <a:lstStyle>
            <a:lvl1pPr algn="r">
              <a:defRPr lang="en-US" sz="3200" b="1" noProof="0" dirty="0">
                <a:solidFill>
                  <a:schemeClr val="bg2"/>
                </a:solidFill>
              </a:defRPr>
            </a:lvl1pPr>
          </a:lstStyle>
          <a:p>
            <a:pPr lvl="0">
              <a:lnSpc>
                <a:spcPct val="90000"/>
              </a:lnSpc>
            </a:pPr>
            <a:r>
              <a:rPr lang="en-US" noProof="0"/>
              <a:t>00</a:t>
            </a:r>
          </a:p>
        </p:txBody>
      </p:sp>
      <p:sp>
        <p:nvSpPr>
          <p:cNvPr id="15" name="Espace réservé du texte 17">
            <a:extLst>
              <a:ext uri="{FF2B5EF4-FFF2-40B4-BE49-F238E27FC236}">
                <a16:creationId xmlns:a16="http://schemas.microsoft.com/office/drawing/2014/main" id="{26F07BC6-BD1D-4953-9F45-D190CB67B241}"/>
              </a:ext>
            </a:extLst>
          </p:cNvPr>
          <p:cNvSpPr>
            <a:spLocks noGrp="1"/>
          </p:cNvSpPr>
          <p:nvPr>
            <p:ph type="body" sz="quarter" idx="23"/>
          </p:nvPr>
        </p:nvSpPr>
        <p:spPr>
          <a:xfrm>
            <a:off x="2679091" y="3020997"/>
            <a:ext cx="6517348" cy="443199"/>
          </a:xfrm>
        </p:spPr>
        <p:txBody>
          <a:bodyPr/>
          <a:lstStyle>
            <a:lvl1pPr>
              <a:lnSpc>
                <a:spcPct val="90000"/>
              </a:lnSpc>
              <a:defRPr lang="fr-FR" sz="3200" b="1" i="0" kern="1200" dirty="0" err="1">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en-US" noProof="0"/>
              <a:t>Click to edit Master text styles</a:t>
            </a:r>
          </a:p>
        </p:txBody>
      </p:sp>
      <p:sp>
        <p:nvSpPr>
          <p:cNvPr id="6" name="Espace réservé du texte 17">
            <a:extLst>
              <a:ext uri="{FF2B5EF4-FFF2-40B4-BE49-F238E27FC236}">
                <a16:creationId xmlns:a16="http://schemas.microsoft.com/office/drawing/2014/main" id="{FB6BFF7B-8B97-443F-8D19-A75C20F978D1}"/>
              </a:ext>
            </a:extLst>
          </p:cNvPr>
          <p:cNvSpPr>
            <a:spLocks noGrp="1"/>
          </p:cNvSpPr>
          <p:nvPr>
            <p:ph type="body" sz="quarter" idx="24"/>
          </p:nvPr>
        </p:nvSpPr>
        <p:spPr>
          <a:xfrm>
            <a:off x="2679091" y="3980878"/>
            <a:ext cx="6517348" cy="315415"/>
          </a:xfrm>
        </p:spPr>
        <p:txBody>
          <a:bodyPr/>
          <a:lstStyle>
            <a:lvl1pPr>
              <a:lnSpc>
                <a:spcPct val="90000"/>
              </a:lnSpc>
              <a:defRPr lang="fr-FR" sz="1867" b="0" i="1" kern="1200" dirty="0" err="1">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en-US" noProof="0"/>
              <a:t>Click to edit Master text styles</a:t>
            </a:r>
          </a:p>
        </p:txBody>
      </p:sp>
      <p:sp>
        <p:nvSpPr>
          <p:cNvPr id="7" name="Espace réservé du texte 17">
            <a:extLst>
              <a:ext uri="{FF2B5EF4-FFF2-40B4-BE49-F238E27FC236}">
                <a16:creationId xmlns:a16="http://schemas.microsoft.com/office/drawing/2014/main" id="{DA36FF3D-AF0A-45ED-BF39-F628AE9DBF56}"/>
              </a:ext>
            </a:extLst>
          </p:cNvPr>
          <p:cNvSpPr>
            <a:spLocks noGrp="1"/>
          </p:cNvSpPr>
          <p:nvPr>
            <p:ph type="body" sz="quarter" idx="25"/>
          </p:nvPr>
        </p:nvSpPr>
        <p:spPr>
          <a:xfrm>
            <a:off x="2679091" y="3554158"/>
            <a:ext cx="6517348" cy="315415"/>
          </a:xfrm>
        </p:spPr>
        <p:txBody>
          <a:bodyPr/>
          <a:lstStyle>
            <a:lvl1pPr>
              <a:lnSpc>
                <a:spcPct val="90000"/>
              </a:lnSpc>
              <a:defRPr lang="fr-FR" sz="1867" b="0" i="0" kern="1200" cap="all" baseline="0" dirty="0" err="1">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en-US" noProof="0"/>
              <a:t>Click to edit Master text styles</a:t>
            </a:r>
          </a:p>
        </p:txBody>
      </p:sp>
      <p:pic>
        <p:nvPicPr>
          <p:cNvPr id="8" name="Graphique 4">
            <a:extLst>
              <a:ext uri="{FF2B5EF4-FFF2-40B4-BE49-F238E27FC236}">
                <a16:creationId xmlns:a16="http://schemas.microsoft.com/office/drawing/2014/main" id="{47A4CFED-9962-48A7-8ED7-BCB4523B3A34}"/>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16607" y="5024590"/>
            <a:ext cx="1271271" cy="1257300"/>
          </a:xfrm>
          <a:prstGeom prst="rect">
            <a:avLst/>
          </a:prstGeom>
        </p:spPr>
      </p:pic>
    </p:spTree>
    <p:extLst>
      <p:ext uri="{BB962C8B-B14F-4D97-AF65-F5344CB8AC3E}">
        <p14:creationId xmlns:p14="http://schemas.microsoft.com/office/powerpoint/2010/main" val="1083323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1_Text over Image">
    <p:spTree>
      <p:nvGrpSpPr>
        <p:cNvPr id="1" name=""/>
        <p:cNvGrpSpPr/>
        <p:nvPr/>
      </p:nvGrpSpPr>
      <p:grpSpPr>
        <a:xfrm>
          <a:off x="0" y="0"/>
          <a:ext cx="0" cy="0"/>
          <a:chOff x="0" y="0"/>
          <a:chExt cx="0" cy="0"/>
        </a:xfrm>
      </p:grpSpPr>
      <p:sp>
        <p:nvSpPr>
          <p:cNvPr id="24" name="Picture Placeholder 23">
            <a:extLst>
              <a:ext uri="{FF2B5EF4-FFF2-40B4-BE49-F238E27FC236}">
                <a16:creationId xmlns:a16="http://schemas.microsoft.com/office/drawing/2014/main" id="{B3CF0ECB-30FF-45DD-8A41-5DF28038CBAD}"/>
              </a:ext>
            </a:extLst>
          </p:cNvPr>
          <p:cNvSpPr>
            <a:spLocks noGrp="1"/>
          </p:cNvSpPr>
          <p:nvPr>
            <p:ph type="pic" sz="quarter" idx="20"/>
          </p:nvPr>
        </p:nvSpPr>
        <p:spPr>
          <a:xfrm>
            <a:off x="3" y="0"/>
            <a:ext cx="12191999" cy="6858000"/>
          </a:xfrm>
          <a:custGeom>
            <a:avLst/>
            <a:gdLst>
              <a:gd name="connsiteX0" fmla="*/ 351363 w 9143999"/>
              <a:gd name="connsiteY0" fmla="*/ 4913481 h 5143500"/>
              <a:gd name="connsiteX1" fmla="*/ 331613 w 9143999"/>
              <a:gd name="connsiteY1" fmla="*/ 4933530 h 5143500"/>
              <a:gd name="connsiteX2" fmla="*/ 352237 w 9143999"/>
              <a:gd name="connsiteY2" fmla="*/ 4953582 h 5143500"/>
              <a:gd name="connsiteX3" fmla="*/ 371987 w 9143999"/>
              <a:gd name="connsiteY3" fmla="*/ 4933533 h 5143500"/>
              <a:gd name="connsiteX4" fmla="*/ 351363 w 9143999"/>
              <a:gd name="connsiteY4" fmla="*/ 4913481 h 5143500"/>
              <a:gd name="connsiteX5" fmla="*/ 892593 w 9143999"/>
              <a:gd name="connsiteY5" fmla="*/ 4837587 h 5143500"/>
              <a:gd name="connsiteX6" fmla="*/ 917846 w 9143999"/>
              <a:gd name="connsiteY6" fmla="*/ 4847631 h 5143500"/>
              <a:gd name="connsiteX7" fmla="*/ 927648 w 9143999"/>
              <a:gd name="connsiteY7" fmla="*/ 4877990 h 5143500"/>
              <a:gd name="connsiteX8" fmla="*/ 918100 w 9143999"/>
              <a:gd name="connsiteY8" fmla="*/ 4908353 h 5143500"/>
              <a:gd name="connsiteX9" fmla="*/ 894866 w 9143999"/>
              <a:gd name="connsiteY9" fmla="*/ 4918277 h 5143500"/>
              <a:gd name="connsiteX10" fmla="*/ 868933 w 9143999"/>
              <a:gd name="connsiteY10" fmla="*/ 4908080 h 5143500"/>
              <a:gd name="connsiteX11" fmla="*/ 859062 w 9143999"/>
              <a:gd name="connsiteY11" fmla="*/ 4877877 h 5143500"/>
              <a:gd name="connsiteX12" fmla="*/ 868678 w 9143999"/>
              <a:gd name="connsiteY12" fmla="*/ 4847677 h 5143500"/>
              <a:gd name="connsiteX13" fmla="*/ 559057 w 9143999"/>
              <a:gd name="connsiteY13" fmla="*/ 4837499 h 5143500"/>
              <a:gd name="connsiteX14" fmla="*/ 578336 w 9143999"/>
              <a:gd name="connsiteY14" fmla="*/ 4840021 h 5143500"/>
              <a:gd name="connsiteX15" fmla="*/ 585643 w 9143999"/>
              <a:gd name="connsiteY15" fmla="*/ 4847817 h 5143500"/>
              <a:gd name="connsiteX16" fmla="*/ 585643 w 9143999"/>
              <a:gd name="connsiteY16" fmla="*/ 4907937 h 5143500"/>
              <a:gd name="connsiteX17" fmla="*/ 578336 w 9143999"/>
              <a:gd name="connsiteY17" fmla="*/ 4915741 h 5143500"/>
              <a:gd name="connsiteX18" fmla="*/ 558605 w 9143999"/>
              <a:gd name="connsiteY18" fmla="*/ 4918322 h 5143500"/>
              <a:gd name="connsiteX19" fmla="*/ 534559 w 9143999"/>
              <a:gd name="connsiteY19" fmla="*/ 4909442 h 5143500"/>
              <a:gd name="connsiteX20" fmla="*/ 523519 w 9143999"/>
              <a:gd name="connsiteY20" fmla="*/ 4877990 h 5143500"/>
              <a:gd name="connsiteX21" fmla="*/ 534559 w 9143999"/>
              <a:gd name="connsiteY21" fmla="*/ 4846542 h 5143500"/>
              <a:gd name="connsiteX22" fmla="*/ 1101680 w 9143999"/>
              <a:gd name="connsiteY22" fmla="*/ 4805359 h 5143500"/>
              <a:gd name="connsiteX23" fmla="*/ 1095864 w 9143999"/>
              <a:gd name="connsiteY23" fmla="*/ 4811167 h 5143500"/>
              <a:gd name="connsiteX24" fmla="*/ 1095864 w 9143999"/>
              <a:gd name="connsiteY24" fmla="*/ 4944812 h 5143500"/>
              <a:gd name="connsiteX25" fmla="*/ 1101680 w 9143999"/>
              <a:gd name="connsiteY25" fmla="*/ 4950628 h 5143500"/>
              <a:gd name="connsiteX26" fmla="*/ 1127823 w 9143999"/>
              <a:gd name="connsiteY26" fmla="*/ 4950628 h 5143500"/>
              <a:gd name="connsiteX27" fmla="*/ 1128318 w 9143999"/>
              <a:gd name="connsiteY27" fmla="*/ 4950134 h 5143500"/>
              <a:gd name="connsiteX28" fmla="*/ 1130431 w 9143999"/>
              <a:gd name="connsiteY28" fmla="*/ 4950134 h 5143500"/>
              <a:gd name="connsiteX29" fmla="*/ 1136285 w 9143999"/>
              <a:gd name="connsiteY29" fmla="*/ 4944348 h 5143500"/>
              <a:gd name="connsiteX30" fmla="*/ 1136285 w 9143999"/>
              <a:gd name="connsiteY30" fmla="*/ 4811405 h 5143500"/>
              <a:gd name="connsiteX31" fmla="*/ 1130431 w 9143999"/>
              <a:gd name="connsiteY31" fmla="*/ 4805627 h 5143500"/>
              <a:gd name="connsiteX32" fmla="*/ 1128092 w 9143999"/>
              <a:gd name="connsiteY32" fmla="*/ 4805627 h 5143500"/>
              <a:gd name="connsiteX33" fmla="*/ 1127823 w 9143999"/>
              <a:gd name="connsiteY33" fmla="*/ 4805359 h 5143500"/>
              <a:gd name="connsiteX34" fmla="*/ 891920 w 9143999"/>
              <a:gd name="connsiteY34" fmla="*/ 4802455 h 5143500"/>
              <a:gd name="connsiteX35" fmla="*/ 819859 w 9143999"/>
              <a:gd name="connsiteY35" fmla="*/ 4877990 h 5143500"/>
              <a:gd name="connsiteX36" fmla="*/ 893949 w 9143999"/>
              <a:gd name="connsiteY36" fmla="*/ 4953533 h 5143500"/>
              <a:gd name="connsiteX37" fmla="*/ 923593 w 9143999"/>
              <a:gd name="connsiteY37" fmla="*/ 4947899 h 5143500"/>
              <a:gd name="connsiteX38" fmla="*/ 924071 w 9143999"/>
              <a:gd name="connsiteY38" fmla="*/ 4947569 h 5143500"/>
              <a:gd name="connsiteX39" fmla="*/ 924870 w 9143999"/>
              <a:gd name="connsiteY39" fmla="*/ 4947419 h 5143500"/>
              <a:gd name="connsiteX40" fmla="*/ 967553 w 9143999"/>
              <a:gd name="connsiteY40" fmla="*/ 4877877 h 5143500"/>
              <a:gd name="connsiteX41" fmla="*/ 924008 w 9143999"/>
              <a:gd name="connsiteY41" fmla="*/ 4808342 h 5143500"/>
              <a:gd name="connsiteX42" fmla="*/ 922787 w 9143999"/>
              <a:gd name="connsiteY42" fmla="*/ 4808121 h 5143500"/>
              <a:gd name="connsiteX43" fmla="*/ 922737 w 9143999"/>
              <a:gd name="connsiteY43" fmla="*/ 4808088 h 5143500"/>
              <a:gd name="connsiteX44" fmla="*/ 891920 w 9143999"/>
              <a:gd name="connsiteY44" fmla="*/ 4802455 h 5143500"/>
              <a:gd name="connsiteX45" fmla="*/ 725443 w 9143999"/>
              <a:gd name="connsiteY45" fmla="*/ 4802455 h 5143500"/>
              <a:gd name="connsiteX46" fmla="*/ 667045 w 9143999"/>
              <a:gd name="connsiteY46" fmla="*/ 4812907 h 5143500"/>
              <a:gd name="connsiteX47" fmla="*/ 666933 w 9143999"/>
              <a:gd name="connsiteY47" fmla="*/ 4813086 h 5143500"/>
              <a:gd name="connsiteX48" fmla="*/ 666650 w 9143999"/>
              <a:gd name="connsiteY48" fmla="*/ 4813136 h 5143500"/>
              <a:gd name="connsiteX49" fmla="*/ 659335 w 9143999"/>
              <a:gd name="connsiteY49" fmla="*/ 4824699 h 5143500"/>
              <a:gd name="connsiteX50" fmla="*/ 659335 w 9143999"/>
              <a:gd name="connsiteY50" fmla="*/ 4944348 h 5143500"/>
              <a:gd name="connsiteX51" fmla="*/ 659777 w 9143999"/>
              <a:gd name="connsiteY51" fmla="*/ 4944785 h 5143500"/>
              <a:gd name="connsiteX52" fmla="*/ 659777 w 9143999"/>
              <a:gd name="connsiteY52" fmla="*/ 4944812 h 5143500"/>
              <a:gd name="connsiteX53" fmla="*/ 665593 w 9143999"/>
              <a:gd name="connsiteY53" fmla="*/ 4950628 h 5143500"/>
              <a:gd name="connsiteX54" fmla="*/ 691736 w 9143999"/>
              <a:gd name="connsiteY54" fmla="*/ 4950628 h 5143500"/>
              <a:gd name="connsiteX55" fmla="*/ 697552 w 9143999"/>
              <a:gd name="connsiteY55" fmla="*/ 4944812 h 5143500"/>
              <a:gd name="connsiteX56" fmla="*/ 697552 w 9143999"/>
              <a:gd name="connsiteY56" fmla="*/ 4847194 h 5143500"/>
              <a:gd name="connsiteX57" fmla="*/ 704448 w 9143999"/>
              <a:gd name="connsiteY57" fmla="*/ 4839717 h 5143500"/>
              <a:gd name="connsiteX58" fmla="*/ 726010 w 9143999"/>
              <a:gd name="connsiteY58" fmla="*/ 4837419 h 5143500"/>
              <a:gd name="connsiteX59" fmla="*/ 746013 w 9143999"/>
              <a:gd name="connsiteY59" fmla="*/ 4843168 h 5143500"/>
              <a:gd name="connsiteX60" fmla="*/ 754202 w 9143999"/>
              <a:gd name="connsiteY60" fmla="*/ 4862009 h 5143500"/>
              <a:gd name="connsiteX61" fmla="*/ 754202 w 9143999"/>
              <a:gd name="connsiteY61" fmla="*/ 4944812 h 5143500"/>
              <a:gd name="connsiteX62" fmla="*/ 760018 w 9143999"/>
              <a:gd name="connsiteY62" fmla="*/ 4950628 h 5143500"/>
              <a:gd name="connsiteX63" fmla="*/ 786160 w 9143999"/>
              <a:gd name="connsiteY63" fmla="*/ 4950628 h 5143500"/>
              <a:gd name="connsiteX64" fmla="*/ 791976 w 9143999"/>
              <a:gd name="connsiteY64" fmla="*/ 4944812 h 5143500"/>
              <a:gd name="connsiteX65" fmla="*/ 791976 w 9143999"/>
              <a:gd name="connsiteY65" fmla="*/ 4944762 h 5143500"/>
              <a:gd name="connsiteX66" fmla="*/ 792395 w 9143999"/>
              <a:gd name="connsiteY66" fmla="*/ 4944348 h 5143500"/>
              <a:gd name="connsiteX67" fmla="*/ 792395 w 9143999"/>
              <a:gd name="connsiteY67" fmla="*/ 4857065 h 5143500"/>
              <a:gd name="connsiteX68" fmla="*/ 775798 w 9143999"/>
              <a:gd name="connsiteY68" fmla="*/ 4816682 h 5143500"/>
              <a:gd name="connsiteX69" fmla="*/ 775543 w 9143999"/>
              <a:gd name="connsiteY69" fmla="*/ 4816611 h 5143500"/>
              <a:gd name="connsiteX70" fmla="*/ 775486 w 9143999"/>
              <a:gd name="connsiteY70" fmla="*/ 4816471 h 5143500"/>
              <a:gd name="connsiteX71" fmla="*/ 725443 w 9143999"/>
              <a:gd name="connsiteY71" fmla="*/ 4802455 h 5143500"/>
              <a:gd name="connsiteX72" fmla="*/ 559834 w 9143999"/>
              <a:gd name="connsiteY72" fmla="*/ 4802455 h 5143500"/>
              <a:gd name="connsiteX73" fmla="*/ 529662 w 9143999"/>
              <a:gd name="connsiteY73" fmla="*/ 4807762 h 5143500"/>
              <a:gd name="connsiteX74" fmla="*/ 529594 w 9143999"/>
              <a:gd name="connsiteY74" fmla="*/ 4807805 h 5143500"/>
              <a:gd name="connsiteX75" fmla="*/ 528372 w 9143999"/>
              <a:gd name="connsiteY75" fmla="*/ 4808018 h 5143500"/>
              <a:gd name="connsiteX76" fmla="*/ 483586 w 9143999"/>
              <a:gd name="connsiteY76" fmla="*/ 4877877 h 5143500"/>
              <a:gd name="connsiteX77" fmla="*/ 526397 w 9143999"/>
              <a:gd name="connsiteY77" fmla="*/ 4947825 h 5143500"/>
              <a:gd name="connsiteX78" fmla="*/ 527142 w 9143999"/>
              <a:gd name="connsiteY78" fmla="*/ 4947947 h 5143500"/>
              <a:gd name="connsiteX79" fmla="*/ 527700 w 9143999"/>
              <a:gd name="connsiteY79" fmla="*/ 4948307 h 5143500"/>
              <a:gd name="connsiteX80" fmla="*/ 559257 w 9143999"/>
              <a:gd name="connsiteY80" fmla="*/ 4953533 h 5143500"/>
              <a:gd name="connsiteX81" fmla="*/ 617069 w 9143999"/>
              <a:gd name="connsiteY81" fmla="*/ 4941908 h 5143500"/>
              <a:gd name="connsiteX82" fmla="*/ 624337 w 9143999"/>
              <a:gd name="connsiteY82" fmla="*/ 4930284 h 5143500"/>
              <a:gd name="connsiteX83" fmla="*/ 624337 w 9143999"/>
              <a:gd name="connsiteY83" fmla="*/ 4824821 h 5143500"/>
              <a:gd name="connsiteX84" fmla="*/ 617069 w 9143999"/>
              <a:gd name="connsiteY84" fmla="*/ 4813204 h 5143500"/>
              <a:gd name="connsiteX85" fmla="*/ 559834 w 9143999"/>
              <a:gd name="connsiteY85" fmla="*/ 4802455 h 5143500"/>
              <a:gd name="connsiteX86" fmla="*/ 398011 w 9143999"/>
              <a:gd name="connsiteY86" fmla="*/ 4801292 h 5143500"/>
              <a:gd name="connsiteX87" fmla="*/ 395922 w 9143999"/>
              <a:gd name="connsiteY87" fmla="*/ 4801589 h 5143500"/>
              <a:gd name="connsiteX88" fmla="*/ 395863 w 9143999"/>
              <a:gd name="connsiteY88" fmla="*/ 4801582 h 5143500"/>
              <a:gd name="connsiteX89" fmla="*/ 331528 w 9143999"/>
              <a:gd name="connsiteY89" fmla="*/ 4853603 h 5143500"/>
              <a:gd name="connsiteX90" fmla="*/ 425688 w 9143999"/>
              <a:gd name="connsiteY90" fmla="*/ 4933656 h 5143500"/>
              <a:gd name="connsiteX91" fmla="*/ 423936 w 9143999"/>
              <a:gd name="connsiteY91" fmla="*/ 4944348 h 5143500"/>
              <a:gd name="connsiteX92" fmla="*/ 423645 w 9143999"/>
              <a:gd name="connsiteY92" fmla="*/ 4946089 h 5143500"/>
              <a:gd name="connsiteX93" fmla="*/ 428029 w 9143999"/>
              <a:gd name="connsiteY93" fmla="*/ 4950134 h 5143500"/>
              <a:gd name="connsiteX94" fmla="*/ 429440 w 9143999"/>
              <a:gd name="connsiteY94" fmla="*/ 4950134 h 5143500"/>
              <a:gd name="connsiteX95" fmla="*/ 429969 w 9143999"/>
              <a:gd name="connsiteY95" fmla="*/ 4950628 h 5143500"/>
              <a:gd name="connsiteX96" fmla="*/ 456121 w 9143999"/>
              <a:gd name="connsiteY96" fmla="*/ 4950628 h 5143500"/>
              <a:gd name="connsiteX97" fmla="*/ 463668 w 9143999"/>
              <a:gd name="connsiteY97" fmla="*/ 4944812 h 5143500"/>
              <a:gd name="connsiteX98" fmla="*/ 465995 w 9143999"/>
              <a:gd name="connsiteY98" fmla="*/ 4928255 h 5143500"/>
              <a:gd name="connsiteX99" fmla="*/ 372445 w 9143999"/>
              <a:gd name="connsiteY99" fmla="*/ 4850972 h 5143500"/>
              <a:gd name="connsiteX100" fmla="*/ 378874 w 9143999"/>
              <a:gd name="connsiteY100" fmla="*/ 4840371 h 5143500"/>
              <a:gd name="connsiteX101" fmla="*/ 395404 w 9143999"/>
              <a:gd name="connsiteY101" fmla="*/ 4836760 h 5143500"/>
              <a:gd name="connsiteX102" fmla="*/ 438848 w 9143999"/>
              <a:gd name="connsiteY102" fmla="*/ 4849557 h 5143500"/>
              <a:gd name="connsiteX103" fmla="*/ 443232 w 9143999"/>
              <a:gd name="connsiteY103" fmla="*/ 4850714 h 5143500"/>
              <a:gd name="connsiteX104" fmla="*/ 443815 w 9143999"/>
              <a:gd name="connsiteY104" fmla="*/ 4850347 h 5143500"/>
              <a:gd name="connsiteX105" fmla="*/ 445074 w 9143999"/>
              <a:gd name="connsiteY105" fmla="*/ 4850684 h 5143500"/>
              <a:gd name="connsiteX106" fmla="*/ 451467 w 9143999"/>
              <a:gd name="connsiteY106" fmla="*/ 4846616 h 5143500"/>
              <a:gd name="connsiteX107" fmla="*/ 460476 w 9143999"/>
              <a:gd name="connsiteY107" fmla="*/ 4827435 h 5143500"/>
              <a:gd name="connsiteX108" fmla="*/ 461639 w 9143999"/>
              <a:gd name="connsiteY108" fmla="*/ 4822502 h 5143500"/>
              <a:gd name="connsiteX109" fmla="*/ 458150 w 9143999"/>
              <a:gd name="connsiteY109" fmla="*/ 4816686 h 5143500"/>
              <a:gd name="connsiteX110" fmla="*/ 398011 w 9143999"/>
              <a:gd name="connsiteY110" fmla="*/ 4801292 h 5143500"/>
              <a:gd name="connsiteX111" fmla="*/ 1053743 w 9143999"/>
              <a:gd name="connsiteY111" fmla="*/ 4747249 h 5143500"/>
              <a:gd name="connsiteX112" fmla="*/ 994181 w 9143999"/>
              <a:gd name="connsiteY112" fmla="*/ 4808264 h 5143500"/>
              <a:gd name="connsiteX113" fmla="*/ 994181 w 9143999"/>
              <a:gd name="connsiteY113" fmla="*/ 4944812 h 5143500"/>
              <a:gd name="connsiteX114" fmla="*/ 999997 w 9143999"/>
              <a:gd name="connsiteY114" fmla="*/ 4950628 h 5143500"/>
              <a:gd name="connsiteX115" fmla="*/ 1025851 w 9143999"/>
              <a:gd name="connsiteY115" fmla="*/ 4950628 h 5143500"/>
              <a:gd name="connsiteX116" fmla="*/ 1026345 w 9143999"/>
              <a:gd name="connsiteY116" fmla="*/ 4950134 h 5143500"/>
              <a:gd name="connsiteX117" fmla="*/ 1027794 w 9143999"/>
              <a:gd name="connsiteY117" fmla="*/ 4950134 h 5143500"/>
              <a:gd name="connsiteX118" fmla="*/ 1033639 w 9143999"/>
              <a:gd name="connsiteY118" fmla="*/ 4944348 h 5143500"/>
              <a:gd name="connsiteX119" fmla="*/ 1033639 w 9143999"/>
              <a:gd name="connsiteY119" fmla="*/ 4837419 h 5143500"/>
              <a:gd name="connsiteX120" fmla="*/ 1070780 w 9143999"/>
              <a:gd name="connsiteY120" fmla="*/ 4837419 h 5143500"/>
              <a:gd name="connsiteX121" fmla="*/ 1076625 w 9143999"/>
              <a:gd name="connsiteY121" fmla="*/ 4831634 h 5143500"/>
              <a:gd name="connsiteX122" fmla="*/ 1076625 w 9143999"/>
              <a:gd name="connsiteY122" fmla="*/ 4811692 h 5143500"/>
              <a:gd name="connsiteX123" fmla="*/ 1070780 w 9143999"/>
              <a:gd name="connsiteY123" fmla="*/ 4805627 h 5143500"/>
              <a:gd name="connsiteX124" fmla="*/ 1068815 w 9143999"/>
              <a:gd name="connsiteY124" fmla="*/ 4805627 h 5143500"/>
              <a:gd name="connsiteX125" fmla="*/ 1068559 w 9143999"/>
              <a:gd name="connsiteY125" fmla="*/ 4805359 h 5143500"/>
              <a:gd name="connsiteX126" fmla="*/ 1033639 w 9143999"/>
              <a:gd name="connsiteY126" fmla="*/ 4805359 h 5143500"/>
              <a:gd name="connsiteX127" fmla="*/ 1033639 w 9143999"/>
              <a:gd name="connsiteY127" fmla="*/ 4802443 h 5143500"/>
              <a:gd name="connsiteX128" fmla="*/ 1056748 w 9143999"/>
              <a:gd name="connsiteY128" fmla="*/ 4778457 h 5143500"/>
              <a:gd name="connsiteX129" fmla="*/ 1071071 w 9143999"/>
              <a:gd name="connsiteY129" fmla="*/ 4779901 h 5143500"/>
              <a:gd name="connsiteX130" fmla="*/ 1076625 w 9143999"/>
              <a:gd name="connsiteY130" fmla="*/ 4774411 h 5143500"/>
              <a:gd name="connsiteX131" fmla="*/ 1079556 w 9143999"/>
              <a:gd name="connsiteY131" fmla="*/ 4759385 h 5143500"/>
              <a:gd name="connsiteX132" fmla="*/ 1080138 w 9143999"/>
              <a:gd name="connsiteY132" fmla="*/ 4755627 h 5143500"/>
              <a:gd name="connsiteX133" fmla="*/ 1074293 w 9143999"/>
              <a:gd name="connsiteY133" fmla="*/ 4749848 h 5143500"/>
              <a:gd name="connsiteX134" fmla="*/ 1072404 w 9143999"/>
              <a:gd name="connsiteY134" fmla="*/ 4749641 h 5143500"/>
              <a:gd name="connsiteX135" fmla="*/ 1072049 w 9143999"/>
              <a:gd name="connsiteY135" fmla="*/ 4749285 h 5143500"/>
              <a:gd name="connsiteX136" fmla="*/ 1053743 w 9143999"/>
              <a:gd name="connsiteY136" fmla="*/ 4747249 h 5143500"/>
              <a:gd name="connsiteX137" fmla="*/ 1115151 w 9143999"/>
              <a:gd name="connsiteY137" fmla="*/ 4747131 h 5143500"/>
              <a:gd name="connsiteX138" fmla="*/ 1095104 w 9143999"/>
              <a:gd name="connsiteY138" fmla="*/ 4767478 h 5143500"/>
              <a:gd name="connsiteX139" fmla="*/ 1116017 w 9143999"/>
              <a:gd name="connsiteY139" fmla="*/ 4787818 h 5143500"/>
              <a:gd name="connsiteX140" fmla="*/ 1136065 w 9143999"/>
              <a:gd name="connsiteY140" fmla="*/ 4767481 h 5143500"/>
              <a:gd name="connsiteX141" fmla="*/ 1115151 w 9143999"/>
              <a:gd name="connsiteY141" fmla="*/ 4747131 h 5143500"/>
              <a:gd name="connsiteX142" fmla="*/ 0 w 9143999"/>
              <a:gd name="connsiteY142" fmla="*/ 0 h 5143500"/>
              <a:gd name="connsiteX143" fmla="*/ 9143999 w 9143999"/>
              <a:gd name="connsiteY143" fmla="*/ 0 h 5143500"/>
              <a:gd name="connsiteX144" fmla="*/ 9143999 w 9143999"/>
              <a:gd name="connsiteY144" fmla="*/ 5143500 h 5143500"/>
              <a:gd name="connsiteX145" fmla="*/ 0 w 9143999"/>
              <a:gd name="connsiteY145"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9143999" h="5143500">
                <a:moveTo>
                  <a:pt x="351363" y="4913481"/>
                </a:moveTo>
                <a:cubicBezTo>
                  <a:pt x="339456" y="4913486"/>
                  <a:pt x="331612" y="4921037"/>
                  <a:pt x="331613" y="4933530"/>
                </a:cubicBezTo>
                <a:cubicBezTo>
                  <a:pt x="331608" y="4945734"/>
                  <a:pt x="339456" y="4953580"/>
                  <a:pt x="352237" y="4953582"/>
                </a:cubicBezTo>
                <a:cubicBezTo>
                  <a:pt x="364153" y="4953577"/>
                  <a:pt x="371990" y="4945737"/>
                  <a:pt x="371987" y="4933533"/>
                </a:cubicBezTo>
                <a:cubicBezTo>
                  <a:pt x="371996" y="4921039"/>
                  <a:pt x="364153" y="4913482"/>
                  <a:pt x="351363" y="4913481"/>
                </a:cubicBezTo>
                <a:close/>
                <a:moveTo>
                  <a:pt x="892593" y="4837587"/>
                </a:moveTo>
                <a:lnTo>
                  <a:pt x="917846" y="4847631"/>
                </a:lnTo>
                <a:cubicBezTo>
                  <a:pt x="924091" y="4854457"/>
                  <a:pt x="927648" y="4864625"/>
                  <a:pt x="927648" y="4877990"/>
                </a:cubicBezTo>
                <a:cubicBezTo>
                  <a:pt x="927648" y="4891355"/>
                  <a:pt x="924091" y="4901524"/>
                  <a:pt x="918100" y="4908353"/>
                </a:cubicBezTo>
                <a:lnTo>
                  <a:pt x="894866" y="4918277"/>
                </a:lnTo>
                <a:lnTo>
                  <a:pt x="868933" y="4908080"/>
                </a:lnTo>
                <a:cubicBezTo>
                  <a:pt x="862645" y="4901288"/>
                  <a:pt x="859062" y="4891172"/>
                  <a:pt x="859062" y="4877877"/>
                </a:cubicBezTo>
                <a:cubicBezTo>
                  <a:pt x="859062" y="4864582"/>
                  <a:pt x="862645" y="4854468"/>
                  <a:pt x="868678" y="4847677"/>
                </a:cubicBezTo>
                <a:close/>
                <a:moveTo>
                  <a:pt x="559057" y="4837499"/>
                </a:moveTo>
                <a:lnTo>
                  <a:pt x="578336" y="4840021"/>
                </a:lnTo>
                <a:cubicBezTo>
                  <a:pt x="583309" y="4841465"/>
                  <a:pt x="585643" y="4843483"/>
                  <a:pt x="585643" y="4847817"/>
                </a:cubicBezTo>
                <a:lnTo>
                  <a:pt x="585643" y="4907937"/>
                </a:lnTo>
                <a:cubicBezTo>
                  <a:pt x="585643" y="4912270"/>
                  <a:pt x="583309" y="4914296"/>
                  <a:pt x="578336" y="4915741"/>
                </a:cubicBezTo>
                <a:lnTo>
                  <a:pt x="558605" y="4918322"/>
                </a:lnTo>
                <a:lnTo>
                  <a:pt x="534559" y="4909442"/>
                </a:lnTo>
                <a:cubicBezTo>
                  <a:pt x="527877" y="4902976"/>
                  <a:pt x="523519" y="4892806"/>
                  <a:pt x="523519" y="4877990"/>
                </a:cubicBezTo>
                <a:cubicBezTo>
                  <a:pt x="523519" y="4863173"/>
                  <a:pt x="527877" y="4853005"/>
                  <a:pt x="534559" y="4846542"/>
                </a:cubicBezTo>
                <a:close/>
                <a:moveTo>
                  <a:pt x="1101680" y="4805359"/>
                </a:moveTo>
                <a:cubicBezTo>
                  <a:pt x="1098192" y="4805359"/>
                  <a:pt x="1095864" y="4807677"/>
                  <a:pt x="1095864" y="4811167"/>
                </a:cubicBezTo>
                <a:lnTo>
                  <a:pt x="1095864" y="4944812"/>
                </a:lnTo>
                <a:cubicBezTo>
                  <a:pt x="1095864" y="4948301"/>
                  <a:pt x="1098192" y="4950628"/>
                  <a:pt x="1101680" y="4950628"/>
                </a:cubicBezTo>
                <a:lnTo>
                  <a:pt x="1127823" y="4950628"/>
                </a:lnTo>
                <a:lnTo>
                  <a:pt x="1128318" y="4950134"/>
                </a:lnTo>
                <a:lnTo>
                  <a:pt x="1130431" y="4950134"/>
                </a:lnTo>
                <a:cubicBezTo>
                  <a:pt x="1133944" y="4950134"/>
                  <a:pt x="1136285" y="4947819"/>
                  <a:pt x="1136285" y="4944348"/>
                </a:cubicBezTo>
                <a:lnTo>
                  <a:pt x="1136285" y="4811405"/>
                </a:lnTo>
                <a:cubicBezTo>
                  <a:pt x="1136285" y="4807934"/>
                  <a:pt x="1133944" y="4805627"/>
                  <a:pt x="1130431" y="4805627"/>
                </a:cubicBezTo>
                <a:lnTo>
                  <a:pt x="1128092" y="4805627"/>
                </a:lnTo>
                <a:lnTo>
                  <a:pt x="1127823" y="4805359"/>
                </a:lnTo>
                <a:close/>
                <a:moveTo>
                  <a:pt x="891920" y="4802455"/>
                </a:moveTo>
                <a:cubicBezTo>
                  <a:pt x="848337" y="4802455"/>
                  <a:pt x="819859" y="4834118"/>
                  <a:pt x="819859" y="4877990"/>
                </a:cubicBezTo>
                <a:cubicBezTo>
                  <a:pt x="819859" y="4921862"/>
                  <a:pt x="848337" y="4953533"/>
                  <a:pt x="893949" y="4953533"/>
                </a:cubicBezTo>
                <a:cubicBezTo>
                  <a:pt x="904845" y="4953533"/>
                  <a:pt x="914796" y="4951553"/>
                  <a:pt x="923593" y="4947899"/>
                </a:cubicBezTo>
                <a:lnTo>
                  <a:pt x="924071" y="4947569"/>
                </a:lnTo>
                <a:lnTo>
                  <a:pt x="924870" y="4947419"/>
                </a:lnTo>
                <a:cubicBezTo>
                  <a:pt x="951435" y="4936512"/>
                  <a:pt x="967553" y="4910608"/>
                  <a:pt x="967553" y="4877877"/>
                </a:cubicBezTo>
                <a:cubicBezTo>
                  <a:pt x="967553" y="4845146"/>
                  <a:pt x="951435" y="4819246"/>
                  <a:pt x="924008" y="4808342"/>
                </a:cubicBezTo>
                <a:lnTo>
                  <a:pt x="922787" y="4808121"/>
                </a:lnTo>
                <a:lnTo>
                  <a:pt x="922737" y="4808088"/>
                </a:lnTo>
                <a:cubicBezTo>
                  <a:pt x="913654" y="4804434"/>
                  <a:pt x="903323" y="4802455"/>
                  <a:pt x="891920" y="4802455"/>
                </a:cubicBezTo>
                <a:close/>
                <a:moveTo>
                  <a:pt x="725443" y="4802455"/>
                </a:moveTo>
                <a:cubicBezTo>
                  <a:pt x="708301" y="4802455"/>
                  <a:pt x="688255" y="4805359"/>
                  <a:pt x="667045" y="4812907"/>
                </a:cubicBezTo>
                <a:lnTo>
                  <a:pt x="666933" y="4813086"/>
                </a:lnTo>
                <a:lnTo>
                  <a:pt x="666650" y="4813136"/>
                </a:lnTo>
                <a:cubicBezTo>
                  <a:pt x="662556" y="4814581"/>
                  <a:pt x="659335" y="4818052"/>
                  <a:pt x="659335" y="4824699"/>
                </a:cubicBezTo>
                <a:lnTo>
                  <a:pt x="659335" y="4944348"/>
                </a:lnTo>
                <a:lnTo>
                  <a:pt x="659777" y="4944785"/>
                </a:lnTo>
                <a:lnTo>
                  <a:pt x="659777" y="4944812"/>
                </a:lnTo>
                <a:cubicBezTo>
                  <a:pt x="659777" y="4948301"/>
                  <a:pt x="662103" y="4950628"/>
                  <a:pt x="665593" y="4950628"/>
                </a:cubicBezTo>
                <a:lnTo>
                  <a:pt x="691736" y="4950628"/>
                </a:lnTo>
                <a:cubicBezTo>
                  <a:pt x="695225" y="4950628"/>
                  <a:pt x="697552" y="4948301"/>
                  <a:pt x="697552" y="4944812"/>
                </a:cubicBezTo>
                <a:lnTo>
                  <a:pt x="697552" y="4847194"/>
                </a:lnTo>
                <a:lnTo>
                  <a:pt x="704448" y="4839717"/>
                </a:lnTo>
                <a:lnTo>
                  <a:pt x="726010" y="4837419"/>
                </a:lnTo>
                <a:lnTo>
                  <a:pt x="746013" y="4843168"/>
                </a:lnTo>
                <a:lnTo>
                  <a:pt x="754202" y="4862009"/>
                </a:lnTo>
                <a:lnTo>
                  <a:pt x="754202" y="4944812"/>
                </a:lnTo>
                <a:cubicBezTo>
                  <a:pt x="754202" y="4948301"/>
                  <a:pt x="756528" y="4950628"/>
                  <a:pt x="760018" y="4950628"/>
                </a:cubicBezTo>
                <a:lnTo>
                  <a:pt x="786160" y="4950628"/>
                </a:lnTo>
                <a:cubicBezTo>
                  <a:pt x="789650" y="4950628"/>
                  <a:pt x="791976" y="4948301"/>
                  <a:pt x="791976" y="4944812"/>
                </a:cubicBezTo>
                <a:lnTo>
                  <a:pt x="791976" y="4944762"/>
                </a:lnTo>
                <a:lnTo>
                  <a:pt x="792395" y="4944348"/>
                </a:lnTo>
                <a:lnTo>
                  <a:pt x="792395" y="4857065"/>
                </a:lnTo>
                <a:cubicBezTo>
                  <a:pt x="792395" y="4839438"/>
                  <a:pt x="786911" y="4825856"/>
                  <a:pt x="775798" y="4816682"/>
                </a:cubicBezTo>
                <a:lnTo>
                  <a:pt x="775543" y="4816611"/>
                </a:lnTo>
                <a:lnTo>
                  <a:pt x="775486" y="4816471"/>
                </a:lnTo>
                <a:cubicBezTo>
                  <a:pt x="764445" y="4807248"/>
                  <a:pt x="747812" y="4802455"/>
                  <a:pt x="725443" y="4802455"/>
                </a:cubicBezTo>
                <a:close/>
                <a:moveTo>
                  <a:pt x="559834" y="4802455"/>
                </a:moveTo>
                <a:cubicBezTo>
                  <a:pt x="548868" y="4802455"/>
                  <a:pt x="538719" y="4804289"/>
                  <a:pt x="529662" y="4807762"/>
                </a:cubicBezTo>
                <a:lnTo>
                  <a:pt x="529594" y="4807805"/>
                </a:lnTo>
                <a:lnTo>
                  <a:pt x="528372" y="4808018"/>
                </a:lnTo>
                <a:cubicBezTo>
                  <a:pt x="501027" y="4818381"/>
                  <a:pt x="483586" y="4843416"/>
                  <a:pt x="483586" y="4877877"/>
                </a:cubicBezTo>
                <a:cubicBezTo>
                  <a:pt x="483586" y="4912775"/>
                  <a:pt x="498720" y="4937596"/>
                  <a:pt x="526397" y="4947825"/>
                </a:cubicBezTo>
                <a:lnTo>
                  <a:pt x="527142" y="4947947"/>
                </a:lnTo>
                <a:lnTo>
                  <a:pt x="527700" y="4948307"/>
                </a:lnTo>
                <a:cubicBezTo>
                  <a:pt x="536866" y="4951735"/>
                  <a:pt x="547417" y="4953533"/>
                  <a:pt x="559257" y="4953533"/>
                </a:cubicBezTo>
                <a:cubicBezTo>
                  <a:pt x="578428" y="4953533"/>
                  <a:pt x="597022" y="4950331"/>
                  <a:pt x="617069" y="4941908"/>
                </a:cubicBezTo>
                <a:cubicBezTo>
                  <a:pt x="621722" y="4939879"/>
                  <a:pt x="624337" y="4936678"/>
                  <a:pt x="624337" y="4930284"/>
                </a:cubicBezTo>
                <a:lnTo>
                  <a:pt x="624337" y="4824821"/>
                </a:lnTo>
                <a:cubicBezTo>
                  <a:pt x="624337" y="4818138"/>
                  <a:pt x="621722" y="4814946"/>
                  <a:pt x="617069" y="4813204"/>
                </a:cubicBezTo>
                <a:cubicBezTo>
                  <a:pt x="597898" y="4805936"/>
                  <a:pt x="579880" y="4802455"/>
                  <a:pt x="559834" y="4802455"/>
                </a:cubicBezTo>
                <a:close/>
                <a:moveTo>
                  <a:pt x="398011" y="4801292"/>
                </a:moveTo>
                <a:lnTo>
                  <a:pt x="395922" y="4801589"/>
                </a:lnTo>
                <a:lnTo>
                  <a:pt x="395863" y="4801582"/>
                </a:lnTo>
                <a:cubicBezTo>
                  <a:pt x="356679" y="4801582"/>
                  <a:pt x="331528" y="4822385"/>
                  <a:pt x="331528" y="4853603"/>
                </a:cubicBezTo>
                <a:cubicBezTo>
                  <a:pt x="331528" y="4914871"/>
                  <a:pt x="425688" y="4891154"/>
                  <a:pt x="425688" y="4933656"/>
                </a:cubicBezTo>
                <a:cubicBezTo>
                  <a:pt x="425688" y="4937989"/>
                  <a:pt x="425106" y="4940590"/>
                  <a:pt x="423936" y="4944348"/>
                </a:cubicBezTo>
                <a:cubicBezTo>
                  <a:pt x="423645" y="4944931"/>
                  <a:pt x="423645" y="4945505"/>
                  <a:pt x="423645" y="4946089"/>
                </a:cubicBezTo>
                <a:cubicBezTo>
                  <a:pt x="423645" y="4948394"/>
                  <a:pt x="425106" y="4950134"/>
                  <a:pt x="428029" y="4950134"/>
                </a:cubicBezTo>
                <a:lnTo>
                  <a:pt x="429440" y="4950134"/>
                </a:lnTo>
                <a:lnTo>
                  <a:pt x="429969" y="4950628"/>
                </a:lnTo>
                <a:lnTo>
                  <a:pt x="456121" y="4950628"/>
                </a:lnTo>
                <a:cubicBezTo>
                  <a:pt x="460476" y="4950628"/>
                  <a:pt x="462216" y="4949176"/>
                  <a:pt x="463668" y="4944812"/>
                </a:cubicBezTo>
                <a:cubicBezTo>
                  <a:pt x="465418" y="4939879"/>
                  <a:pt x="465995" y="4933196"/>
                  <a:pt x="465995" y="4928255"/>
                </a:cubicBezTo>
                <a:cubicBezTo>
                  <a:pt x="465995" y="4862299"/>
                  <a:pt x="372445" y="4878177"/>
                  <a:pt x="372445" y="4850972"/>
                </a:cubicBezTo>
                <a:cubicBezTo>
                  <a:pt x="372445" y="4846523"/>
                  <a:pt x="374698" y="4842891"/>
                  <a:pt x="378874" y="4840371"/>
                </a:cubicBezTo>
                <a:lnTo>
                  <a:pt x="395404" y="4836760"/>
                </a:lnTo>
                <a:lnTo>
                  <a:pt x="438848" y="4849557"/>
                </a:lnTo>
                <a:cubicBezTo>
                  <a:pt x="440310" y="4850418"/>
                  <a:pt x="441771" y="4850714"/>
                  <a:pt x="443232" y="4850714"/>
                </a:cubicBezTo>
                <a:lnTo>
                  <a:pt x="443815" y="4850347"/>
                </a:lnTo>
                <a:lnTo>
                  <a:pt x="445074" y="4850684"/>
                </a:lnTo>
                <a:cubicBezTo>
                  <a:pt x="447689" y="4850684"/>
                  <a:pt x="450305" y="4849231"/>
                  <a:pt x="451467" y="4846616"/>
                </a:cubicBezTo>
                <a:lnTo>
                  <a:pt x="460476" y="4827435"/>
                </a:lnTo>
                <a:cubicBezTo>
                  <a:pt x="461317" y="4825652"/>
                  <a:pt x="461639" y="4823954"/>
                  <a:pt x="461639" y="4822502"/>
                </a:cubicBezTo>
                <a:cubicBezTo>
                  <a:pt x="461639" y="4820176"/>
                  <a:pt x="460485" y="4817858"/>
                  <a:pt x="458150" y="4816686"/>
                </a:cubicBezTo>
                <a:cubicBezTo>
                  <a:pt x="440141" y="4806226"/>
                  <a:pt x="418635" y="4801292"/>
                  <a:pt x="398011" y="4801292"/>
                </a:cubicBezTo>
                <a:close/>
                <a:moveTo>
                  <a:pt x="1053743" y="4747249"/>
                </a:moveTo>
                <a:cubicBezTo>
                  <a:pt x="1017717" y="4747249"/>
                  <a:pt x="994181" y="4766420"/>
                  <a:pt x="994181" y="4808264"/>
                </a:cubicBezTo>
                <a:lnTo>
                  <a:pt x="994181" y="4944812"/>
                </a:lnTo>
                <a:cubicBezTo>
                  <a:pt x="994181" y="4948301"/>
                  <a:pt x="996508" y="4950628"/>
                  <a:pt x="999997" y="4950628"/>
                </a:cubicBezTo>
                <a:lnTo>
                  <a:pt x="1025851" y="4950628"/>
                </a:lnTo>
                <a:lnTo>
                  <a:pt x="1026345" y="4950134"/>
                </a:lnTo>
                <a:lnTo>
                  <a:pt x="1027794" y="4950134"/>
                </a:lnTo>
                <a:cubicBezTo>
                  <a:pt x="1031306" y="4950134"/>
                  <a:pt x="1033639" y="4947819"/>
                  <a:pt x="1033639" y="4944348"/>
                </a:cubicBezTo>
                <a:lnTo>
                  <a:pt x="1033639" y="4837419"/>
                </a:lnTo>
                <a:lnTo>
                  <a:pt x="1070780" y="4837419"/>
                </a:lnTo>
                <a:cubicBezTo>
                  <a:pt x="1074584" y="4837419"/>
                  <a:pt x="1076625" y="4835105"/>
                  <a:pt x="1076625" y="4831634"/>
                </a:cubicBezTo>
                <a:lnTo>
                  <a:pt x="1076625" y="4811692"/>
                </a:lnTo>
                <a:cubicBezTo>
                  <a:pt x="1076625" y="4807934"/>
                  <a:pt x="1074584" y="4805627"/>
                  <a:pt x="1070780" y="4805627"/>
                </a:cubicBezTo>
                <a:lnTo>
                  <a:pt x="1068815" y="4805627"/>
                </a:lnTo>
                <a:lnTo>
                  <a:pt x="1068559" y="4805359"/>
                </a:lnTo>
                <a:lnTo>
                  <a:pt x="1033639" y="4805359"/>
                </a:lnTo>
                <a:lnTo>
                  <a:pt x="1033639" y="4802443"/>
                </a:lnTo>
                <a:cubicBezTo>
                  <a:pt x="1033639" y="4786548"/>
                  <a:pt x="1040663" y="4778457"/>
                  <a:pt x="1056748" y="4778457"/>
                </a:cubicBezTo>
                <a:cubicBezTo>
                  <a:pt x="1062593" y="4778457"/>
                  <a:pt x="1068892" y="4779901"/>
                  <a:pt x="1071071" y="4779901"/>
                </a:cubicBezTo>
                <a:cubicBezTo>
                  <a:pt x="1074584" y="4779901"/>
                  <a:pt x="1076045" y="4777882"/>
                  <a:pt x="1076625" y="4774411"/>
                </a:cubicBezTo>
                <a:lnTo>
                  <a:pt x="1079556" y="4759385"/>
                </a:lnTo>
                <a:cubicBezTo>
                  <a:pt x="1079813" y="4758050"/>
                  <a:pt x="1080138" y="4756876"/>
                  <a:pt x="1080138" y="4755627"/>
                </a:cubicBezTo>
                <a:cubicBezTo>
                  <a:pt x="1080138" y="4752417"/>
                  <a:pt x="1078386" y="4750711"/>
                  <a:pt x="1074293" y="4749848"/>
                </a:cubicBezTo>
                <a:lnTo>
                  <a:pt x="1072404" y="4749641"/>
                </a:lnTo>
                <a:lnTo>
                  <a:pt x="1072049" y="4749285"/>
                </a:lnTo>
                <a:cubicBezTo>
                  <a:pt x="1066232" y="4747834"/>
                  <a:pt x="1059941" y="4747249"/>
                  <a:pt x="1053743" y="4747249"/>
                </a:cubicBezTo>
                <a:close/>
                <a:moveTo>
                  <a:pt x="1115151" y="4747131"/>
                </a:moveTo>
                <a:cubicBezTo>
                  <a:pt x="1102947" y="4747139"/>
                  <a:pt x="1095102" y="4754688"/>
                  <a:pt x="1095104" y="4767478"/>
                </a:cubicBezTo>
                <a:cubicBezTo>
                  <a:pt x="1095101" y="4779971"/>
                  <a:pt x="1102947" y="4787811"/>
                  <a:pt x="1116017" y="4787818"/>
                </a:cubicBezTo>
                <a:cubicBezTo>
                  <a:pt x="1127933" y="4787817"/>
                  <a:pt x="1136070" y="4779974"/>
                  <a:pt x="1136065" y="4767481"/>
                </a:cubicBezTo>
                <a:cubicBezTo>
                  <a:pt x="1136070" y="4754690"/>
                  <a:pt x="1127933" y="4747137"/>
                  <a:pt x="1115151" y="4747131"/>
                </a:cubicBezTo>
                <a:close/>
                <a:moveTo>
                  <a:pt x="0" y="0"/>
                </a:moveTo>
                <a:lnTo>
                  <a:pt x="9143999" y="0"/>
                </a:lnTo>
                <a:lnTo>
                  <a:pt x="9143999" y="5143500"/>
                </a:lnTo>
                <a:lnTo>
                  <a:pt x="0" y="5143500"/>
                </a:lnTo>
                <a:close/>
              </a:path>
            </a:pathLst>
          </a:custGeom>
        </p:spPr>
        <p:txBody>
          <a:bodyPr wrap="square">
            <a:noAutofit/>
          </a:bodyPr>
          <a:lstStyle>
            <a:lvl1pPr>
              <a:defRPr>
                <a:noFill/>
              </a:defRPr>
            </a:lvl1pPr>
          </a:lstStyle>
          <a:p>
            <a:r>
              <a:rPr lang="en-US" noProof="0"/>
              <a:t>Click icon to add picture</a:t>
            </a:r>
          </a:p>
        </p:txBody>
      </p:sp>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9" name="Espace réservé du texte 5">
            <a:extLst>
              <a:ext uri="{FF2B5EF4-FFF2-40B4-BE49-F238E27FC236}">
                <a16:creationId xmlns:a16="http://schemas.microsoft.com/office/drawing/2014/main" id="{0B90B88F-38E1-44C8-9D6F-1A9BFFE001D7}"/>
              </a:ext>
            </a:extLst>
          </p:cNvPr>
          <p:cNvSpPr>
            <a:spLocks noGrp="1"/>
          </p:cNvSpPr>
          <p:nvPr>
            <p:ph type="body" sz="quarter" idx="24"/>
          </p:nvPr>
        </p:nvSpPr>
        <p:spPr>
          <a:xfrm>
            <a:off x="6778558" y="2915364"/>
            <a:ext cx="4949741" cy="1399251"/>
          </a:xfrm>
        </p:spPr>
        <p:txBody>
          <a:bodyPr anchor="t">
            <a:noAutofit/>
          </a:bodyPr>
          <a:lstStyle>
            <a:lvl1pPr algn="l">
              <a:lnSpc>
                <a:spcPct val="96000"/>
              </a:lnSpc>
              <a:spcAft>
                <a:spcPts val="1333"/>
              </a:spcAft>
              <a:defRPr lang="fr-FR" sz="4800" b="0" i="1" kern="1200" dirty="0" err="1" smtClean="0">
                <a:solidFill>
                  <a:schemeClr val="bg2"/>
                </a:solidFill>
                <a:effectLst>
                  <a:outerShdw blurRad="127000" sx="102000" sy="102000" algn="ctr" rotWithShape="0">
                    <a:prstClr val="black">
                      <a:alpha val="25000"/>
                    </a:prstClr>
                  </a:outerShdw>
                </a:effectLst>
                <a:latin typeface="Georgia" panose="02040502050405020303" pitchFamily="18" charset="0"/>
                <a:ea typeface="Verdana" panose="020B0604030504040204" pitchFamily="34" charset="0"/>
                <a:cs typeface="Georgia" panose="02040502050405020303" pitchFamily="18" charset="0"/>
              </a:defRPr>
            </a:lvl1pPr>
            <a:lvl2pPr marL="0" indent="0" algn="l">
              <a:lnSpc>
                <a:spcPct val="90000"/>
              </a:lnSpc>
              <a:buFont typeface="Arial" panose="020B0604020202020204" pitchFamily="34" charset="0"/>
              <a:buNone/>
              <a:defRPr lang="en-US" sz="4800" b="0" i="1" kern="1200" noProof="0" dirty="0">
                <a:solidFill>
                  <a:schemeClr val="bg1"/>
                </a:solidFill>
                <a:effectLst>
                  <a:outerShdw blurRad="127000" sx="105000" sy="105000" algn="ctr" rotWithShape="0">
                    <a:prstClr val="black">
                      <a:alpha val="9957"/>
                    </a:prstClr>
                  </a:outerShdw>
                </a:effectLst>
                <a:latin typeface="Georgia" panose="02040502050405020303" pitchFamily="18" charset="0"/>
                <a:ea typeface="Verdana" panose="020B0604030504040204" pitchFamily="34" charset="0"/>
                <a:cs typeface="Verdana" panose="020B0604030504040204" pitchFamily="34" charset="0"/>
              </a:defRPr>
            </a:lvl2pPr>
            <a:lvl3pPr algn="l">
              <a:lnSpc>
                <a:spcPct val="100000"/>
              </a:lnSpc>
              <a:spcBef>
                <a:spcPts val="1333"/>
              </a:spcBef>
              <a:defRPr sz="1867">
                <a:solidFill>
                  <a:schemeClr val="bg1"/>
                </a:solidFill>
                <a:effectLst>
                  <a:outerShdw blurRad="127000" sx="102000" sy="102000" algn="ctr" rotWithShape="0">
                    <a:prstClr val="black">
                      <a:alpha val="25000"/>
                    </a:prstClr>
                  </a:outerShdw>
                </a:effectLst>
              </a:defRPr>
            </a:lvl3pPr>
          </a:lstStyle>
          <a:p>
            <a:pPr marL="761981" lvl="0" indent="-761981" algn="l" defTabSz="914377" rtl="0" eaLnBrk="1" latinLnBrk="0" hangingPunct="1">
              <a:lnSpc>
                <a:spcPct val="90000"/>
              </a:lnSpc>
              <a:spcBef>
                <a:spcPts val="0"/>
              </a:spcBef>
            </a:pPr>
            <a:r>
              <a:rPr lang="en-US" noProof="0"/>
              <a:t>Click to edit Master text styles</a:t>
            </a:r>
          </a:p>
        </p:txBody>
      </p:sp>
      <p:sp>
        <p:nvSpPr>
          <p:cNvPr id="12" name="Espace réservé du texte 5">
            <a:extLst>
              <a:ext uri="{FF2B5EF4-FFF2-40B4-BE49-F238E27FC236}">
                <a16:creationId xmlns:a16="http://schemas.microsoft.com/office/drawing/2014/main" id="{9F6585BF-F3F3-4500-9CFA-EF0D9041ED53}"/>
              </a:ext>
            </a:extLst>
          </p:cNvPr>
          <p:cNvSpPr>
            <a:spLocks noGrp="1"/>
          </p:cNvSpPr>
          <p:nvPr>
            <p:ph type="body" sz="quarter" idx="25"/>
          </p:nvPr>
        </p:nvSpPr>
        <p:spPr>
          <a:xfrm>
            <a:off x="6778558" y="4395893"/>
            <a:ext cx="4949741" cy="710532"/>
          </a:xfrm>
        </p:spPr>
        <p:txBody>
          <a:bodyPr anchor="t">
            <a:noAutofit/>
          </a:bodyPr>
          <a:lstStyle>
            <a:lvl1pPr algn="l">
              <a:lnSpc>
                <a:spcPct val="96000"/>
              </a:lnSpc>
              <a:spcAft>
                <a:spcPts val="1333"/>
              </a:spcAft>
              <a:defRPr lang="fr-FR" sz="1867" b="0" i="0" kern="1200" dirty="0" err="1" smtClean="0">
                <a:solidFill>
                  <a:schemeClr val="bg2"/>
                </a:solidFill>
                <a:effectLst>
                  <a:outerShdw blurRad="127000" sx="102000" sy="102000" algn="ctr" rotWithShape="0">
                    <a:prstClr val="black">
                      <a:alpha val="25000"/>
                    </a:prstClr>
                  </a:outerShdw>
                </a:effectLst>
                <a:latin typeface="+mj-lt"/>
                <a:ea typeface="Verdana" panose="020B0604030504040204" pitchFamily="34" charset="0"/>
                <a:cs typeface="Georgia" panose="02040502050405020303" pitchFamily="18" charset="0"/>
              </a:defRPr>
            </a:lvl1pPr>
            <a:lvl2pPr algn="l">
              <a:lnSpc>
                <a:spcPct val="90000"/>
              </a:lnSpc>
              <a:defRPr lang="en-US" sz="1867" b="0" i="0" kern="1200" noProof="0" dirty="0">
                <a:solidFill>
                  <a:schemeClr val="bg1"/>
                </a:solidFill>
                <a:effectLst>
                  <a:outerShdw blurRad="127000" sx="105000" sy="105000" algn="ctr" rotWithShape="0">
                    <a:prstClr val="black">
                      <a:alpha val="9957"/>
                    </a:prstClr>
                  </a:outerShdw>
                </a:effectLst>
                <a:latin typeface="+mj-lt"/>
                <a:ea typeface="Verdana" panose="020B0604030504040204" pitchFamily="34" charset="0"/>
                <a:cs typeface="Verdana" panose="020B0604030504040204" pitchFamily="34" charset="0"/>
              </a:defRPr>
            </a:lvl2pPr>
            <a:lvl3pPr algn="l">
              <a:lnSpc>
                <a:spcPct val="100000"/>
              </a:lnSpc>
              <a:spcBef>
                <a:spcPts val="1333"/>
              </a:spcBef>
              <a:defRPr lang="en-US" sz="1867" b="0" i="0" kern="1200" noProof="0" dirty="0">
                <a:solidFill>
                  <a:schemeClr val="bg1"/>
                </a:solidFill>
                <a:effectLst>
                  <a:outerShdw blurRad="127000" sx="105000" sy="105000" algn="ctr" rotWithShape="0">
                    <a:prstClr val="black">
                      <a:alpha val="9957"/>
                    </a:prstClr>
                  </a:outerShdw>
                </a:effectLst>
                <a:latin typeface="Verdana" panose="020B0604030504040204" pitchFamily="34" charset="0"/>
                <a:ea typeface="Verdana" panose="020B0604030504040204" pitchFamily="34" charset="0"/>
                <a:cs typeface="Verdana" panose="020B0604030504040204" pitchFamily="34" charset="0"/>
              </a:defRPr>
            </a:lvl3pPr>
          </a:lstStyle>
          <a:p>
            <a:pPr marL="0" lvl="0" indent="0" algn="l" defTabSz="914377" rtl="0" eaLnBrk="1" latinLnBrk="0" hangingPunct="1">
              <a:lnSpc>
                <a:spcPct val="100000"/>
              </a:lnSpc>
              <a:spcBef>
                <a:spcPts val="1333"/>
              </a:spcBef>
              <a:buFont typeface="Arial" panose="020B0604020202020204" pitchFamily="34" charset="0"/>
              <a:buNone/>
            </a:pPr>
            <a:r>
              <a:rPr lang="en-US" noProof="0"/>
              <a:t>Click to edit Master text styles</a:t>
            </a:r>
          </a:p>
        </p:txBody>
      </p:sp>
      <p:sp>
        <p:nvSpPr>
          <p:cNvPr id="13" name="Espace réservé du texte 5">
            <a:extLst>
              <a:ext uri="{FF2B5EF4-FFF2-40B4-BE49-F238E27FC236}">
                <a16:creationId xmlns:a16="http://schemas.microsoft.com/office/drawing/2014/main" id="{FB220A98-FE22-4FE9-AB26-E269403DC28C}"/>
              </a:ext>
            </a:extLst>
          </p:cNvPr>
          <p:cNvSpPr>
            <a:spLocks noGrp="1"/>
          </p:cNvSpPr>
          <p:nvPr>
            <p:ph type="body" sz="quarter" idx="26"/>
          </p:nvPr>
        </p:nvSpPr>
        <p:spPr>
          <a:xfrm>
            <a:off x="6778558" y="1792928"/>
            <a:ext cx="4949741" cy="939945"/>
          </a:xfrm>
        </p:spPr>
        <p:txBody>
          <a:bodyPr anchor="b">
            <a:noAutofit/>
          </a:bodyPr>
          <a:lstStyle>
            <a:lvl1pPr algn="l">
              <a:lnSpc>
                <a:spcPct val="96000"/>
              </a:lnSpc>
              <a:spcAft>
                <a:spcPts val="1333"/>
              </a:spcAft>
              <a:defRPr lang="fr-FR" sz="2933" b="0" i="0" kern="1200" dirty="0" err="1" smtClean="0">
                <a:solidFill>
                  <a:schemeClr val="bg2"/>
                </a:solidFill>
                <a:effectLst>
                  <a:outerShdw blurRad="127000" sx="102000" sy="102000" algn="ctr" rotWithShape="0">
                    <a:prstClr val="black">
                      <a:alpha val="25000"/>
                    </a:prstClr>
                  </a:outerShdw>
                </a:effectLst>
                <a:latin typeface="Verdana" panose="020B0604030504040204" pitchFamily="34" charset="0"/>
                <a:ea typeface="Verdana" panose="020B0604030504040204" pitchFamily="34" charset="0"/>
                <a:cs typeface="Verdana" panose="020B0604030504040204" pitchFamily="34" charset="0"/>
              </a:defRPr>
            </a:lvl1pPr>
            <a:lvl2pPr algn="l">
              <a:lnSpc>
                <a:spcPct val="90000"/>
              </a:lnSpc>
              <a:defRPr sz="4800" b="0" i="1">
                <a:solidFill>
                  <a:schemeClr val="bg1"/>
                </a:solidFill>
                <a:effectLst>
                  <a:outerShdw blurRad="127000" sx="102000" sy="102000" algn="ctr" rotWithShape="0">
                    <a:prstClr val="black">
                      <a:alpha val="25000"/>
                    </a:prstClr>
                  </a:outerShdw>
                </a:effectLst>
                <a:latin typeface="Georgia" panose="02040502050405020303" pitchFamily="18" charset="0"/>
                <a:ea typeface="Verdana" panose="020B0604030504040204" pitchFamily="34" charset="0"/>
                <a:cs typeface="Verdana" panose="020B0604030504040204" pitchFamily="34" charset="0"/>
              </a:defRPr>
            </a:lvl2pPr>
            <a:lvl3pPr algn="l">
              <a:lnSpc>
                <a:spcPct val="100000"/>
              </a:lnSpc>
              <a:spcBef>
                <a:spcPts val="1333"/>
              </a:spcBef>
              <a:defRPr sz="1867">
                <a:solidFill>
                  <a:schemeClr val="bg1"/>
                </a:solidFill>
                <a:effectLst>
                  <a:outerShdw blurRad="127000" sx="102000" sy="102000" algn="ctr" rotWithShape="0">
                    <a:prstClr val="black">
                      <a:alpha val="25000"/>
                    </a:prstClr>
                  </a:outerShdw>
                </a:effectLst>
              </a:defRPr>
            </a:lvl3pPr>
          </a:lstStyle>
          <a:p>
            <a:pPr lvl="0"/>
            <a:r>
              <a:rPr lang="en-US" noProof="0"/>
              <a:t>Click to edit Master text styles</a:t>
            </a:r>
          </a:p>
        </p:txBody>
      </p:sp>
      <p:grpSp>
        <p:nvGrpSpPr>
          <p:cNvPr id="26" name="Graphique 7">
            <a:extLst>
              <a:ext uri="{FF2B5EF4-FFF2-40B4-BE49-F238E27FC236}">
                <a16:creationId xmlns:a16="http://schemas.microsoft.com/office/drawing/2014/main" id="{2473C403-3091-45DA-8311-8B80BACBDD77}"/>
              </a:ext>
            </a:extLst>
          </p:cNvPr>
          <p:cNvGrpSpPr>
            <a:grpSpLocks noChangeAspect="1"/>
          </p:cNvGrpSpPr>
          <p:nvPr userDrawn="1"/>
        </p:nvGrpSpPr>
        <p:grpSpPr>
          <a:xfrm>
            <a:off x="442166" y="6329527"/>
            <a:ext cx="1071853" cy="275084"/>
            <a:chOff x="4768103" y="-471733"/>
            <a:chExt cx="744723" cy="191124"/>
          </a:xfrm>
          <a:solidFill>
            <a:srgbClr val="FFFFFF"/>
          </a:solidFill>
        </p:grpSpPr>
        <p:sp>
          <p:nvSpPr>
            <p:cNvPr id="27" name="Forme libre : forme 9">
              <a:extLst>
                <a:ext uri="{FF2B5EF4-FFF2-40B4-BE49-F238E27FC236}">
                  <a16:creationId xmlns:a16="http://schemas.microsoft.com/office/drawing/2014/main" id="{9A66E28E-1ED8-413A-86AB-392723C99535}"/>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fr-FR" sz="2400"/>
            </a:p>
          </p:txBody>
        </p:sp>
        <p:sp>
          <p:nvSpPr>
            <p:cNvPr id="28" name="Forme libre : forme 10">
              <a:extLst>
                <a:ext uri="{FF2B5EF4-FFF2-40B4-BE49-F238E27FC236}">
                  <a16:creationId xmlns:a16="http://schemas.microsoft.com/office/drawing/2014/main" id="{332EEDE0-E68F-49D3-A74F-33347ECF61BC}"/>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solidFill>
              <a:schemeClr val="accent2"/>
            </a:solidFill>
            <a:ln w="7833" cap="flat">
              <a:noFill/>
              <a:prstDash val="solid"/>
              <a:round/>
            </a:ln>
          </p:spPr>
          <p:txBody>
            <a:bodyPr rtlCol="0" anchor="ctr"/>
            <a:lstStyle/>
            <a:p>
              <a:endParaRPr lang="fr-FR" sz="2400">
                <a:solidFill>
                  <a:schemeClr val="accent2"/>
                </a:solidFill>
              </a:endParaRPr>
            </a:p>
          </p:txBody>
        </p:sp>
        <p:sp>
          <p:nvSpPr>
            <p:cNvPr id="29" name="Forme libre : forme 11">
              <a:extLst>
                <a:ext uri="{FF2B5EF4-FFF2-40B4-BE49-F238E27FC236}">
                  <a16:creationId xmlns:a16="http://schemas.microsoft.com/office/drawing/2014/main" id="{3EA6B076-5413-42E1-95D1-72C23C1D4D5B}"/>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solidFill>
              <a:schemeClr val="accent2"/>
            </a:solidFill>
            <a:ln w="7833" cap="flat">
              <a:noFill/>
              <a:prstDash val="solid"/>
              <a:round/>
            </a:ln>
          </p:spPr>
          <p:txBody>
            <a:bodyPr rtlCol="0" anchor="ctr"/>
            <a:lstStyle/>
            <a:p>
              <a:endParaRPr lang="fr-FR" sz="2400"/>
            </a:p>
          </p:txBody>
        </p:sp>
      </p:grpSp>
    </p:spTree>
    <p:extLst>
      <p:ext uri="{BB962C8B-B14F-4D97-AF65-F5344CB8AC3E}">
        <p14:creationId xmlns:p14="http://schemas.microsoft.com/office/powerpoint/2010/main" val="3115231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with Image (Small)">
    <p:spTree>
      <p:nvGrpSpPr>
        <p:cNvPr id="1" name=""/>
        <p:cNvGrpSpPr/>
        <p:nvPr/>
      </p:nvGrpSpPr>
      <p:grpSpPr>
        <a:xfrm>
          <a:off x="0" y="0"/>
          <a:ext cx="0" cy="0"/>
          <a:chOff x="0" y="0"/>
          <a:chExt cx="0" cy="0"/>
        </a:xfrm>
      </p:grpSpPr>
      <p:sp>
        <p:nvSpPr>
          <p:cNvPr id="8" name="Espace réservé pour une image  3">
            <a:extLst>
              <a:ext uri="{FF2B5EF4-FFF2-40B4-BE49-F238E27FC236}">
                <a16:creationId xmlns:a16="http://schemas.microsoft.com/office/drawing/2014/main" id="{CEC2E05F-5F9D-41D9-A40F-97C2869C7DDA}"/>
              </a:ext>
            </a:extLst>
          </p:cNvPr>
          <p:cNvSpPr>
            <a:spLocks noGrp="1"/>
          </p:cNvSpPr>
          <p:nvPr>
            <p:ph type="pic" sz="quarter" idx="23"/>
          </p:nvPr>
        </p:nvSpPr>
        <p:spPr>
          <a:xfrm>
            <a:off x="8462400" y="0"/>
            <a:ext cx="3729600" cy="6858000"/>
          </a:xfrm>
        </p:spPr>
        <p:txBody>
          <a:bodyPr>
            <a:noAutofit/>
          </a:bodyPr>
          <a:lstStyle>
            <a:lvl1pPr>
              <a:defRPr>
                <a:noFill/>
              </a:defRPr>
            </a:lvl1pPr>
          </a:lstStyle>
          <a:p>
            <a:r>
              <a:rPr lang="en-US" noProof="0"/>
              <a:t>Click icon to add picture</a:t>
            </a:r>
          </a:p>
        </p:txBody>
      </p:sp>
      <p:sp>
        <p:nvSpPr>
          <p:cNvPr id="5" name="Footer Placeholder 4">
            <a:extLst>
              <a:ext uri="{FF2B5EF4-FFF2-40B4-BE49-F238E27FC236}">
                <a16:creationId xmlns:a16="http://schemas.microsoft.com/office/drawing/2014/main" id="{A3011135-2E7F-4862-A57B-0D89D5324616}"/>
              </a:ext>
            </a:extLst>
          </p:cNvPr>
          <p:cNvSpPr>
            <a:spLocks noGrp="1"/>
          </p:cNvSpPr>
          <p:nvPr>
            <p:ph type="ftr" sz="quarter" idx="25"/>
          </p:nvPr>
        </p:nvSpPr>
        <p:spPr/>
        <p:txBody>
          <a:bodyPr/>
          <a:lstStyle/>
          <a:p>
            <a:endParaRPr lang="en-US"/>
          </a:p>
        </p:txBody>
      </p:sp>
      <p:sp>
        <p:nvSpPr>
          <p:cNvPr id="6" name="Slide Number Placeholder 5">
            <a:extLst>
              <a:ext uri="{FF2B5EF4-FFF2-40B4-BE49-F238E27FC236}">
                <a16:creationId xmlns:a16="http://schemas.microsoft.com/office/drawing/2014/main" id="{46152907-EA88-418C-97E1-3343029E06C2}"/>
              </a:ext>
            </a:extLst>
          </p:cNvPr>
          <p:cNvSpPr>
            <a:spLocks noGrp="1"/>
          </p:cNvSpPr>
          <p:nvPr>
            <p:ph type="sldNum" sz="quarter" idx="26"/>
          </p:nvPr>
        </p:nvSpPr>
        <p:spPr/>
        <p:txBody>
          <a:bodyPr/>
          <a:lstStyle/>
          <a:p>
            <a:fld id="{6B54B0F7-55DD-40D6-B7F4-70B586885C0B}" type="slidenum">
              <a:rPr lang="en-US" smtClean="0"/>
              <a:pPr/>
              <a:t>‹#›</a:t>
            </a:fld>
            <a:endParaRPr lang="en-US"/>
          </a:p>
        </p:txBody>
      </p:sp>
      <p:sp>
        <p:nvSpPr>
          <p:cNvPr id="3" name="Title 2">
            <a:extLst>
              <a:ext uri="{FF2B5EF4-FFF2-40B4-BE49-F238E27FC236}">
                <a16:creationId xmlns:a16="http://schemas.microsoft.com/office/drawing/2014/main" id="{0A3C3353-532F-470C-976B-DF4E883F19B0}"/>
              </a:ext>
            </a:extLst>
          </p:cNvPr>
          <p:cNvSpPr>
            <a:spLocks noGrp="1"/>
          </p:cNvSpPr>
          <p:nvPr>
            <p:ph type="title"/>
          </p:nvPr>
        </p:nvSpPr>
        <p:spPr>
          <a:xfrm>
            <a:off x="441600" y="385507"/>
            <a:ext cx="7644453" cy="960000"/>
          </a:xfrm>
        </p:spPr>
        <p:txBody>
          <a:bodyPr/>
          <a:lstStyle/>
          <a:p>
            <a:r>
              <a:rPr lang="en-US"/>
              <a:t>Click to edit Master title style</a:t>
            </a:r>
          </a:p>
        </p:txBody>
      </p:sp>
      <p:sp>
        <p:nvSpPr>
          <p:cNvPr id="14" name="Text Placeholder 2">
            <a:extLst>
              <a:ext uri="{FF2B5EF4-FFF2-40B4-BE49-F238E27FC236}">
                <a16:creationId xmlns:a16="http://schemas.microsoft.com/office/drawing/2014/main" id="{5BF4ECDC-1329-46C8-8342-5FD3297D56EB}"/>
              </a:ext>
            </a:extLst>
          </p:cNvPr>
          <p:cNvSpPr>
            <a:spLocks noGrp="1"/>
          </p:cNvSpPr>
          <p:nvPr>
            <p:ph type="body" sz="quarter" idx="21"/>
          </p:nvPr>
        </p:nvSpPr>
        <p:spPr>
          <a:xfrm>
            <a:off x="442034" y="1787589"/>
            <a:ext cx="7644020" cy="44514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Espace réservé du texte 4">
            <a:extLst>
              <a:ext uri="{FF2B5EF4-FFF2-40B4-BE49-F238E27FC236}">
                <a16:creationId xmlns:a16="http://schemas.microsoft.com/office/drawing/2014/main" id="{F3196DAB-B773-4CB8-B0BB-E2663F22689E}"/>
              </a:ext>
            </a:extLst>
          </p:cNvPr>
          <p:cNvSpPr>
            <a:spLocks noGrp="1"/>
          </p:cNvSpPr>
          <p:nvPr>
            <p:ph type="body" sz="quarter" idx="22"/>
          </p:nvPr>
        </p:nvSpPr>
        <p:spPr>
          <a:xfrm>
            <a:off x="444974" y="1428424"/>
            <a:ext cx="7644020" cy="287259"/>
          </a:xfrm>
        </p:spPr>
        <p:txBody>
          <a:bodyPr wrap="square">
            <a:spAutoFit/>
          </a:bodyPr>
          <a:lstStyle>
            <a:lvl1pPr>
              <a:lnSpc>
                <a:spcPct val="100000"/>
              </a:lnSpc>
              <a:spcAft>
                <a:spcPts val="0"/>
              </a:spcAft>
              <a:defRPr sz="1867"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Click to edit Master text styles</a:t>
            </a:r>
          </a:p>
        </p:txBody>
      </p:sp>
    </p:spTree>
    <p:extLst>
      <p:ext uri="{BB962C8B-B14F-4D97-AF65-F5344CB8AC3E}">
        <p14:creationId xmlns:p14="http://schemas.microsoft.com/office/powerpoint/2010/main" val="141360591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05.Emphasis2">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B6B4CB16-7C9E-4975-A78F-8E4C75C9A11B}"/>
              </a:ext>
            </a:extLst>
          </p:cNvPr>
          <p:cNvSpPr>
            <a:spLocks noGrp="1"/>
          </p:cNvSpPr>
          <p:nvPr>
            <p:ph type="pic" sz="quarter" idx="20"/>
          </p:nvPr>
        </p:nvSpPr>
        <p:spPr>
          <a:xfrm>
            <a:off x="0" y="0"/>
            <a:ext cx="12192000" cy="6858000"/>
          </a:xfrm>
          <a:custGeom>
            <a:avLst/>
            <a:gdLst>
              <a:gd name="connsiteX0" fmla="*/ 351364 w 9144000"/>
              <a:gd name="connsiteY0" fmla="*/ 4913481 h 5143500"/>
              <a:gd name="connsiteX1" fmla="*/ 331614 w 9144000"/>
              <a:gd name="connsiteY1" fmla="*/ 4933530 h 5143500"/>
              <a:gd name="connsiteX2" fmla="*/ 352238 w 9144000"/>
              <a:gd name="connsiteY2" fmla="*/ 4953582 h 5143500"/>
              <a:gd name="connsiteX3" fmla="*/ 371988 w 9144000"/>
              <a:gd name="connsiteY3" fmla="*/ 4933533 h 5143500"/>
              <a:gd name="connsiteX4" fmla="*/ 351364 w 9144000"/>
              <a:gd name="connsiteY4" fmla="*/ 4913481 h 5143500"/>
              <a:gd name="connsiteX5" fmla="*/ 891921 w 9144000"/>
              <a:gd name="connsiteY5" fmla="*/ 4837319 h 5143500"/>
              <a:gd name="connsiteX6" fmla="*/ 927650 w 9144000"/>
              <a:gd name="connsiteY6" fmla="*/ 4877990 h 5143500"/>
              <a:gd name="connsiteX7" fmla="*/ 893950 w 9144000"/>
              <a:gd name="connsiteY7" fmla="*/ 4918669 h 5143500"/>
              <a:gd name="connsiteX8" fmla="*/ 858213 w 9144000"/>
              <a:gd name="connsiteY8" fmla="*/ 4877990 h 5143500"/>
              <a:gd name="connsiteX9" fmla="*/ 891921 w 9144000"/>
              <a:gd name="connsiteY9" fmla="*/ 4837319 h 5143500"/>
              <a:gd name="connsiteX10" fmla="*/ 559546 w 9144000"/>
              <a:gd name="connsiteY10" fmla="*/ 4837319 h 5143500"/>
              <a:gd name="connsiteX11" fmla="*/ 579304 w 9144000"/>
              <a:gd name="connsiteY11" fmla="*/ 4839934 h 5143500"/>
              <a:gd name="connsiteX12" fmla="*/ 586563 w 9144000"/>
              <a:gd name="connsiteY12" fmla="*/ 4847771 h 5143500"/>
              <a:gd name="connsiteX13" fmla="*/ 586563 w 9144000"/>
              <a:gd name="connsiteY13" fmla="*/ 4908209 h 5143500"/>
              <a:gd name="connsiteX14" fmla="*/ 579304 w 9144000"/>
              <a:gd name="connsiteY14" fmla="*/ 4916053 h 5143500"/>
              <a:gd name="connsiteX15" fmla="*/ 559546 w 9144000"/>
              <a:gd name="connsiteY15" fmla="*/ 4918669 h 5143500"/>
              <a:gd name="connsiteX16" fmla="*/ 523520 w 9144000"/>
              <a:gd name="connsiteY16" fmla="*/ 4877990 h 5143500"/>
              <a:gd name="connsiteX17" fmla="*/ 559546 w 9144000"/>
              <a:gd name="connsiteY17" fmla="*/ 4837319 h 5143500"/>
              <a:gd name="connsiteX18" fmla="*/ 1101681 w 9144000"/>
              <a:gd name="connsiteY18" fmla="*/ 4805359 h 5143500"/>
              <a:gd name="connsiteX19" fmla="*/ 1095865 w 9144000"/>
              <a:gd name="connsiteY19" fmla="*/ 4811167 h 5143500"/>
              <a:gd name="connsiteX20" fmla="*/ 1095865 w 9144000"/>
              <a:gd name="connsiteY20" fmla="*/ 4944812 h 5143500"/>
              <a:gd name="connsiteX21" fmla="*/ 1101681 w 9144000"/>
              <a:gd name="connsiteY21" fmla="*/ 4950628 h 5143500"/>
              <a:gd name="connsiteX22" fmla="*/ 1127825 w 9144000"/>
              <a:gd name="connsiteY22" fmla="*/ 4950628 h 5143500"/>
              <a:gd name="connsiteX23" fmla="*/ 1133641 w 9144000"/>
              <a:gd name="connsiteY23" fmla="*/ 4944812 h 5143500"/>
              <a:gd name="connsiteX24" fmla="*/ 1133641 w 9144000"/>
              <a:gd name="connsiteY24" fmla="*/ 4811167 h 5143500"/>
              <a:gd name="connsiteX25" fmla="*/ 1127825 w 9144000"/>
              <a:gd name="connsiteY25" fmla="*/ 4805359 h 5143500"/>
              <a:gd name="connsiteX26" fmla="*/ 891921 w 9144000"/>
              <a:gd name="connsiteY26" fmla="*/ 4802455 h 5143500"/>
              <a:gd name="connsiteX27" fmla="*/ 819860 w 9144000"/>
              <a:gd name="connsiteY27" fmla="*/ 4877990 h 5143500"/>
              <a:gd name="connsiteX28" fmla="*/ 893950 w 9144000"/>
              <a:gd name="connsiteY28" fmla="*/ 4953533 h 5143500"/>
              <a:gd name="connsiteX29" fmla="*/ 966001 w 9144000"/>
              <a:gd name="connsiteY29" fmla="*/ 4877990 h 5143500"/>
              <a:gd name="connsiteX30" fmla="*/ 891921 w 9144000"/>
              <a:gd name="connsiteY30" fmla="*/ 4802455 h 5143500"/>
              <a:gd name="connsiteX31" fmla="*/ 725444 w 9144000"/>
              <a:gd name="connsiteY31" fmla="*/ 4802455 h 5143500"/>
              <a:gd name="connsiteX32" fmla="*/ 667046 w 9144000"/>
              <a:gd name="connsiteY32" fmla="*/ 4812907 h 5143500"/>
              <a:gd name="connsiteX33" fmla="*/ 659778 w 9144000"/>
              <a:gd name="connsiteY33" fmla="*/ 4824531 h 5143500"/>
              <a:gd name="connsiteX34" fmla="*/ 659778 w 9144000"/>
              <a:gd name="connsiteY34" fmla="*/ 4944812 h 5143500"/>
              <a:gd name="connsiteX35" fmla="*/ 665594 w 9144000"/>
              <a:gd name="connsiteY35" fmla="*/ 4950628 h 5143500"/>
              <a:gd name="connsiteX36" fmla="*/ 691737 w 9144000"/>
              <a:gd name="connsiteY36" fmla="*/ 4950628 h 5143500"/>
              <a:gd name="connsiteX37" fmla="*/ 697553 w 9144000"/>
              <a:gd name="connsiteY37" fmla="*/ 4944812 h 5143500"/>
              <a:gd name="connsiteX38" fmla="*/ 697553 w 9144000"/>
              <a:gd name="connsiteY38" fmla="*/ 4847194 h 5143500"/>
              <a:gd name="connsiteX39" fmla="*/ 704523 w 9144000"/>
              <a:gd name="connsiteY39" fmla="*/ 4839636 h 5143500"/>
              <a:gd name="connsiteX40" fmla="*/ 726022 w 9144000"/>
              <a:gd name="connsiteY40" fmla="*/ 4837319 h 5143500"/>
              <a:gd name="connsiteX41" fmla="*/ 754203 w 9144000"/>
              <a:gd name="connsiteY41" fmla="*/ 4862009 h 5143500"/>
              <a:gd name="connsiteX42" fmla="*/ 754203 w 9144000"/>
              <a:gd name="connsiteY42" fmla="*/ 4944812 h 5143500"/>
              <a:gd name="connsiteX43" fmla="*/ 760019 w 9144000"/>
              <a:gd name="connsiteY43" fmla="*/ 4950628 h 5143500"/>
              <a:gd name="connsiteX44" fmla="*/ 786161 w 9144000"/>
              <a:gd name="connsiteY44" fmla="*/ 4950628 h 5143500"/>
              <a:gd name="connsiteX45" fmla="*/ 791977 w 9144000"/>
              <a:gd name="connsiteY45" fmla="*/ 4944812 h 5143500"/>
              <a:gd name="connsiteX46" fmla="*/ 791977 w 9144000"/>
              <a:gd name="connsiteY46" fmla="*/ 4857068 h 5143500"/>
              <a:gd name="connsiteX47" fmla="*/ 725444 w 9144000"/>
              <a:gd name="connsiteY47" fmla="*/ 4802455 h 5143500"/>
              <a:gd name="connsiteX48" fmla="*/ 559835 w 9144000"/>
              <a:gd name="connsiteY48" fmla="*/ 4802455 h 5143500"/>
              <a:gd name="connsiteX49" fmla="*/ 485168 w 9144000"/>
              <a:gd name="connsiteY49" fmla="*/ 4877990 h 5143500"/>
              <a:gd name="connsiteX50" fmla="*/ 559258 w 9144000"/>
              <a:gd name="connsiteY50" fmla="*/ 4953533 h 5143500"/>
              <a:gd name="connsiteX51" fmla="*/ 617070 w 9144000"/>
              <a:gd name="connsiteY51" fmla="*/ 4941908 h 5143500"/>
              <a:gd name="connsiteX52" fmla="*/ 624338 w 9144000"/>
              <a:gd name="connsiteY52" fmla="*/ 4930284 h 5143500"/>
              <a:gd name="connsiteX53" fmla="*/ 624338 w 9144000"/>
              <a:gd name="connsiteY53" fmla="*/ 4824821 h 5143500"/>
              <a:gd name="connsiteX54" fmla="*/ 617070 w 9144000"/>
              <a:gd name="connsiteY54" fmla="*/ 4813204 h 5143500"/>
              <a:gd name="connsiteX55" fmla="*/ 559835 w 9144000"/>
              <a:gd name="connsiteY55" fmla="*/ 4802455 h 5143500"/>
              <a:gd name="connsiteX56" fmla="*/ 398012 w 9144000"/>
              <a:gd name="connsiteY56" fmla="*/ 4801292 h 5143500"/>
              <a:gd name="connsiteX57" fmla="*/ 334093 w 9144000"/>
              <a:gd name="connsiteY57" fmla="*/ 4853587 h 5143500"/>
              <a:gd name="connsiteX58" fmla="*/ 427644 w 9144000"/>
              <a:gd name="connsiteY58" fmla="*/ 4934063 h 5143500"/>
              <a:gd name="connsiteX59" fmla="*/ 425904 w 9144000"/>
              <a:gd name="connsiteY59" fmla="*/ 4944812 h 5143500"/>
              <a:gd name="connsiteX60" fmla="*/ 425614 w 9144000"/>
              <a:gd name="connsiteY60" fmla="*/ 4946561 h 5143500"/>
              <a:gd name="connsiteX61" fmla="*/ 429970 w 9144000"/>
              <a:gd name="connsiteY61" fmla="*/ 4950628 h 5143500"/>
              <a:gd name="connsiteX62" fmla="*/ 456122 w 9144000"/>
              <a:gd name="connsiteY62" fmla="*/ 4950628 h 5143500"/>
              <a:gd name="connsiteX63" fmla="*/ 463669 w 9144000"/>
              <a:gd name="connsiteY63" fmla="*/ 4944812 h 5143500"/>
              <a:gd name="connsiteX64" fmla="*/ 465996 w 9144000"/>
              <a:gd name="connsiteY64" fmla="*/ 4928255 h 5143500"/>
              <a:gd name="connsiteX65" fmla="*/ 372446 w 9144000"/>
              <a:gd name="connsiteY65" fmla="*/ 4850972 h 5143500"/>
              <a:gd name="connsiteX66" fmla="*/ 396848 w 9144000"/>
              <a:gd name="connsiteY66" fmla="*/ 4836444 h 5143500"/>
              <a:gd name="connsiteX67" fmla="*/ 440719 w 9144000"/>
              <a:gd name="connsiteY67" fmla="*/ 4849520 h 5143500"/>
              <a:gd name="connsiteX68" fmla="*/ 445075 w 9144000"/>
              <a:gd name="connsiteY68" fmla="*/ 4850684 h 5143500"/>
              <a:gd name="connsiteX69" fmla="*/ 451468 w 9144000"/>
              <a:gd name="connsiteY69" fmla="*/ 4846616 h 5143500"/>
              <a:gd name="connsiteX70" fmla="*/ 460477 w 9144000"/>
              <a:gd name="connsiteY70" fmla="*/ 4827435 h 5143500"/>
              <a:gd name="connsiteX71" fmla="*/ 461640 w 9144000"/>
              <a:gd name="connsiteY71" fmla="*/ 4822502 h 5143500"/>
              <a:gd name="connsiteX72" fmla="*/ 458151 w 9144000"/>
              <a:gd name="connsiteY72" fmla="*/ 4816686 h 5143500"/>
              <a:gd name="connsiteX73" fmla="*/ 398012 w 9144000"/>
              <a:gd name="connsiteY73" fmla="*/ 4801292 h 5143500"/>
              <a:gd name="connsiteX74" fmla="*/ 1053744 w 9144000"/>
              <a:gd name="connsiteY74" fmla="*/ 4747249 h 5143500"/>
              <a:gd name="connsiteX75" fmla="*/ 994182 w 9144000"/>
              <a:gd name="connsiteY75" fmla="*/ 4808264 h 5143500"/>
              <a:gd name="connsiteX76" fmla="*/ 994182 w 9144000"/>
              <a:gd name="connsiteY76" fmla="*/ 4944812 h 5143500"/>
              <a:gd name="connsiteX77" fmla="*/ 999998 w 9144000"/>
              <a:gd name="connsiteY77" fmla="*/ 4950628 h 5143500"/>
              <a:gd name="connsiteX78" fmla="*/ 1025852 w 9144000"/>
              <a:gd name="connsiteY78" fmla="*/ 4950628 h 5143500"/>
              <a:gd name="connsiteX79" fmla="*/ 1031660 w 9144000"/>
              <a:gd name="connsiteY79" fmla="*/ 4944812 h 5143500"/>
              <a:gd name="connsiteX80" fmla="*/ 1031660 w 9144000"/>
              <a:gd name="connsiteY80" fmla="*/ 4837319 h 5143500"/>
              <a:gd name="connsiteX81" fmla="*/ 1068560 w 9144000"/>
              <a:gd name="connsiteY81" fmla="*/ 4837319 h 5143500"/>
              <a:gd name="connsiteX82" fmla="*/ 1074367 w 9144000"/>
              <a:gd name="connsiteY82" fmla="*/ 4831502 h 5143500"/>
              <a:gd name="connsiteX83" fmla="*/ 1074367 w 9144000"/>
              <a:gd name="connsiteY83" fmla="*/ 4811456 h 5143500"/>
              <a:gd name="connsiteX84" fmla="*/ 1068560 w 9144000"/>
              <a:gd name="connsiteY84" fmla="*/ 4805359 h 5143500"/>
              <a:gd name="connsiteX85" fmla="*/ 1031660 w 9144000"/>
              <a:gd name="connsiteY85" fmla="*/ 4805359 h 5143500"/>
              <a:gd name="connsiteX86" fmla="*/ 1031660 w 9144000"/>
              <a:gd name="connsiteY86" fmla="*/ 4802158 h 5143500"/>
              <a:gd name="connsiteX87" fmla="*/ 1054618 w 9144000"/>
              <a:gd name="connsiteY87" fmla="*/ 4778045 h 5143500"/>
              <a:gd name="connsiteX88" fmla="*/ 1068849 w 9144000"/>
              <a:gd name="connsiteY88" fmla="*/ 4779497 h 5143500"/>
              <a:gd name="connsiteX89" fmla="*/ 1074367 w 9144000"/>
              <a:gd name="connsiteY89" fmla="*/ 4773977 h 5143500"/>
              <a:gd name="connsiteX90" fmla="*/ 1077279 w 9144000"/>
              <a:gd name="connsiteY90" fmla="*/ 4758872 h 5143500"/>
              <a:gd name="connsiteX91" fmla="*/ 1077857 w 9144000"/>
              <a:gd name="connsiteY91" fmla="*/ 4755094 h 5143500"/>
              <a:gd name="connsiteX92" fmla="*/ 1072050 w 9144000"/>
              <a:gd name="connsiteY92" fmla="*/ 4749285 h 5143500"/>
              <a:gd name="connsiteX93" fmla="*/ 1053744 w 9144000"/>
              <a:gd name="connsiteY93" fmla="*/ 4747249 h 5143500"/>
              <a:gd name="connsiteX94" fmla="*/ 1115152 w 9144000"/>
              <a:gd name="connsiteY94" fmla="*/ 4747131 h 5143500"/>
              <a:gd name="connsiteX95" fmla="*/ 1095105 w 9144000"/>
              <a:gd name="connsiteY95" fmla="*/ 4767478 h 5143500"/>
              <a:gd name="connsiteX96" fmla="*/ 1116018 w 9144000"/>
              <a:gd name="connsiteY96" fmla="*/ 4787818 h 5143500"/>
              <a:gd name="connsiteX97" fmla="*/ 1136066 w 9144000"/>
              <a:gd name="connsiteY97" fmla="*/ 4767481 h 5143500"/>
              <a:gd name="connsiteX98" fmla="*/ 1115152 w 9144000"/>
              <a:gd name="connsiteY98" fmla="*/ 4747131 h 5143500"/>
              <a:gd name="connsiteX99" fmla="*/ 0 w 9144000"/>
              <a:gd name="connsiteY99" fmla="*/ 0 h 5143500"/>
              <a:gd name="connsiteX100" fmla="*/ 9144000 w 9144000"/>
              <a:gd name="connsiteY100" fmla="*/ 0 h 5143500"/>
              <a:gd name="connsiteX101" fmla="*/ 9144000 w 9144000"/>
              <a:gd name="connsiteY101" fmla="*/ 5143500 h 5143500"/>
              <a:gd name="connsiteX102" fmla="*/ 0 w 9144000"/>
              <a:gd name="connsiteY102"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44000" h="5143500">
                <a:moveTo>
                  <a:pt x="351364" y="4913481"/>
                </a:moveTo>
                <a:cubicBezTo>
                  <a:pt x="339457" y="4913486"/>
                  <a:pt x="331613" y="4921037"/>
                  <a:pt x="331614" y="4933530"/>
                </a:cubicBezTo>
                <a:cubicBezTo>
                  <a:pt x="331609" y="4945734"/>
                  <a:pt x="339457" y="4953580"/>
                  <a:pt x="352238" y="4953582"/>
                </a:cubicBezTo>
                <a:cubicBezTo>
                  <a:pt x="364154" y="4953577"/>
                  <a:pt x="371991" y="4945737"/>
                  <a:pt x="371988" y="4933533"/>
                </a:cubicBezTo>
                <a:cubicBezTo>
                  <a:pt x="371997" y="4921039"/>
                  <a:pt x="364154" y="4913482"/>
                  <a:pt x="351364" y="4913481"/>
                </a:cubicBezTo>
                <a:close/>
                <a:moveTo>
                  <a:pt x="891921" y="4837319"/>
                </a:moveTo>
                <a:cubicBezTo>
                  <a:pt x="913419" y="4837319"/>
                  <a:pt x="927650" y="4851260"/>
                  <a:pt x="927650" y="4877990"/>
                </a:cubicBezTo>
                <a:cubicBezTo>
                  <a:pt x="927650" y="4904719"/>
                  <a:pt x="913419" y="4918669"/>
                  <a:pt x="893950" y="4918669"/>
                </a:cubicBezTo>
                <a:cubicBezTo>
                  <a:pt x="872452" y="4918669"/>
                  <a:pt x="858213" y="4904719"/>
                  <a:pt x="858213" y="4877990"/>
                </a:cubicBezTo>
                <a:cubicBezTo>
                  <a:pt x="858213" y="4851260"/>
                  <a:pt x="872452" y="4837319"/>
                  <a:pt x="891921" y="4837319"/>
                </a:cubicBezTo>
                <a:close/>
                <a:moveTo>
                  <a:pt x="559546" y="4837319"/>
                </a:moveTo>
                <a:cubicBezTo>
                  <a:pt x="567391" y="4837319"/>
                  <a:pt x="572911" y="4838184"/>
                  <a:pt x="579304" y="4839934"/>
                </a:cubicBezTo>
                <a:cubicBezTo>
                  <a:pt x="584245" y="4841386"/>
                  <a:pt x="586563" y="4843414"/>
                  <a:pt x="586563" y="4847771"/>
                </a:cubicBezTo>
                <a:lnTo>
                  <a:pt x="586563" y="4908209"/>
                </a:lnTo>
                <a:cubicBezTo>
                  <a:pt x="586563" y="4912564"/>
                  <a:pt x="584245" y="4914601"/>
                  <a:pt x="579304" y="4916053"/>
                </a:cubicBezTo>
                <a:cubicBezTo>
                  <a:pt x="572911" y="4917794"/>
                  <a:pt x="567391" y="4918669"/>
                  <a:pt x="559546" y="4918669"/>
                </a:cubicBezTo>
                <a:cubicBezTo>
                  <a:pt x="540951" y="4918669"/>
                  <a:pt x="523520" y="4907623"/>
                  <a:pt x="523520" y="4877990"/>
                </a:cubicBezTo>
                <a:cubicBezTo>
                  <a:pt x="523520" y="4848356"/>
                  <a:pt x="540951" y="4837319"/>
                  <a:pt x="559546" y="4837319"/>
                </a:cubicBezTo>
                <a:close/>
                <a:moveTo>
                  <a:pt x="1101681" y="4805359"/>
                </a:moveTo>
                <a:cubicBezTo>
                  <a:pt x="1098193" y="4805359"/>
                  <a:pt x="1095865" y="4807677"/>
                  <a:pt x="1095865" y="4811167"/>
                </a:cubicBezTo>
                <a:lnTo>
                  <a:pt x="1095865" y="4944812"/>
                </a:lnTo>
                <a:cubicBezTo>
                  <a:pt x="1095865" y="4948301"/>
                  <a:pt x="1098193" y="4950628"/>
                  <a:pt x="1101681" y="4950628"/>
                </a:cubicBezTo>
                <a:lnTo>
                  <a:pt x="1127825" y="4950628"/>
                </a:lnTo>
                <a:cubicBezTo>
                  <a:pt x="1131314" y="4950628"/>
                  <a:pt x="1133641" y="4948301"/>
                  <a:pt x="1133641" y="4944812"/>
                </a:cubicBezTo>
                <a:lnTo>
                  <a:pt x="1133641" y="4811167"/>
                </a:lnTo>
                <a:cubicBezTo>
                  <a:pt x="1133641" y="4807677"/>
                  <a:pt x="1131314" y="4805359"/>
                  <a:pt x="1127825" y="4805359"/>
                </a:cubicBezTo>
                <a:close/>
                <a:moveTo>
                  <a:pt x="891921" y="4802455"/>
                </a:moveTo>
                <a:cubicBezTo>
                  <a:pt x="848338" y="4802455"/>
                  <a:pt x="819860" y="4834118"/>
                  <a:pt x="819860" y="4877990"/>
                </a:cubicBezTo>
                <a:cubicBezTo>
                  <a:pt x="819860" y="4921862"/>
                  <a:pt x="848338" y="4953533"/>
                  <a:pt x="893950" y="4953533"/>
                </a:cubicBezTo>
                <a:cubicBezTo>
                  <a:pt x="937532" y="4953533"/>
                  <a:pt x="966001" y="4921862"/>
                  <a:pt x="966001" y="4877990"/>
                </a:cubicBezTo>
                <a:cubicBezTo>
                  <a:pt x="966001" y="4834118"/>
                  <a:pt x="937532" y="4802455"/>
                  <a:pt x="891921" y="4802455"/>
                </a:cubicBezTo>
                <a:close/>
                <a:moveTo>
                  <a:pt x="725444" y="4802455"/>
                </a:moveTo>
                <a:cubicBezTo>
                  <a:pt x="708302" y="4802455"/>
                  <a:pt x="688256" y="4805359"/>
                  <a:pt x="667046" y="4812907"/>
                </a:cubicBezTo>
                <a:cubicBezTo>
                  <a:pt x="662979" y="4814359"/>
                  <a:pt x="659778" y="4817849"/>
                  <a:pt x="659778" y="4824531"/>
                </a:cubicBezTo>
                <a:lnTo>
                  <a:pt x="659778" y="4944812"/>
                </a:lnTo>
                <a:cubicBezTo>
                  <a:pt x="659778" y="4948301"/>
                  <a:pt x="662104" y="4950628"/>
                  <a:pt x="665594" y="4950628"/>
                </a:cubicBezTo>
                <a:lnTo>
                  <a:pt x="691737" y="4950628"/>
                </a:lnTo>
                <a:cubicBezTo>
                  <a:pt x="695226" y="4950628"/>
                  <a:pt x="697553" y="4948301"/>
                  <a:pt x="697553" y="4944812"/>
                </a:cubicBezTo>
                <a:lnTo>
                  <a:pt x="697553" y="4847194"/>
                </a:lnTo>
                <a:cubicBezTo>
                  <a:pt x="697553" y="4842838"/>
                  <a:pt x="699871" y="4840800"/>
                  <a:pt x="704523" y="4839636"/>
                </a:cubicBezTo>
                <a:cubicBezTo>
                  <a:pt x="712081" y="4837896"/>
                  <a:pt x="717014" y="4837319"/>
                  <a:pt x="726022" y="4837319"/>
                </a:cubicBezTo>
                <a:cubicBezTo>
                  <a:pt x="741712" y="4837319"/>
                  <a:pt x="754203" y="4844578"/>
                  <a:pt x="754203" y="4862009"/>
                </a:cubicBezTo>
                <a:lnTo>
                  <a:pt x="754203" y="4944812"/>
                </a:lnTo>
                <a:cubicBezTo>
                  <a:pt x="754203" y="4948301"/>
                  <a:pt x="756529" y="4950628"/>
                  <a:pt x="760019" y="4950628"/>
                </a:cubicBezTo>
                <a:lnTo>
                  <a:pt x="786161" y="4950628"/>
                </a:lnTo>
                <a:cubicBezTo>
                  <a:pt x="789651" y="4950628"/>
                  <a:pt x="791977" y="4948301"/>
                  <a:pt x="791977" y="4944812"/>
                </a:cubicBezTo>
                <a:lnTo>
                  <a:pt x="791977" y="4857068"/>
                </a:lnTo>
                <a:cubicBezTo>
                  <a:pt x="791977" y="4821627"/>
                  <a:pt x="770182" y="4802455"/>
                  <a:pt x="725444" y="4802455"/>
                </a:cubicBezTo>
                <a:close/>
                <a:moveTo>
                  <a:pt x="559835" y="4802455"/>
                </a:moveTo>
                <a:cubicBezTo>
                  <a:pt x="515972" y="4802455"/>
                  <a:pt x="485168" y="4831799"/>
                  <a:pt x="485168" y="4877990"/>
                </a:cubicBezTo>
                <a:cubicBezTo>
                  <a:pt x="485168" y="4924766"/>
                  <a:pt x="511897" y="4953533"/>
                  <a:pt x="559258" y="4953533"/>
                </a:cubicBezTo>
                <a:cubicBezTo>
                  <a:pt x="578429" y="4953533"/>
                  <a:pt x="597023" y="4950331"/>
                  <a:pt x="617070" y="4941908"/>
                </a:cubicBezTo>
                <a:cubicBezTo>
                  <a:pt x="621723" y="4939879"/>
                  <a:pt x="624338" y="4936678"/>
                  <a:pt x="624338" y="4930284"/>
                </a:cubicBezTo>
                <a:lnTo>
                  <a:pt x="624338" y="4824821"/>
                </a:lnTo>
                <a:cubicBezTo>
                  <a:pt x="624338" y="4818138"/>
                  <a:pt x="621723" y="4814946"/>
                  <a:pt x="617070" y="4813204"/>
                </a:cubicBezTo>
                <a:cubicBezTo>
                  <a:pt x="597899" y="4805936"/>
                  <a:pt x="579881" y="4802455"/>
                  <a:pt x="559835" y="4802455"/>
                </a:cubicBezTo>
                <a:close/>
                <a:moveTo>
                  <a:pt x="398012" y="4801292"/>
                </a:moveTo>
                <a:cubicBezTo>
                  <a:pt x="359082" y="4801292"/>
                  <a:pt x="334093" y="4822205"/>
                  <a:pt x="334093" y="4853587"/>
                </a:cubicBezTo>
                <a:cubicBezTo>
                  <a:pt x="334093" y="4915179"/>
                  <a:pt x="427644" y="4891337"/>
                  <a:pt x="427644" y="4934063"/>
                </a:cubicBezTo>
                <a:cubicBezTo>
                  <a:pt x="427644" y="4938419"/>
                  <a:pt x="427066" y="4941033"/>
                  <a:pt x="425904" y="4944812"/>
                </a:cubicBezTo>
                <a:cubicBezTo>
                  <a:pt x="425614" y="4945398"/>
                  <a:pt x="425614" y="4945975"/>
                  <a:pt x="425614" y="4946561"/>
                </a:cubicBezTo>
                <a:cubicBezTo>
                  <a:pt x="425614" y="4948879"/>
                  <a:pt x="427066" y="4950628"/>
                  <a:pt x="429970" y="4950628"/>
                </a:cubicBezTo>
                <a:lnTo>
                  <a:pt x="456122" y="4950628"/>
                </a:lnTo>
                <a:cubicBezTo>
                  <a:pt x="460477" y="4950628"/>
                  <a:pt x="462217" y="4949176"/>
                  <a:pt x="463669" y="4944812"/>
                </a:cubicBezTo>
                <a:cubicBezTo>
                  <a:pt x="465419" y="4939879"/>
                  <a:pt x="465996" y="4933196"/>
                  <a:pt x="465996" y="4928255"/>
                </a:cubicBezTo>
                <a:cubicBezTo>
                  <a:pt x="465996" y="4862299"/>
                  <a:pt x="372446" y="4878177"/>
                  <a:pt x="372446" y="4850972"/>
                </a:cubicBezTo>
                <a:cubicBezTo>
                  <a:pt x="372446" y="4842074"/>
                  <a:pt x="381455" y="4836444"/>
                  <a:pt x="396848" y="4836444"/>
                </a:cubicBezTo>
                <a:cubicBezTo>
                  <a:pt x="411665" y="4836444"/>
                  <a:pt x="425904" y="4841386"/>
                  <a:pt x="440719" y="4849520"/>
                </a:cubicBezTo>
                <a:cubicBezTo>
                  <a:pt x="442171" y="4850386"/>
                  <a:pt x="443623" y="4850684"/>
                  <a:pt x="445075" y="4850684"/>
                </a:cubicBezTo>
                <a:cubicBezTo>
                  <a:pt x="447690" y="4850684"/>
                  <a:pt x="450306" y="4849231"/>
                  <a:pt x="451468" y="4846616"/>
                </a:cubicBezTo>
                <a:lnTo>
                  <a:pt x="460477" y="4827435"/>
                </a:lnTo>
                <a:cubicBezTo>
                  <a:pt x="461318" y="4825652"/>
                  <a:pt x="461640" y="4823954"/>
                  <a:pt x="461640" y="4822502"/>
                </a:cubicBezTo>
                <a:cubicBezTo>
                  <a:pt x="461640" y="4820176"/>
                  <a:pt x="460486" y="4817858"/>
                  <a:pt x="458151" y="4816686"/>
                </a:cubicBezTo>
                <a:cubicBezTo>
                  <a:pt x="440142" y="4806226"/>
                  <a:pt x="418636" y="4801292"/>
                  <a:pt x="398012" y="4801292"/>
                </a:cubicBezTo>
                <a:close/>
                <a:moveTo>
                  <a:pt x="1053744" y="4747249"/>
                </a:moveTo>
                <a:cubicBezTo>
                  <a:pt x="1017718" y="4747249"/>
                  <a:pt x="994182" y="4766420"/>
                  <a:pt x="994182" y="4808264"/>
                </a:cubicBezTo>
                <a:lnTo>
                  <a:pt x="994182" y="4944812"/>
                </a:lnTo>
                <a:cubicBezTo>
                  <a:pt x="994182" y="4948301"/>
                  <a:pt x="996509" y="4950628"/>
                  <a:pt x="999998" y="4950628"/>
                </a:cubicBezTo>
                <a:lnTo>
                  <a:pt x="1025852" y="4950628"/>
                </a:lnTo>
                <a:cubicBezTo>
                  <a:pt x="1029341" y="4950628"/>
                  <a:pt x="1031660" y="4948301"/>
                  <a:pt x="1031660" y="4944812"/>
                </a:cubicBezTo>
                <a:lnTo>
                  <a:pt x="1031660" y="4837319"/>
                </a:lnTo>
                <a:lnTo>
                  <a:pt x="1068560" y="4837319"/>
                </a:lnTo>
                <a:cubicBezTo>
                  <a:pt x="1072339" y="4837319"/>
                  <a:pt x="1074367" y="4834992"/>
                  <a:pt x="1074367" y="4831502"/>
                </a:cubicBezTo>
                <a:lnTo>
                  <a:pt x="1074367" y="4811456"/>
                </a:lnTo>
                <a:cubicBezTo>
                  <a:pt x="1074367" y="4807677"/>
                  <a:pt x="1072339" y="4805359"/>
                  <a:pt x="1068560" y="4805359"/>
                </a:cubicBezTo>
                <a:lnTo>
                  <a:pt x="1031660" y="4805359"/>
                </a:lnTo>
                <a:lnTo>
                  <a:pt x="1031660" y="4802158"/>
                </a:lnTo>
                <a:cubicBezTo>
                  <a:pt x="1031660" y="4786179"/>
                  <a:pt x="1038638" y="4778045"/>
                  <a:pt x="1054618" y="4778045"/>
                </a:cubicBezTo>
                <a:cubicBezTo>
                  <a:pt x="1060426" y="4778045"/>
                  <a:pt x="1066683" y="4779497"/>
                  <a:pt x="1068849" y="4779497"/>
                </a:cubicBezTo>
                <a:cubicBezTo>
                  <a:pt x="1072339" y="4779497"/>
                  <a:pt x="1073791" y="4777467"/>
                  <a:pt x="1074367" y="4773977"/>
                </a:cubicBezTo>
                <a:lnTo>
                  <a:pt x="1077279" y="4758872"/>
                </a:lnTo>
                <a:cubicBezTo>
                  <a:pt x="1077534" y="4757531"/>
                  <a:pt x="1077857" y="4756351"/>
                  <a:pt x="1077857" y="4755094"/>
                </a:cubicBezTo>
                <a:cubicBezTo>
                  <a:pt x="1077857" y="4751868"/>
                  <a:pt x="1076117" y="4750152"/>
                  <a:pt x="1072050" y="4749285"/>
                </a:cubicBezTo>
                <a:cubicBezTo>
                  <a:pt x="1066233" y="4747834"/>
                  <a:pt x="1059942" y="4747249"/>
                  <a:pt x="1053744" y="4747249"/>
                </a:cubicBezTo>
                <a:close/>
                <a:moveTo>
                  <a:pt x="1115152" y="4747131"/>
                </a:moveTo>
                <a:cubicBezTo>
                  <a:pt x="1102948" y="4747139"/>
                  <a:pt x="1095103" y="4754688"/>
                  <a:pt x="1095105" y="4767478"/>
                </a:cubicBezTo>
                <a:cubicBezTo>
                  <a:pt x="1095102" y="4779971"/>
                  <a:pt x="1102948" y="4787811"/>
                  <a:pt x="1116018" y="4787818"/>
                </a:cubicBezTo>
                <a:cubicBezTo>
                  <a:pt x="1127934" y="4787817"/>
                  <a:pt x="1136071" y="4779974"/>
                  <a:pt x="1136066" y="4767481"/>
                </a:cubicBezTo>
                <a:cubicBezTo>
                  <a:pt x="1136071" y="4754690"/>
                  <a:pt x="1127934" y="4747137"/>
                  <a:pt x="1115152" y="4747131"/>
                </a:cubicBezTo>
                <a:close/>
                <a:moveTo>
                  <a:pt x="0" y="0"/>
                </a:moveTo>
                <a:lnTo>
                  <a:pt x="9144000" y="0"/>
                </a:lnTo>
                <a:lnTo>
                  <a:pt x="9144000" y="5143500"/>
                </a:lnTo>
                <a:lnTo>
                  <a:pt x="0" y="5143500"/>
                </a:lnTo>
                <a:close/>
              </a:path>
            </a:pathLst>
          </a:custGeom>
        </p:spPr>
        <p:txBody>
          <a:bodyPr wrap="square">
            <a:noAutofit/>
          </a:bodyPr>
          <a:lstStyle>
            <a:lvl1pPr>
              <a:defRPr>
                <a:noFill/>
              </a:defRPr>
            </a:lvl1pPr>
          </a:lstStyle>
          <a:p>
            <a:r>
              <a:rPr lang="fr-FR" noProof="0"/>
              <a:t>Cliquez sur l'icône pour ajouter une image</a:t>
            </a:r>
            <a:endParaRPr lang="en-US" noProof="0"/>
          </a:p>
        </p:txBody>
      </p:sp>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13" name="Espace réservé du texte 5">
            <a:extLst>
              <a:ext uri="{FF2B5EF4-FFF2-40B4-BE49-F238E27FC236}">
                <a16:creationId xmlns:a16="http://schemas.microsoft.com/office/drawing/2014/main" id="{E3B24775-398E-4087-B482-695BFCE86D6A}"/>
              </a:ext>
            </a:extLst>
          </p:cNvPr>
          <p:cNvSpPr>
            <a:spLocks noGrp="1"/>
          </p:cNvSpPr>
          <p:nvPr>
            <p:ph type="body" sz="quarter" idx="25"/>
          </p:nvPr>
        </p:nvSpPr>
        <p:spPr>
          <a:xfrm>
            <a:off x="967792" y="2915364"/>
            <a:ext cx="4949741" cy="1399251"/>
          </a:xfrm>
        </p:spPr>
        <p:txBody>
          <a:bodyPr anchor="t">
            <a:noAutofit/>
          </a:bodyPr>
          <a:lstStyle>
            <a:lvl1pPr algn="l">
              <a:lnSpc>
                <a:spcPct val="96000"/>
              </a:lnSpc>
              <a:spcAft>
                <a:spcPts val="1333"/>
              </a:spcAft>
              <a:defRPr lang="fr-FR" sz="4800" b="0" i="1" kern="1200" dirty="0" err="1" smtClean="0">
                <a:solidFill>
                  <a:schemeClr val="tx1"/>
                </a:solidFill>
                <a:effectLst>
                  <a:outerShdw blurRad="127000" sx="102000" sy="102000" algn="ctr" rotWithShape="0">
                    <a:prstClr val="black">
                      <a:alpha val="25000"/>
                    </a:prstClr>
                  </a:outerShdw>
                </a:effectLst>
                <a:latin typeface="Georgia" panose="02040502050405020303" pitchFamily="18" charset="0"/>
                <a:ea typeface="Verdana" panose="020B0604030504040204" pitchFamily="34" charset="0"/>
                <a:cs typeface="Georgia" panose="02040502050405020303" pitchFamily="18" charset="0"/>
              </a:defRPr>
            </a:lvl1pPr>
            <a:lvl2pPr marL="0" indent="0" algn="l">
              <a:lnSpc>
                <a:spcPct val="90000"/>
              </a:lnSpc>
              <a:buFont typeface="Arial" panose="020B0604020202020204" pitchFamily="34" charset="0"/>
              <a:buNone/>
              <a:defRPr lang="en-US" sz="4800" b="0" i="1" kern="1200" noProof="0" dirty="0">
                <a:solidFill>
                  <a:schemeClr val="bg1"/>
                </a:solidFill>
                <a:effectLst>
                  <a:outerShdw blurRad="127000" sx="105000" sy="105000" algn="ctr" rotWithShape="0">
                    <a:prstClr val="black">
                      <a:alpha val="9957"/>
                    </a:prstClr>
                  </a:outerShdw>
                </a:effectLst>
                <a:latin typeface="Georgia" panose="02040502050405020303" pitchFamily="18" charset="0"/>
                <a:ea typeface="Verdana" panose="020B0604030504040204" pitchFamily="34" charset="0"/>
                <a:cs typeface="Verdana" panose="020B0604030504040204" pitchFamily="34" charset="0"/>
              </a:defRPr>
            </a:lvl2pPr>
            <a:lvl3pPr algn="l">
              <a:lnSpc>
                <a:spcPct val="100000"/>
              </a:lnSpc>
              <a:spcBef>
                <a:spcPts val="1333"/>
              </a:spcBef>
              <a:defRPr sz="1867">
                <a:solidFill>
                  <a:schemeClr val="bg1"/>
                </a:solidFill>
                <a:effectLst>
                  <a:outerShdw blurRad="127000" sx="102000" sy="102000" algn="ctr" rotWithShape="0">
                    <a:prstClr val="black">
                      <a:alpha val="25000"/>
                    </a:prstClr>
                  </a:outerShdw>
                </a:effectLst>
              </a:defRPr>
            </a:lvl3pPr>
          </a:lstStyle>
          <a:p>
            <a:pPr marL="761981" lvl="0" indent="-761981" algn="l" defTabSz="914377" rtl="0" eaLnBrk="1" latinLnBrk="0" hangingPunct="1">
              <a:lnSpc>
                <a:spcPct val="90000"/>
              </a:lnSpc>
              <a:spcBef>
                <a:spcPts val="0"/>
              </a:spcBef>
            </a:pPr>
            <a:r>
              <a:rPr lang="en-US" noProof="0"/>
              <a:t>Click to edit Master text styles</a:t>
            </a:r>
          </a:p>
        </p:txBody>
      </p:sp>
      <p:sp>
        <p:nvSpPr>
          <p:cNvPr id="14" name="Espace réservé du texte 5">
            <a:extLst>
              <a:ext uri="{FF2B5EF4-FFF2-40B4-BE49-F238E27FC236}">
                <a16:creationId xmlns:a16="http://schemas.microsoft.com/office/drawing/2014/main" id="{FF72D6EB-2072-48CF-8149-C11572AF31C2}"/>
              </a:ext>
            </a:extLst>
          </p:cNvPr>
          <p:cNvSpPr>
            <a:spLocks noGrp="1"/>
          </p:cNvSpPr>
          <p:nvPr>
            <p:ph type="body" sz="quarter" idx="26"/>
          </p:nvPr>
        </p:nvSpPr>
        <p:spPr>
          <a:xfrm>
            <a:off x="967792" y="4395893"/>
            <a:ext cx="4949741" cy="710532"/>
          </a:xfrm>
        </p:spPr>
        <p:txBody>
          <a:bodyPr anchor="t">
            <a:noAutofit/>
          </a:bodyPr>
          <a:lstStyle>
            <a:lvl1pPr algn="l">
              <a:lnSpc>
                <a:spcPct val="96000"/>
              </a:lnSpc>
              <a:spcAft>
                <a:spcPts val="1333"/>
              </a:spcAft>
              <a:defRPr lang="fr-FR" sz="1867" b="0" i="0" kern="1200" dirty="0" err="1" smtClean="0">
                <a:solidFill>
                  <a:schemeClr val="tx1"/>
                </a:solidFill>
                <a:effectLst>
                  <a:outerShdw blurRad="127000" sx="102000" sy="102000" algn="ctr" rotWithShape="0">
                    <a:prstClr val="black">
                      <a:alpha val="25000"/>
                    </a:prstClr>
                  </a:outerShdw>
                </a:effectLst>
                <a:latin typeface="+mj-lt"/>
                <a:ea typeface="Verdana" panose="020B0604030504040204" pitchFamily="34" charset="0"/>
                <a:cs typeface="Georgia" panose="02040502050405020303" pitchFamily="18" charset="0"/>
              </a:defRPr>
            </a:lvl1pPr>
            <a:lvl2pPr algn="l">
              <a:lnSpc>
                <a:spcPct val="90000"/>
              </a:lnSpc>
              <a:defRPr lang="en-US" sz="1867" b="0" i="0" kern="1200" noProof="0" dirty="0">
                <a:solidFill>
                  <a:schemeClr val="bg1"/>
                </a:solidFill>
                <a:effectLst>
                  <a:outerShdw blurRad="127000" sx="105000" sy="105000" algn="ctr" rotWithShape="0">
                    <a:prstClr val="black">
                      <a:alpha val="9957"/>
                    </a:prstClr>
                  </a:outerShdw>
                </a:effectLst>
                <a:latin typeface="+mj-lt"/>
                <a:ea typeface="Verdana" panose="020B0604030504040204" pitchFamily="34" charset="0"/>
                <a:cs typeface="Verdana" panose="020B0604030504040204" pitchFamily="34" charset="0"/>
              </a:defRPr>
            </a:lvl2pPr>
            <a:lvl3pPr algn="l">
              <a:lnSpc>
                <a:spcPct val="100000"/>
              </a:lnSpc>
              <a:spcBef>
                <a:spcPts val="1333"/>
              </a:spcBef>
              <a:defRPr lang="en-US" sz="1867" b="0" i="0" kern="1200" noProof="0" dirty="0">
                <a:solidFill>
                  <a:schemeClr val="bg1"/>
                </a:solidFill>
                <a:effectLst>
                  <a:outerShdw blurRad="127000" sx="105000" sy="105000" algn="ctr" rotWithShape="0">
                    <a:prstClr val="black">
                      <a:alpha val="9957"/>
                    </a:prstClr>
                  </a:outerShdw>
                </a:effectLst>
                <a:latin typeface="Verdana" panose="020B0604030504040204" pitchFamily="34" charset="0"/>
                <a:ea typeface="Verdana" panose="020B0604030504040204" pitchFamily="34" charset="0"/>
                <a:cs typeface="Verdana" panose="020B0604030504040204" pitchFamily="34" charset="0"/>
              </a:defRPr>
            </a:lvl3pPr>
          </a:lstStyle>
          <a:p>
            <a:pPr marL="0" lvl="0" indent="0" algn="l" defTabSz="914377" rtl="0" eaLnBrk="1" latinLnBrk="0" hangingPunct="1">
              <a:lnSpc>
                <a:spcPct val="100000"/>
              </a:lnSpc>
              <a:spcBef>
                <a:spcPts val="1333"/>
              </a:spcBef>
              <a:buFont typeface="Arial" panose="020B0604020202020204" pitchFamily="34" charset="0"/>
              <a:buNone/>
            </a:pPr>
            <a:r>
              <a:rPr lang="en-US" noProof="0"/>
              <a:t>Click to edit Master text styles</a:t>
            </a:r>
          </a:p>
        </p:txBody>
      </p:sp>
      <p:sp>
        <p:nvSpPr>
          <p:cNvPr id="15" name="Espace réservé du texte 5">
            <a:extLst>
              <a:ext uri="{FF2B5EF4-FFF2-40B4-BE49-F238E27FC236}">
                <a16:creationId xmlns:a16="http://schemas.microsoft.com/office/drawing/2014/main" id="{2C4EF113-15A3-41B2-8400-E66FC4D036B8}"/>
              </a:ext>
            </a:extLst>
          </p:cNvPr>
          <p:cNvSpPr>
            <a:spLocks noGrp="1"/>
          </p:cNvSpPr>
          <p:nvPr>
            <p:ph type="body" sz="quarter" idx="27"/>
          </p:nvPr>
        </p:nvSpPr>
        <p:spPr>
          <a:xfrm>
            <a:off x="967792" y="1792928"/>
            <a:ext cx="4949741" cy="939945"/>
          </a:xfrm>
        </p:spPr>
        <p:txBody>
          <a:bodyPr anchor="b">
            <a:noAutofit/>
          </a:bodyPr>
          <a:lstStyle>
            <a:lvl1pPr algn="l">
              <a:lnSpc>
                <a:spcPct val="96000"/>
              </a:lnSpc>
              <a:spcAft>
                <a:spcPts val="1333"/>
              </a:spcAft>
              <a:defRPr lang="fr-FR" sz="2933" b="0" i="0" kern="1200" dirty="0" err="1" smtClean="0">
                <a:solidFill>
                  <a:schemeClr val="tx1"/>
                </a:solidFill>
                <a:effectLst>
                  <a:outerShdw blurRad="127000" sx="102000" sy="102000" algn="ctr" rotWithShape="0">
                    <a:prstClr val="black">
                      <a:alpha val="25000"/>
                    </a:prstClr>
                  </a:outerShdw>
                </a:effectLst>
                <a:latin typeface="Verdana" panose="020B0604030504040204" pitchFamily="34" charset="0"/>
                <a:ea typeface="Verdana" panose="020B0604030504040204" pitchFamily="34" charset="0"/>
                <a:cs typeface="Verdana" panose="020B0604030504040204" pitchFamily="34" charset="0"/>
              </a:defRPr>
            </a:lvl1pPr>
            <a:lvl2pPr algn="l">
              <a:lnSpc>
                <a:spcPct val="90000"/>
              </a:lnSpc>
              <a:defRPr sz="4800" b="0" i="1">
                <a:solidFill>
                  <a:schemeClr val="bg1"/>
                </a:solidFill>
                <a:effectLst>
                  <a:outerShdw blurRad="127000" sx="102000" sy="102000" algn="ctr" rotWithShape="0">
                    <a:prstClr val="black">
                      <a:alpha val="25000"/>
                    </a:prstClr>
                  </a:outerShdw>
                </a:effectLst>
                <a:latin typeface="Georgia" panose="02040502050405020303" pitchFamily="18" charset="0"/>
                <a:ea typeface="Verdana" panose="020B0604030504040204" pitchFamily="34" charset="0"/>
                <a:cs typeface="Verdana" panose="020B0604030504040204" pitchFamily="34" charset="0"/>
              </a:defRPr>
            </a:lvl2pPr>
            <a:lvl3pPr algn="l">
              <a:lnSpc>
                <a:spcPct val="100000"/>
              </a:lnSpc>
              <a:spcBef>
                <a:spcPts val="1333"/>
              </a:spcBef>
              <a:defRPr sz="1867">
                <a:solidFill>
                  <a:schemeClr val="bg1"/>
                </a:solidFill>
                <a:effectLst>
                  <a:outerShdw blurRad="127000" sx="102000" sy="102000" algn="ctr" rotWithShape="0">
                    <a:prstClr val="black">
                      <a:alpha val="25000"/>
                    </a:prstClr>
                  </a:outerShdw>
                </a:effectLst>
              </a:defRPr>
            </a:lvl3pPr>
          </a:lstStyle>
          <a:p>
            <a:pPr lvl="0"/>
            <a:r>
              <a:rPr lang="en-US" noProof="0"/>
              <a:t>Click to edit Master text styles</a:t>
            </a:r>
          </a:p>
        </p:txBody>
      </p:sp>
      <p:grpSp>
        <p:nvGrpSpPr>
          <p:cNvPr id="23" name="Graphique 7">
            <a:extLst>
              <a:ext uri="{FF2B5EF4-FFF2-40B4-BE49-F238E27FC236}">
                <a16:creationId xmlns:a16="http://schemas.microsoft.com/office/drawing/2014/main" id="{3FF0D626-42A8-45EF-8474-314AE0EFFEA6}"/>
              </a:ext>
            </a:extLst>
          </p:cNvPr>
          <p:cNvGrpSpPr>
            <a:grpSpLocks noChangeAspect="1"/>
          </p:cNvGrpSpPr>
          <p:nvPr userDrawn="1"/>
        </p:nvGrpSpPr>
        <p:grpSpPr>
          <a:xfrm>
            <a:off x="442166" y="6329527"/>
            <a:ext cx="1071853" cy="275084"/>
            <a:chOff x="4768103" y="-471733"/>
            <a:chExt cx="744723" cy="191124"/>
          </a:xfrm>
          <a:solidFill>
            <a:srgbClr val="FFFFFF"/>
          </a:solidFill>
        </p:grpSpPr>
        <p:sp>
          <p:nvSpPr>
            <p:cNvPr id="24" name="Forme libre : forme 9">
              <a:extLst>
                <a:ext uri="{FF2B5EF4-FFF2-40B4-BE49-F238E27FC236}">
                  <a16:creationId xmlns:a16="http://schemas.microsoft.com/office/drawing/2014/main" id="{806C5BA4-1D7D-4B74-B10D-9325D9FB66D6}"/>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fr-FR" sz="2400"/>
            </a:p>
          </p:txBody>
        </p:sp>
        <p:sp>
          <p:nvSpPr>
            <p:cNvPr id="25" name="Forme libre : forme 10">
              <a:extLst>
                <a:ext uri="{FF2B5EF4-FFF2-40B4-BE49-F238E27FC236}">
                  <a16:creationId xmlns:a16="http://schemas.microsoft.com/office/drawing/2014/main" id="{B06C3126-8395-4413-8816-5A9644E1B536}"/>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solidFill>
              <a:schemeClr val="accent2"/>
            </a:solidFill>
            <a:ln w="7833" cap="flat">
              <a:noFill/>
              <a:prstDash val="solid"/>
              <a:round/>
            </a:ln>
          </p:spPr>
          <p:txBody>
            <a:bodyPr rtlCol="0" anchor="ctr"/>
            <a:lstStyle/>
            <a:p>
              <a:endParaRPr lang="fr-FR" sz="2400">
                <a:solidFill>
                  <a:schemeClr val="accent2"/>
                </a:solidFill>
              </a:endParaRPr>
            </a:p>
          </p:txBody>
        </p:sp>
        <p:sp>
          <p:nvSpPr>
            <p:cNvPr id="26" name="Forme libre : forme 11">
              <a:extLst>
                <a:ext uri="{FF2B5EF4-FFF2-40B4-BE49-F238E27FC236}">
                  <a16:creationId xmlns:a16="http://schemas.microsoft.com/office/drawing/2014/main" id="{08480098-5CA5-497D-AE0E-5636E64CC08B}"/>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solidFill>
              <a:schemeClr val="accent2"/>
            </a:solidFill>
            <a:ln w="7833" cap="flat">
              <a:noFill/>
              <a:prstDash val="solid"/>
              <a:round/>
            </a:ln>
          </p:spPr>
          <p:txBody>
            <a:bodyPr rtlCol="0" anchor="ctr"/>
            <a:lstStyle/>
            <a:p>
              <a:endParaRPr lang="fr-FR" sz="2400"/>
            </a:p>
          </p:txBody>
        </p:sp>
      </p:grpSp>
    </p:spTree>
    <p:extLst>
      <p:ext uri="{BB962C8B-B14F-4D97-AF65-F5344CB8AC3E}">
        <p14:creationId xmlns:p14="http://schemas.microsoft.com/office/powerpoint/2010/main" val="1629173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1_Text next to Image">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5C5F3432-6FAD-4E94-8F10-E3A9F64580C5}"/>
              </a:ext>
            </a:extLst>
          </p:cNvPr>
          <p:cNvSpPr>
            <a:spLocks noGrp="1"/>
          </p:cNvSpPr>
          <p:nvPr>
            <p:ph type="pic" sz="quarter" idx="17"/>
          </p:nvPr>
        </p:nvSpPr>
        <p:spPr>
          <a:xfrm>
            <a:off x="0" y="0"/>
            <a:ext cx="6096000" cy="6858000"/>
          </a:xfrm>
          <a:custGeom>
            <a:avLst/>
            <a:gdLst>
              <a:gd name="connsiteX0" fmla="*/ 351364 w 4572000"/>
              <a:gd name="connsiteY0" fmla="*/ 4913481 h 5143500"/>
              <a:gd name="connsiteX1" fmla="*/ 331614 w 4572000"/>
              <a:gd name="connsiteY1" fmla="*/ 4933530 h 5143500"/>
              <a:gd name="connsiteX2" fmla="*/ 352238 w 4572000"/>
              <a:gd name="connsiteY2" fmla="*/ 4953582 h 5143500"/>
              <a:gd name="connsiteX3" fmla="*/ 371988 w 4572000"/>
              <a:gd name="connsiteY3" fmla="*/ 4933533 h 5143500"/>
              <a:gd name="connsiteX4" fmla="*/ 351364 w 4572000"/>
              <a:gd name="connsiteY4" fmla="*/ 4913481 h 5143500"/>
              <a:gd name="connsiteX5" fmla="*/ 892594 w 4572000"/>
              <a:gd name="connsiteY5" fmla="*/ 4837587 h 5143500"/>
              <a:gd name="connsiteX6" fmla="*/ 917847 w 4572000"/>
              <a:gd name="connsiteY6" fmla="*/ 4847631 h 5143500"/>
              <a:gd name="connsiteX7" fmla="*/ 927649 w 4572000"/>
              <a:gd name="connsiteY7" fmla="*/ 4877990 h 5143500"/>
              <a:gd name="connsiteX8" fmla="*/ 918101 w 4572000"/>
              <a:gd name="connsiteY8" fmla="*/ 4908353 h 5143500"/>
              <a:gd name="connsiteX9" fmla="*/ 894867 w 4572000"/>
              <a:gd name="connsiteY9" fmla="*/ 4918277 h 5143500"/>
              <a:gd name="connsiteX10" fmla="*/ 868934 w 4572000"/>
              <a:gd name="connsiteY10" fmla="*/ 4908080 h 5143500"/>
              <a:gd name="connsiteX11" fmla="*/ 859063 w 4572000"/>
              <a:gd name="connsiteY11" fmla="*/ 4877877 h 5143500"/>
              <a:gd name="connsiteX12" fmla="*/ 868679 w 4572000"/>
              <a:gd name="connsiteY12" fmla="*/ 4847677 h 5143500"/>
              <a:gd name="connsiteX13" fmla="*/ 559058 w 4572000"/>
              <a:gd name="connsiteY13" fmla="*/ 4837499 h 5143500"/>
              <a:gd name="connsiteX14" fmla="*/ 578337 w 4572000"/>
              <a:gd name="connsiteY14" fmla="*/ 4840021 h 5143500"/>
              <a:gd name="connsiteX15" fmla="*/ 585644 w 4572000"/>
              <a:gd name="connsiteY15" fmla="*/ 4847817 h 5143500"/>
              <a:gd name="connsiteX16" fmla="*/ 585644 w 4572000"/>
              <a:gd name="connsiteY16" fmla="*/ 4907937 h 5143500"/>
              <a:gd name="connsiteX17" fmla="*/ 578337 w 4572000"/>
              <a:gd name="connsiteY17" fmla="*/ 4915741 h 5143500"/>
              <a:gd name="connsiteX18" fmla="*/ 558606 w 4572000"/>
              <a:gd name="connsiteY18" fmla="*/ 4918322 h 5143500"/>
              <a:gd name="connsiteX19" fmla="*/ 534560 w 4572000"/>
              <a:gd name="connsiteY19" fmla="*/ 4909442 h 5143500"/>
              <a:gd name="connsiteX20" fmla="*/ 523520 w 4572000"/>
              <a:gd name="connsiteY20" fmla="*/ 4877990 h 5143500"/>
              <a:gd name="connsiteX21" fmla="*/ 534560 w 4572000"/>
              <a:gd name="connsiteY21" fmla="*/ 4846542 h 5143500"/>
              <a:gd name="connsiteX22" fmla="*/ 1101681 w 4572000"/>
              <a:gd name="connsiteY22" fmla="*/ 4805359 h 5143500"/>
              <a:gd name="connsiteX23" fmla="*/ 1095865 w 4572000"/>
              <a:gd name="connsiteY23" fmla="*/ 4811167 h 5143500"/>
              <a:gd name="connsiteX24" fmla="*/ 1095865 w 4572000"/>
              <a:gd name="connsiteY24" fmla="*/ 4944812 h 5143500"/>
              <a:gd name="connsiteX25" fmla="*/ 1101681 w 4572000"/>
              <a:gd name="connsiteY25" fmla="*/ 4950628 h 5143500"/>
              <a:gd name="connsiteX26" fmla="*/ 1127824 w 4572000"/>
              <a:gd name="connsiteY26" fmla="*/ 4950628 h 5143500"/>
              <a:gd name="connsiteX27" fmla="*/ 1128318 w 4572000"/>
              <a:gd name="connsiteY27" fmla="*/ 4950134 h 5143500"/>
              <a:gd name="connsiteX28" fmla="*/ 1130432 w 4572000"/>
              <a:gd name="connsiteY28" fmla="*/ 4950134 h 5143500"/>
              <a:gd name="connsiteX29" fmla="*/ 1136286 w 4572000"/>
              <a:gd name="connsiteY29" fmla="*/ 4944348 h 5143500"/>
              <a:gd name="connsiteX30" fmla="*/ 1136286 w 4572000"/>
              <a:gd name="connsiteY30" fmla="*/ 4811405 h 5143500"/>
              <a:gd name="connsiteX31" fmla="*/ 1130432 w 4572000"/>
              <a:gd name="connsiteY31" fmla="*/ 4805627 h 5143500"/>
              <a:gd name="connsiteX32" fmla="*/ 1128093 w 4572000"/>
              <a:gd name="connsiteY32" fmla="*/ 4805627 h 5143500"/>
              <a:gd name="connsiteX33" fmla="*/ 1127824 w 4572000"/>
              <a:gd name="connsiteY33" fmla="*/ 4805359 h 5143500"/>
              <a:gd name="connsiteX34" fmla="*/ 891921 w 4572000"/>
              <a:gd name="connsiteY34" fmla="*/ 4802455 h 5143500"/>
              <a:gd name="connsiteX35" fmla="*/ 819860 w 4572000"/>
              <a:gd name="connsiteY35" fmla="*/ 4877990 h 5143500"/>
              <a:gd name="connsiteX36" fmla="*/ 893950 w 4572000"/>
              <a:gd name="connsiteY36" fmla="*/ 4953533 h 5143500"/>
              <a:gd name="connsiteX37" fmla="*/ 923594 w 4572000"/>
              <a:gd name="connsiteY37" fmla="*/ 4947899 h 5143500"/>
              <a:gd name="connsiteX38" fmla="*/ 924072 w 4572000"/>
              <a:gd name="connsiteY38" fmla="*/ 4947569 h 5143500"/>
              <a:gd name="connsiteX39" fmla="*/ 924870 w 4572000"/>
              <a:gd name="connsiteY39" fmla="*/ 4947419 h 5143500"/>
              <a:gd name="connsiteX40" fmla="*/ 967554 w 4572000"/>
              <a:gd name="connsiteY40" fmla="*/ 4877877 h 5143500"/>
              <a:gd name="connsiteX41" fmla="*/ 924009 w 4572000"/>
              <a:gd name="connsiteY41" fmla="*/ 4808342 h 5143500"/>
              <a:gd name="connsiteX42" fmla="*/ 922788 w 4572000"/>
              <a:gd name="connsiteY42" fmla="*/ 4808122 h 5143500"/>
              <a:gd name="connsiteX43" fmla="*/ 922738 w 4572000"/>
              <a:gd name="connsiteY43" fmla="*/ 4808088 h 5143500"/>
              <a:gd name="connsiteX44" fmla="*/ 891921 w 4572000"/>
              <a:gd name="connsiteY44" fmla="*/ 4802455 h 5143500"/>
              <a:gd name="connsiteX45" fmla="*/ 725444 w 4572000"/>
              <a:gd name="connsiteY45" fmla="*/ 4802455 h 5143500"/>
              <a:gd name="connsiteX46" fmla="*/ 667046 w 4572000"/>
              <a:gd name="connsiteY46" fmla="*/ 4812907 h 5143500"/>
              <a:gd name="connsiteX47" fmla="*/ 666934 w 4572000"/>
              <a:gd name="connsiteY47" fmla="*/ 4813086 h 5143500"/>
              <a:gd name="connsiteX48" fmla="*/ 666651 w 4572000"/>
              <a:gd name="connsiteY48" fmla="*/ 4813136 h 5143500"/>
              <a:gd name="connsiteX49" fmla="*/ 659335 w 4572000"/>
              <a:gd name="connsiteY49" fmla="*/ 4824699 h 5143500"/>
              <a:gd name="connsiteX50" fmla="*/ 659335 w 4572000"/>
              <a:gd name="connsiteY50" fmla="*/ 4944348 h 5143500"/>
              <a:gd name="connsiteX51" fmla="*/ 659778 w 4572000"/>
              <a:gd name="connsiteY51" fmla="*/ 4944785 h 5143500"/>
              <a:gd name="connsiteX52" fmla="*/ 659778 w 4572000"/>
              <a:gd name="connsiteY52" fmla="*/ 4944812 h 5143500"/>
              <a:gd name="connsiteX53" fmla="*/ 665594 w 4572000"/>
              <a:gd name="connsiteY53" fmla="*/ 4950628 h 5143500"/>
              <a:gd name="connsiteX54" fmla="*/ 691737 w 4572000"/>
              <a:gd name="connsiteY54" fmla="*/ 4950628 h 5143500"/>
              <a:gd name="connsiteX55" fmla="*/ 697553 w 4572000"/>
              <a:gd name="connsiteY55" fmla="*/ 4944812 h 5143500"/>
              <a:gd name="connsiteX56" fmla="*/ 697553 w 4572000"/>
              <a:gd name="connsiteY56" fmla="*/ 4847194 h 5143500"/>
              <a:gd name="connsiteX57" fmla="*/ 704449 w 4572000"/>
              <a:gd name="connsiteY57" fmla="*/ 4839717 h 5143500"/>
              <a:gd name="connsiteX58" fmla="*/ 726010 w 4572000"/>
              <a:gd name="connsiteY58" fmla="*/ 4837419 h 5143500"/>
              <a:gd name="connsiteX59" fmla="*/ 746014 w 4572000"/>
              <a:gd name="connsiteY59" fmla="*/ 4843168 h 5143500"/>
              <a:gd name="connsiteX60" fmla="*/ 754203 w 4572000"/>
              <a:gd name="connsiteY60" fmla="*/ 4862009 h 5143500"/>
              <a:gd name="connsiteX61" fmla="*/ 754203 w 4572000"/>
              <a:gd name="connsiteY61" fmla="*/ 4944812 h 5143500"/>
              <a:gd name="connsiteX62" fmla="*/ 760019 w 4572000"/>
              <a:gd name="connsiteY62" fmla="*/ 4950628 h 5143500"/>
              <a:gd name="connsiteX63" fmla="*/ 786161 w 4572000"/>
              <a:gd name="connsiteY63" fmla="*/ 4950628 h 5143500"/>
              <a:gd name="connsiteX64" fmla="*/ 791977 w 4572000"/>
              <a:gd name="connsiteY64" fmla="*/ 4944812 h 5143500"/>
              <a:gd name="connsiteX65" fmla="*/ 791977 w 4572000"/>
              <a:gd name="connsiteY65" fmla="*/ 4944762 h 5143500"/>
              <a:gd name="connsiteX66" fmla="*/ 792396 w 4572000"/>
              <a:gd name="connsiteY66" fmla="*/ 4944348 h 5143500"/>
              <a:gd name="connsiteX67" fmla="*/ 792396 w 4572000"/>
              <a:gd name="connsiteY67" fmla="*/ 4857065 h 5143500"/>
              <a:gd name="connsiteX68" fmla="*/ 775798 w 4572000"/>
              <a:gd name="connsiteY68" fmla="*/ 4816682 h 5143500"/>
              <a:gd name="connsiteX69" fmla="*/ 775550 w 4572000"/>
              <a:gd name="connsiteY69" fmla="*/ 4816558 h 5143500"/>
              <a:gd name="connsiteX70" fmla="*/ 775487 w 4572000"/>
              <a:gd name="connsiteY70" fmla="*/ 4816471 h 5143500"/>
              <a:gd name="connsiteX71" fmla="*/ 725444 w 4572000"/>
              <a:gd name="connsiteY71" fmla="*/ 4802455 h 5143500"/>
              <a:gd name="connsiteX72" fmla="*/ 559835 w 4572000"/>
              <a:gd name="connsiteY72" fmla="*/ 4802455 h 5143500"/>
              <a:gd name="connsiteX73" fmla="*/ 529663 w 4572000"/>
              <a:gd name="connsiteY73" fmla="*/ 4807762 h 5143500"/>
              <a:gd name="connsiteX74" fmla="*/ 529596 w 4572000"/>
              <a:gd name="connsiteY74" fmla="*/ 4807805 h 5143500"/>
              <a:gd name="connsiteX75" fmla="*/ 528373 w 4572000"/>
              <a:gd name="connsiteY75" fmla="*/ 4808018 h 5143500"/>
              <a:gd name="connsiteX76" fmla="*/ 483587 w 4572000"/>
              <a:gd name="connsiteY76" fmla="*/ 4877877 h 5143500"/>
              <a:gd name="connsiteX77" fmla="*/ 526397 w 4572000"/>
              <a:gd name="connsiteY77" fmla="*/ 4947825 h 5143500"/>
              <a:gd name="connsiteX78" fmla="*/ 527143 w 4572000"/>
              <a:gd name="connsiteY78" fmla="*/ 4947947 h 5143500"/>
              <a:gd name="connsiteX79" fmla="*/ 527701 w 4572000"/>
              <a:gd name="connsiteY79" fmla="*/ 4948307 h 5143500"/>
              <a:gd name="connsiteX80" fmla="*/ 559257 w 4572000"/>
              <a:gd name="connsiteY80" fmla="*/ 4953533 h 5143500"/>
              <a:gd name="connsiteX81" fmla="*/ 617069 w 4572000"/>
              <a:gd name="connsiteY81" fmla="*/ 4941908 h 5143500"/>
              <a:gd name="connsiteX82" fmla="*/ 624338 w 4572000"/>
              <a:gd name="connsiteY82" fmla="*/ 4930284 h 5143500"/>
              <a:gd name="connsiteX83" fmla="*/ 624338 w 4572000"/>
              <a:gd name="connsiteY83" fmla="*/ 4824821 h 5143500"/>
              <a:gd name="connsiteX84" fmla="*/ 617069 w 4572000"/>
              <a:gd name="connsiteY84" fmla="*/ 4813204 h 5143500"/>
              <a:gd name="connsiteX85" fmla="*/ 559835 w 4572000"/>
              <a:gd name="connsiteY85" fmla="*/ 4802455 h 5143500"/>
              <a:gd name="connsiteX86" fmla="*/ 398012 w 4572000"/>
              <a:gd name="connsiteY86" fmla="*/ 4801292 h 5143500"/>
              <a:gd name="connsiteX87" fmla="*/ 396528 w 4572000"/>
              <a:gd name="connsiteY87" fmla="*/ 4801750 h 5143500"/>
              <a:gd name="connsiteX88" fmla="*/ 395863 w 4572000"/>
              <a:gd name="connsiteY88" fmla="*/ 4801582 h 5143500"/>
              <a:gd name="connsiteX89" fmla="*/ 331528 w 4572000"/>
              <a:gd name="connsiteY89" fmla="*/ 4853603 h 5143500"/>
              <a:gd name="connsiteX90" fmla="*/ 425688 w 4572000"/>
              <a:gd name="connsiteY90" fmla="*/ 4933656 h 5143500"/>
              <a:gd name="connsiteX91" fmla="*/ 423937 w 4572000"/>
              <a:gd name="connsiteY91" fmla="*/ 4944348 h 5143500"/>
              <a:gd name="connsiteX92" fmla="*/ 423646 w 4572000"/>
              <a:gd name="connsiteY92" fmla="*/ 4946089 h 5143500"/>
              <a:gd name="connsiteX93" fmla="*/ 428030 w 4572000"/>
              <a:gd name="connsiteY93" fmla="*/ 4950134 h 5143500"/>
              <a:gd name="connsiteX94" fmla="*/ 429441 w 4572000"/>
              <a:gd name="connsiteY94" fmla="*/ 4950134 h 5143500"/>
              <a:gd name="connsiteX95" fmla="*/ 429970 w 4572000"/>
              <a:gd name="connsiteY95" fmla="*/ 4950628 h 5143500"/>
              <a:gd name="connsiteX96" fmla="*/ 456122 w 4572000"/>
              <a:gd name="connsiteY96" fmla="*/ 4950628 h 5143500"/>
              <a:gd name="connsiteX97" fmla="*/ 463669 w 4572000"/>
              <a:gd name="connsiteY97" fmla="*/ 4944812 h 5143500"/>
              <a:gd name="connsiteX98" fmla="*/ 465995 w 4572000"/>
              <a:gd name="connsiteY98" fmla="*/ 4928255 h 5143500"/>
              <a:gd name="connsiteX99" fmla="*/ 372446 w 4572000"/>
              <a:gd name="connsiteY99" fmla="*/ 4850972 h 5143500"/>
              <a:gd name="connsiteX100" fmla="*/ 378875 w 4572000"/>
              <a:gd name="connsiteY100" fmla="*/ 4840371 h 5143500"/>
              <a:gd name="connsiteX101" fmla="*/ 395405 w 4572000"/>
              <a:gd name="connsiteY101" fmla="*/ 4836760 h 5143500"/>
              <a:gd name="connsiteX102" fmla="*/ 438849 w 4572000"/>
              <a:gd name="connsiteY102" fmla="*/ 4849557 h 5143500"/>
              <a:gd name="connsiteX103" fmla="*/ 443233 w 4572000"/>
              <a:gd name="connsiteY103" fmla="*/ 4850714 h 5143500"/>
              <a:gd name="connsiteX104" fmla="*/ 443816 w 4572000"/>
              <a:gd name="connsiteY104" fmla="*/ 4850348 h 5143500"/>
              <a:gd name="connsiteX105" fmla="*/ 445075 w 4572000"/>
              <a:gd name="connsiteY105" fmla="*/ 4850684 h 5143500"/>
              <a:gd name="connsiteX106" fmla="*/ 451468 w 4572000"/>
              <a:gd name="connsiteY106" fmla="*/ 4846616 h 5143500"/>
              <a:gd name="connsiteX107" fmla="*/ 460477 w 4572000"/>
              <a:gd name="connsiteY107" fmla="*/ 4827435 h 5143500"/>
              <a:gd name="connsiteX108" fmla="*/ 461640 w 4572000"/>
              <a:gd name="connsiteY108" fmla="*/ 4822502 h 5143500"/>
              <a:gd name="connsiteX109" fmla="*/ 458151 w 4572000"/>
              <a:gd name="connsiteY109" fmla="*/ 4816686 h 5143500"/>
              <a:gd name="connsiteX110" fmla="*/ 398012 w 4572000"/>
              <a:gd name="connsiteY110" fmla="*/ 4801292 h 5143500"/>
              <a:gd name="connsiteX111" fmla="*/ 1053744 w 4572000"/>
              <a:gd name="connsiteY111" fmla="*/ 4747249 h 5143500"/>
              <a:gd name="connsiteX112" fmla="*/ 994182 w 4572000"/>
              <a:gd name="connsiteY112" fmla="*/ 4808264 h 5143500"/>
              <a:gd name="connsiteX113" fmla="*/ 994182 w 4572000"/>
              <a:gd name="connsiteY113" fmla="*/ 4944812 h 5143500"/>
              <a:gd name="connsiteX114" fmla="*/ 999998 w 4572000"/>
              <a:gd name="connsiteY114" fmla="*/ 4950628 h 5143500"/>
              <a:gd name="connsiteX115" fmla="*/ 1025852 w 4572000"/>
              <a:gd name="connsiteY115" fmla="*/ 4950628 h 5143500"/>
              <a:gd name="connsiteX116" fmla="*/ 1026345 w 4572000"/>
              <a:gd name="connsiteY116" fmla="*/ 4950134 h 5143500"/>
              <a:gd name="connsiteX117" fmla="*/ 1027795 w 4572000"/>
              <a:gd name="connsiteY117" fmla="*/ 4950134 h 5143500"/>
              <a:gd name="connsiteX118" fmla="*/ 1033640 w 4572000"/>
              <a:gd name="connsiteY118" fmla="*/ 4944348 h 5143500"/>
              <a:gd name="connsiteX119" fmla="*/ 1033640 w 4572000"/>
              <a:gd name="connsiteY119" fmla="*/ 4837419 h 5143500"/>
              <a:gd name="connsiteX120" fmla="*/ 1070781 w 4572000"/>
              <a:gd name="connsiteY120" fmla="*/ 4837419 h 5143500"/>
              <a:gd name="connsiteX121" fmla="*/ 1076626 w 4572000"/>
              <a:gd name="connsiteY121" fmla="*/ 4831634 h 5143500"/>
              <a:gd name="connsiteX122" fmla="*/ 1076626 w 4572000"/>
              <a:gd name="connsiteY122" fmla="*/ 4811692 h 5143500"/>
              <a:gd name="connsiteX123" fmla="*/ 1070781 w 4572000"/>
              <a:gd name="connsiteY123" fmla="*/ 4805627 h 5143500"/>
              <a:gd name="connsiteX124" fmla="*/ 1068815 w 4572000"/>
              <a:gd name="connsiteY124" fmla="*/ 4805627 h 5143500"/>
              <a:gd name="connsiteX125" fmla="*/ 1068560 w 4572000"/>
              <a:gd name="connsiteY125" fmla="*/ 4805359 h 5143500"/>
              <a:gd name="connsiteX126" fmla="*/ 1033640 w 4572000"/>
              <a:gd name="connsiteY126" fmla="*/ 4805359 h 5143500"/>
              <a:gd name="connsiteX127" fmla="*/ 1033640 w 4572000"/>
              <a:gd name="connsiteY127" fmla="*/ 4802443 h 5143500"/>
              <a:gd name="connsiteX128" fmla="*/ 1056749 w 4572000"/>
              <a:gd name="connsiteY128" fmla="*/ 4778457 h 5143500"/>
              <a:gd name="connsiteX129" fmla="*/ 1071072 w 4572000"/>
              <a:gd name="connsiteY129" fmla="*/ 4779901 h 5143500"/>
              <a:gd name="connsiteX130" fmla="*/ 1076626 w 4572000"/>
              <a:gd name="connsiteY130" fmla="*/ 4774411 h 5143500"/>
              <a:gd name="connsiteX131" fmla="*/ 1079557 w 4572000"/>
              <a:gd name="connsiteY131" fmla="*/ 4759385 h 5143500"/>
              <a:gd name="connsiteX132" fmla="*/ 1080138 w 4572000"/>
              <a:gd name="connsiteY132" fmla="*/ 4755627 h 5143500"/>
              <a:gd name="connsiteX133" fmla="*/ 1074293 w 4572000"/>
              <a:gd name="connsiteY133" fmla="*/ 4749848 h 5143500"/>
              <a:gd name="connsiteX134" fmla="*/ 1072405 w 4572000"/>
              <a:gd name="connsiteY134" fmla="*/ 4749641 h 5143500"/>
              <a:gd name="connsiteX135" fmla="*/ 1072049 w 4572000"/>
              <a:gd name="connsiteY135" fmla="*/ 4749285 h 5143500"/>
              <a:gd name="connsiteX136" fmla="*/ 1053744 w 4572000"/>
              <a:gd name="connsiteY136" fmla="*/ 4747249 h 5143500"/>
              <a:gd name="connsiteX137" fmla="*/ 1115152 w 4572000"/>
              <a:gd name="connsiteY137" fmla="*/ 4747131 h 5143500"/>
              <a:gd name="connsiteX138" fmla="*/ 1095105 w 4572000"/>
              <a:gd name="connsiteY138" fmla="*/ 4767478 h 5143500"/>
              <a:gd name="connsiteX139" fmla="*/ 1116018 w 4572000"/>
              <a:gd name="connsiteY139" fmla="*/ 4787818 h 5143500"/>
              <a:gd name="connsiteX140" fmla="*/ 1136066 w 4572000"/>
              <a:gd name="connsiteY140" fmla="*/ 4767481 h 5143500"/>
              <a:gd name="connsiteX141" fmla="*/ 1115152 w 4572000"/>
              <a:gd name="connsiteY141" fmla="*/ 4747131 h 5143500"/>
              <a:gd name="connsiteX142" fmla="*/ 0 w 4572000"/>
              <a:gd name="connsiteY142" fmla="*/ 0 h 5143500"/>
              <a:gd name="connsiteX143" fmla="*/ 4572000 w 4572000"/>
              <a:gd name="connsiteY143" fmla="*/ 0 h 5143500"/>
              <a:gd name="connsiteX144" fmla="*/ 4572000 w 4572000"/>
              <a:gd name="connsiteY144" fmla="*/ 5143500 h 5143500"/>
              <a:gd name="connsiteX145" fmla="*/ 0 w 4572000"/>
              <a:gd name="connsiteY145"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4572000" h="5143500">
                <a:moveTo>
                  <a:pt x="351364" y="4913481"/>
                </a:moveTo>
                <a:cubicBezTo>
                  <a:pt x="339457" y="4913486"/>
                  <a:pt x="331613" y="4921037"/>
                  <a:pt x="331614" y="4933530"/>
                </a:cubicBezTo>
                <a:cubicBezTo>
                  <a:pt x="331609" y="4945734"/>
                  <a:pt x="339457" y="4953580"/>
                  <a:pt x="352238" y="4953582"/>
                </a:cubicBezTo>
                <a:cubicBezTo>
                  <a:pt x="364154" y="4953577"/>
                  <a:pt x="371991" y="4945737"/>
                  <a:pt x="371988" y="4933533"/>
                </a:cubicBezTo>
                <a:cubicBezTo>
                  <a:pt x="371996" y="4921039"/>
                  <a:pt x="364154" y="4913482"/>
                  <a:pt x="351364" y="4913481"/>
                </a:cubicBezTo>
                <a:close/>
                <a:moveTo>
                  <a:pt x="892594" y="4837587"/>
                </a:moveTo>
                <a:lnTo>
                  <a:pt x="917847" y="4847631"/>
                </a:lnTo>
                <a:cubicBezTo>
                  <a:pt x="924092" y="4854457"/>
                  <a:pt x="927649" y="4864625"/>
                  <a:pt x="927649" y="4877990"/>
                </a:cubicBezTo>
                <a:cubicBezTo>
                  <a:pt x="927649" y="4891355"/>
                  <a:pt x="924092" y="4901524"/>
                  <a:pt x="918101" y="4908353"/>
                </a:cubicBezTo>
                <a:lnTo>
                  <a:pt x="894867" y="4918277"/>
                </a:lnTo>
                <a:lnTo>
                  <a:pt x="868934" y="4908080"/>
                </a:lnTo>
                <a:cubicBezTo>
                  <a:pt x="862646" y="4901288"/>
                  <a:pt x="859063" y="4891172"/>
                  <a:pt x="859063" y="4877877"/>
                </a:cubicBezTo>
                <a:cubicBezTo>
                  <a:pt x="859063" y="4864582"/>
                  <a:pt x="862646" y="4854468"/>
                  <a:pt x="868679" y="4847677"/>
                </a:cubicBezTo>
                <a:close/>
                <a:moveTo>
                  <a:pt x="559058" y="4837499"/>
                </a:moveTo>
                <a:lnTo>
                  <a:pt x="578337" y="4840021"/>
                </a:lnTo>
                <a:cubicBezTo>
                  <a:pt x="583310" y="4841465"/>
                  <a:pt x="585644" y="4843483"/>
                  <a:pt x="585644" y="4847817"/>
                </a:cubicBezTo>
                <a:lnTo>
                  <a:pt x="585644" y="4907937"/>
                </a:lnTo>
                <a:cubicBezTo>
                  <a:pt x="585644" y="4912270"/>
                  <a:pt x="583310" y="4914296"/>
                  <a:pt x="578337" y="4915741"/>
                </a:cubicBezTo>
                <a:lnTo>
                  <a:pt x="558606" y="4918322"/>
                </a:lnTo>
                <a:lnTo>
                  <a:pt x="534560" y="4909442"/>
                </a:lnTo>
                <a:cubicBezTo>
                  <a:pt x="527878" y="4902976"/>
                  <a:pt x="523520" y="4892806"/>
                  <a:pt x="523520" y="4877990"/>
                </a:cubicBezTo>
                <a:cubicBezTo>
                  <a:pt x="523520" y="4863173"/>
                  <a:pt x="527878" y="4853005"/>
                  <a:pt x="534560" y="4846542"/>
                </a:cubicBezTo>
                <a:close/>
                <a:moveTo>
                  <a:pt x="1101681" y="4805359"/>
                </a:moveTo>
                <a:cubicBezTo>
                  <a:pt x="1098193" y="4805359"/>
                  <a:pt x="1095865" y="4807677"/>
                  <a:pt x="1095865" y="4811167"/>
                </a:cubicBezTo>
                <a:lnTo>
                  <a:pt x="1095865" y="4944812"/>
                </a:lnTo>
                <a:cubicBezTo>
                  <a:pt x="1095865" y="4948301"/>
                  <a:pt x="1098193" y="4950628"/>
                  <a:pt x="1101681" y="4950628"/>
                </a:cubicBezTo>
                <a:lnTo>
                  <a:pt x="1127824" y="4950628"/>
                </a:lnTo>
                <a:lnTo>
                  <a:pt x="1128318" y="4950134"/>
                </a:lnTo>
                <a:lnTo>
                  <a:pt x="1130432" y="4950134"/>
                </a:lnTo>
                <a:cubicBezTo>
                  <a:pt x="1133944" y="4950134"/>
                  <a:pt x="1136286" y="4947819"/>
                  <a:pt x="1136286" y="4944348"/>
                </a:cubicBezTo>
                <a:lnTo>
                  <a:pt x="1136286" y="4811405"/>
                </a:lnTo>
                <a:cubicBezTo>
                  <a:pt x="1136286" y="4807934"/>
                  <a:pt x="1133944" y="4805627"/>
                  <a:pt x="1130432" y="4805627"/>
                </a:cubicBezTo>
                <a:lnTo>
                  <a:pt x="1128093" y="4805627"/>
                </a:lnTo>
                <a:lnTo>
                  <a:pt x="1127824" y="4805359"/>
                </a:lnTo>
                <a:close/>
                <a:moveTo>
                  <a:pt x="891921" y="4802455"/>
                </a:moveTo>
                <a:cubicBezTo>
                  <a:pt x="848338" y="4802455"/>
                  <a:pt x="819860" y="4834118"/>
                  <a:pt x="819860" y="4877990"/>
                </a:cubicBezTo>
                <a:cubicBezTo>
                  <a:pt x="819860" y="4921862"/>
                  <a:pt x="848338" y="4953533"/>
                  <a:pt x="893950" y="4953533"/>
                </a:cubicBezTo>
                <a:cubicBezTo>
                  <a:pt x="904845" y="4953533"/>
                  <a:pt x="914796" y="4951553"/>
                  <a:pt x="923594" y="4947899"/>
                </a:cubicBezTo>
                <a:lnTo>
                  <a:pt x="924072" y="4947569"/>
                </a:lnTo>
                <a:lnTo>
                  <a:pt x="924870" y="4947419"/>
                </a:lnTo>
                <a:cubicBezTo>
                  <a:pt x="951435" y="4936512"/>
                  <a:pt x="967554" y="4910608"/>
                  <a:pt x="967554" y="4877877"/>
                </a:cubicBezTo>
                <a:cubicBezTo>
                  <a:pt x="967554" y="4845146"/>
                  <a:pt x="951435" y="4819246"/>
                  <a:pt x="924009" y="4808342"/>
                </a:cubicBezTo>
                <a:lnTo>
                  <a:pt x="922788" y="4808122"/>
                </a:lnTo>
                <a:lnTo>
                  <a:pt x="922738" y="4808088"/>
                </a:lnTo>
                <a:cubicBezTo>
                  <a:pt x="913655" y="4804434"/>
                  <a:pt x="903323" y="4802455"/>
                  <a:pt x="891921" y="4802455"/>
                </a:cubicBezTo>
                <a:close/>
                <a:moveTo>
                  <a:pt x="725444" y="4802455"/>
                </a:moveTo>
                <a:cubicBezTo>
                  <a:pt x="708302" y="4802455"/>
                  <a:pt x="688256" y="4805359"/>
                  <a:pt x="667046" y="4812907"/>
                </a:cubicBezTo>
                <a:lnTo>
                  <a:pt x="666934" y="4813086"/>
                </a:lnTo>
                <a:lnTo>
                  <a:pt x="666651" y="4813136"/>
                </a:lnTo>
                <a:cubicBezTo>
                  <a:pt x="662557" y="4814581"/>
                  <a:pt x="659335" y="4818052"/>
                  <a:pt x="659335" y="4824699"/>
                </a:cubicBezTo>
                <a:lnTo>
                  <a:pt x="659335" y="4944348"/>
                </a:lnTo>
                <a:lnTo>
                  <a:pt x="659778" y="4944785"/>
                </a:lnTo>
                <a:lnTo>
                  <a:pt x="659778" y="4944812"/>
                </a:lnTo>
                <a:cubicBezTo>
                  <a:pt x="659778" y="4948301"/>
                  <a:pt x="662104" y="4950628"/>
                  <a:pt x="665594" y="4950628"/>
                </a:cubicBezTo>
                <a:lnTo>
                  <a:pt x="691737" y="4950628"/>
                </a:lnTo>
                <a:cubicBezTo>
                  <a:pt x="695226" y="4950628"/>
                  <a:pt x="697553" y="4948301"/>
                  <a:pt x="697553" y="4944812"/>
                </a:cubicBezTo>
                <a:lnTo>
                  <a:pt x="697553" y="4847194"/>
                </a:lnTo>
                <a:lnTo>
                  <a:pt x="704449" y="4839717"/>
                </a:lnTo>
                <a:lnTo>
                  <a:pt x="726010" y="4837419"/>
                </a:lnTo>
                <a:lnTo>
                  <a:pt x="746014" y="4843168"/>
                </a:lnTo>
                <a:lnTo>
                  <a:pt x="754203" y="4862009"/>
                </a:lnTo>
                <a:lnTo>
                  <a:pt x="754203" y="4944812"/>
                </a:lnTo>
                <a:cubicBezTo>
                  <a:pt x="754203" y="4948301"/>
                  <a:pt x="756529" y="4950628"/>
                  <a:pt x="760019" y="4950628"/>
                </a:cubicBezTo>
                <a:lnTo>
                  <a:pt x="786161" y="4950628"/>
                </a:lnTo>
                <a:cubicBezTo>
                  <a:pt x="789651" y="4950628"/>
                  <a:pt x="791977" y="4948301"/>
                  <a:pt x="791977" y="4944812"/>
                </a:cubicBezTo>
                <a:lnTo>
                  <a:pt x="791977" y="4944762"/>
                </a:lnTo>
                <a:lnTo>
                  <a:pt x="792396" y="4944348"/>
                </a:lnTo>
                <a:lnTo>
                  <a:pt x="792396" y="4857065"/>
                </a:lnTo>
                <a:cubicBezTo>
                  <a:pt x="792396" y="4839438"/>
                  <a:pt x="786911" y="4825856"/>
                  <a:pt x="775798" y="4816682"/>
                </a:cubicBezTo>
                <a:lnTo>
                  <a:pt x="775550" y="4816558"/>
                </a:lnTo>
                <a:lnTo>
                  <a:pt x="775487" y="4816471"/>
                </a:lnTo>
                <a:cubicBezTo>
                  <a:pt x="764446" y="4807248"/>
                  <a:pt x="747813" y="4802455"/>
                  <a:pt x="725444" y="4802455"/>
                </a:cubicBezTo>
                <a:close/>
                <a:moveTo>
                  <a:pt x="559835" y="4802455"/>
                </a:moveTo>
                <a:cubicBezTo>
                  <a:pt x="548869" y="4802455"/>
                  <a:pt x="538720" y="4804289"/>
                  <a:pt x="529663" y="4807762"/>
                </a:cubicBezTo>
                <a:lnTo>
                  <a:pt x="529596" y="4807805"/>
                </a:lnTo>
                <a:lnTo>
                  <a:pt x="528373" y="4808018"/>
                </a:lnTo>
                <a:cubicBezTo>
                  <a:pt x="501027" y="4818381"/>
                  <a:pt x="483587" y="4843416"/>
                  <a:pt x="483587" y="4877877"/>
                </a:cubicBezTo>
                <a:cubicBezTo>
                  <a:pt x="483587" y="4912775"/>
                  <a:pt x="498720" y="4937596"/>
                  <a:pt x="526397" y="4947825"/>
                </a:cubicBezTo>
                <a:lnTo>
                  <a:pt x="527143" y="4947947"/>
                </a:lnTo>
                <a:lnTo>
                  <a:pt x="527701" y="4948307"/>
                </a:lnTo>
                <a:cubicBezTo>
                  <a:pt x="536867" y="4951735"/>
                  <a:pt x="547417" y="4953533"/>
                  <a:pt x="559257" y="4953533"/>
                </a:cubicBezTo>
                <a:cubicBezTo>
                  <a:pt x="578429" y="4953533"/>
                  <a:pt x="597023" y="4950331"/>
                  <a:pt x="617069" y="4941908"/>
                </a:cubicBezTo>
                <a:cubicBezTo>
                  <a:pt x="621723" y="4939879"/>
                  <a:pt x="624338" y="4936678"/>
                  <a:pt x="624338" y="4930284"/>
                </a:cubicBezTo>
                <a:lnTo>
                  <a:pt x="624338" y="4824821"/>
                </a:lnTo>
                <a:cubicBezTo>
                  <a:pt x="624338" y="4818138"/>
                  <a:pt x="621723" y="4814946"/>
                  <a:pt x="617069" y="4813204"/>
                </a:cubicBezTo>
                <a:cubicBezTo>
                  <a:pt x="597898" y="4805936"/>
                  <a:pt x="579880" y="4802455"/>
                  <a:pt x="559835" y="4802455"/>
                </a:cubicBezTo>
                <a:close/>
                <a:moveTo>
                  <a:pt x="398012" y="4801292"/>
                </a:moveTo>
                <a:lnTo>
                  <a:pt x="396528" y="4801750"/>
                </a:lnTo>
                <a:lnTo>
                  <a:pt x="395863" y="4801582"/>
                </a:lnTo>
                <a:cubicBezTo>
                  <a:pt x="356679" y="4801582"/>
                  <a:pt x="331528" y="4822385"/>
                  <a:pt x="331528" y="4853603"/>
                </a:cubicBezTo>
                <a:cubicBezTo>
                  <a:pt x="331528" y="4914871"/>
                  <a:pt x="425688" y="4891154"/>
                  <a:pt x="425688" y="4933656"/>
                </a:cubicBezTo>
                <a:cubicBezTo>
                  <a:pt x="425688" y="4937989"/>
                  <a:pt x="425107" y="4940590"/>
                  <a:pt x="423937" y="4944348"/>
                </a:cubicBezTo>
                <a:cubicBezTo>
                  <a:pt x="423646" y="4944931"/>
                  <a:pt x="423646" y="4945505"/>
                  <a:pt x="423646" y="4946089"/>
                </a:cubicBezTo>
                <a:cubicBezTo>
                  <a:pt x="423646" y="4948394"/>
                  <a:pt x="425107" y="4950134"/>
                  <a:pt x="428030" y="4950134"/>
                </a:cubicBezTo>
                <a:lnTo>
                  <a:pt x="429441" y="4950134"/>
                </a:lnTo>
                <a:lnTo>
                  <a:pt x="429970" y="4950628"/>
                </a:lnTo>
                <a:lnTo>
                  <a:pt x="456122" y="4950628"/>
                </a:lnTo>
                <a:cubicBezTo>
                  <a:pt x="460477" y="4950628"/>
                  <a:pt x="462217" y="4949176"/>
                  <a:pt x="463669" y="4944812"/>
                </a:cubicBezTo>
                <a:cubicBezTo>
                  <a:pt x="465419" y="4939879"/>
                  <a:pt x="465995" y="4933196"/>
                  <a:pt x="465995" y="4928255"/>
                </a:cubicBezTo>
                <a:cubicBezTo>
                  <a:pt x="465995" y="4862299"/>
                  <a:pt x="372446" y="4878177"/>
                  <a:pt x="372446" y="4850972"/>
                </a:cubicBezTo>
                <a:cubicBezTo>
                  <a:pt x="372446" y="4846523"/>
                  <a:pt x="374698" y="4842891"/>
                  <a:pt x="378875" y="4840371"/>
                </a:cubicBezTo>
                <a:lnTo>
                  <a:pt x="395405" y="4836760"/>
                </a:lnTo>
                <a:lnTo>
                  <a:pt x="438849" y="4849557"/>
                </a:lnTo>
                <a:cubicBezTo>
                  <a:pt x="440310" y="4850418"/>
                  <a:pt x="441772" y="4850714"/>
                  <a:pt x="443233" y="4850714"/>
                </a:cubicBezTo>
                <a:lnTo>
                  <a:pt x="443816" y="4850348"/>
                </a:lnTo>
                <a:lnTo>
                  <a:pt x="445075" y="4850684"/>
                </a:lnTo>
                <a:cubicBezTo>
                  <a:pt x="447690" y="4850684"/>
                  <a:pt x="450306" y="4849231"/>
                  <a:pt x="451468" y="4846616"/>
                </a:cubicBezTo>
                <a:lnTo>
                  <a:pt x="460477" y="4827435"/>
                </a:lnTo>
                <a:cubicBezTo>
                  <a:pt x="461318" y="4825652"/>
                  <a:pt x="461640" y="4823954"/>
                  <a:pt x="461640" y="4822502"/>
                </a:cubicBezTo>
                <a:cubicBezTo>
                  <a:pt x="461640" y="4820176"/>
                  <a:pt x="460486" y="4817858"/>
                  <a:pt x="458151" y="4816686"/>
                </a:cubicBezTo>
                <a:cubicBezTo>
                  <a:pt x="440142" y="4806226"/>
                  <a:pt x="418636" y="4801292"/>
                  <a:pt x="398012" y="4801292"/>
                </a:cubicBezTo>
                <a:close/>
                <a:moveTo>
                  <a:pt x="1053744" y="4747249"/>
                </a:moveTo>
                <a:cubicBezTo>
                  <a:pt x="1017718" y="4747249"/>
                  <a:pt x="994182" y="4766420"/>
                  <a:pt x="994182" y="4808264"/>
                </a:cubicBezTo>
                <a:lnTo>
                  <a:pt x="994182" y="4944812"/>
                </a:lnTo>
                <a:cubicBezTo>
                  <a:pt x="994182" y="4948301"/>
                  <a:pt x="996508" y="4950628"/>
                  <a:pt x="999998" y="4950628"/>
                </a:cubicBezTo>
                <a:lnTo>
                  <a:pt x="1025852" y="4950628"/>
                </a:lnTo>
                <a:lnTo>
                  <a:pt x="1026345" y="4950134"/>
                </a:lnTo>
                <a:lnTo>
                  <a:pt x="1027795" y="4950134"/>
                </a:lnTo>
                <a:cubicBezTo>
                  <a:pt x="1031307" y="4950134"/>
                  <a:pt x="1033640" y="4947819"/>
                  <a:pt x="1033640" y="4944348"/>
                </a:cubicBezTo>
                <a:lnTo>
                  <a:pt x="1033640" y="4837419"/>
                </a:lnTo>
                <a:lnTo>
                  <a:pt x="1070781" y="4837419"/>
                </a:lnTo>
                <a:cubicBezTo>
                  <a:pt x="1074584" y="4837419"/>
                  <a:pt x="1076626" y="4835105"/>
                  <a:pt x="1076626" y="4831634"/>
                </a:cubicBezTo>
                <a:lnTo>
                  <a:pt x="1076626" y="4811692"/>
                </a:lnTo>
                <a:cubicBezTo>
                  <a:pt x="1076626" y="4807934"/>
                  <a:pt x="1074584" y="4805627"/>
                  <a:pt x="1070781" y="4805627"/>
                </a:cubicBezTo>
                <a:lnTo>
                  <a:pt x="1068815" y="4805627"/>
                </a:lnTo>
                <a:lnTo>
                  <a:pt x="1068560" y="4805359"/>
                </a:lnTo>
                <a:lnTo>
                  <a:pt x="1033640" y="4805359"/>
                </a:lnTo>
                <a:lnTo>
                  <a:pt x="1033640" y="4802443"/>
                </a:lnTo>
                <a:cubicBezTo>
                  <a:pt x="1033640" y="4786548"/>
                  <a:pt x="1040664" y="4778457"/>
                  <a:pt x="1056749" y="4778457"/>
                </a:cubicBezTo>
                <a:cubicBezTo>
                  <a:pt x="1062594" y="4778457"/>
                  <a:pt x="1068893" y="4779901"/>
                  <a:pt x="1071072" y="4779901"/>
                </a:cubicBezTo>
                <a:cubicBezTo>
                  <a:pt x="1074584" y="4779901"/>
                  <a:pt x="1076046" y="4777882"/>
                  <a:pt x="1076626" y="4774411"/>
                </a:cubicBezTo>
                <a:lnTo>
                  <a:pt x="1079557" y="4759385"/>
                </a:lnTo>
                <a:cubicBezTo>
                  <a:pt x="1079814" y="4758050"/>
                  <a:pt x="1080138" y="4756876"/>
                  <a:pt x="1080138" y="4755627"/>
                </a:cubicBezTo>
                <a:cubicBezTo>
                  <a:pt x="1080138" y="4752417"/>
                  <a:pt x="1078387" y="4750711"/>
                  <a:pt x="1074293" y="4749848"/>
                </a:cubicBezTo>
                <a:lnTo>
                  <a:pt x="1072405" y="4749641"/>
                </a:lnTo>
                <a:lnTo>
                  <a:pt x="1072049" y="4749285"/>
                </a:lnTo>
                <a:cubicBezTo>
                  <a:pt x="1066233" y="4747834"/>
                  <a:pt x="1059942" y="4747249"/>
                  <a:pt x="1053744" y="4747249"/>
                </a:cubicBezTo>
                <a:close/>
                <a:moveTo>
                  <a:pt x="1115152" y="4747131"/>
                </a:moveTo>
                <a:cubicBezTo>
                  <a:pt x="1102948" y="4747139"/>
                  <a:pt x="1095102" y="4754688"/>
                  <a:pt x="1095105" y="4767478"/>
                </a:cubicBezTo>
                <a:cubicBezTo>
                  <a:pt x="1095102" y="4779971"/>
                  <a:pt x="1102948" y="4787811"/>
                  <a:pt x="1116018" y="4787818"/>
                </a:cubicBezTo>
                <a:cubicBezTo>
                  <a:pt x="1127933" y="4787817"/>
                  <a:pt x="1136071" y="4779974"/>
                  <a:pt x="1136066" y="4767481"/>
                </a:cubicBezTo>
                <a:cubicBezTo>
                  <a:pt x="1136071" y="4754690"/>
                  <a:pt x="1127933" y="4747137"/>
                  <a:pt x="1115152" y="4747131"/>
                </a:cubicBezTo>
                <a:close/>
                <a:moveTo>
                  <a:pt x="0" y="0"/>
                </a:moveTo>
                <a:lnTo>
                  <a:pt x="4572000" y="0"/>
                </a:lnTo>
                <a:lnTo>
                  <a:pt x="4572000" y="5143500"/>
                </a:lnTo>
                <a:lnTo>
                  <a:pt x="0" y="5143500"/>
                </a:lnTo>
                <a:close/>
              </a:path>
            </a:pathLst>
          </a:custGeom>
        </p:spPr>
        <p:txBody>
          <a:bodyPr wrap="square">
            <a:noAutofit/>
          </a:bodyPr>
          <a:lstStyle>
            <a:lvl1pPr>
              <a:defRPr>
                <a:noFill/>
              </a:defRPr>
            </a:lvl1pPr>
          </a:lstStyle>
          <a:p>
            <a:r>
              <a:rPr lang="en-US"/>
              <a:t>Click icon to add picture</a:t>
            </a:r>
            <a:endParaRPr lang="fr-FR"/>
          </a:p>
        </p:txBody>
      </p:sp>
      <p:sp>
        <p:nvSpPr>
          <p:cNvPr id="12" name="Espace réservé du graphique SmartArt 11">
            <a:extLst>
              <a:ext uri="{FF2B5EF4-FFF2-40B4-BE49-F238E27FC236}">
                <a16:creationId xmlns:a16="http://schemas.microsoft.com/office/drawing/2014/main" id="{0F580B26-21D6-4630-AE3D-FB359C1C883E}"/>
              </a:ext>
            </a:extLst>
          </p:cNvPr>
          <p:cNvSpPr>
            <a:spLocks noGrp="1" noChangeAspect="1"/>
          </p:cNvSpPr>
          <p:nvPr>
            <p:ph type="dgm" sz="quarter" idx="14"/>
          </p:nvPr>
        </p:nvSpPr>
        <p:spPr>
          <a:xfrm>
            <a:off x="9216309" y="1901915"/>
            <a:ext cx="96687" cy="96000"/>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accent2"/>
          </a:solidFill>
          <a:ln w="22225">
            <a:noFill/>
          </a:ln>
        </p:spPr>
        <p:txBody>
          <a:bodyPr wrap="square">
            <a:noAutofit/>
          </a:bodyPr>
          <a:lstStyle>
            <a:lvl1pPr>
              <a:defRPr>
                <a:noFill/>
              </a:defRPr>
            </a:lvl1pPr>
          </a:lstStyle>
          <a:p>
            <a:r>
              <a:rPr lang="en-US"/>
              <a:t>Click icon to add SmartArt graphic</a:t>
            </a:r>
            <a:endParaRPr lang="fr-FR"/>
          </a:p>
        </p:txBody>
      </p:sp>
      <p:sp>
        <p:nvSpPr>
          <p:cNvPr id="17" name="Espace réservé du graphique SmartArt 11">
            <a:extLst>
              <a:ext uri="{FF2B5EF4-FFF2-40B4-BE49-F238E27FC236}">
                <a16:creationId xmlns:a16="http://schemas.microsoft.com/office/drawing/2014/main" id="{16B17374-481A-4CE6-8974-CA84865A03CA}"/>
              </a:ext>
            </a:extLst>
          </p:cNvPr>
          <p:cNvSpPr>
            <a:spLocks noGrp="1" noChangeAspect="1"/>
          </p:cNvSpPr>
          <p:nvPr>
            <p:ph type="dgm" sz="quarter" idx="19"/>
          </p:nvPr>
        </p:nvSpPr>
        <p:spPr>
          <a:xfrm>
            <a:off x="9216309" y="4860087"/>
            <a:ext cx="96687" cy="96000"/>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accent2"/>
          </a:solidFill>
          <a:ln w="22225">
            <a:noFill/>
          </a:ln>
        </p:spPr>
        <p:txBody>
          <a:bodyPr wrap="square">
            <a:noAutofit/>
          </a:bodyPr>
          <a:lstStyle>
            <a:lvl1pPr>
              <a:defRPr>
                <a:noFill/>
              </a:defRPr>
            </a:lvl1pPr>
          </a:lstStyle>
          <a:p>
            <a:r>
              <a:rPr lang="en-US"/>
              <a:t>Click icon to add SmartArt graphic</a:t>
            </a:r>
            <a:endParaRPr lang="fr-FR"/>
          </a:p>
        </p:txBody>
      </p:sp>
      <p:sp>
        <p:nvSpPr>
          <p:cNvPr id="7" name="Espace réservé du pied de page 6">
            <a:extLst>
              <a:ext uri="{FF2B5EF4-FFF2-40B4-BE49-F238E27FC236}">
                <a16:creationId xmlns:a16="http://schemas.microsoft.com/office/drawing/2014/main" id="{1748CB09-B51F-4AC1-A908-AF052BFFAB5C}"/>
              </a:ext>
            </a:extLst>
          </p:cNvPr>
          <p:cNvSpPr>
            <a:spLocks noGrp="1"/>
          </p:cNvSpPr>
          <p:nvPr>
            <p:ph type="ftr" sz="quarter" idx="24"/>
          </p:nvPr>
        </p:nvSpPr>
        <p:spPr/>
        <p:txBody>
          <a:bodyPr/>
          <a:lstStyle>
            <a:lvl1pPr>
              <a:defRPr>
                <a:solidFill>
                  <a:schemeClr val="accent1"/>
                </a:solidFill>
              </a:defRPr>
            </a:lvl1pPr>
          </a:lstStyle>
          <a:p>
            <a:r>
              <a:rPr lang="fr-FR"/>
              <a:t>internal use</a:t>
            </a:r>
          </a:p>
        </p:txBody>
      </p:sp>
      <p:sp>
        <p:nvSpPr>
          <p:cNvPr id="8" name="Espace réservé du numéro de diapositive 7">
            <a:extLst>
              <a:ext uri="{FF2B5EF4-FFF2-40B4-BE49-F238E27FC236}">
                <a16:creationId xmlns:a16="http://schemas.microsoft.com/office/drawing/2014/main" id="{C28E44FC-CC99-479F-B667-CC0B04AA1BEB}"/>
              </a:ext>
            </a:extLst>
          </p:cNvPr>
          <p:cNvSpPr>
            <a:spLocks noGrp="1"/>
          </p:cNvSpPr>
          <p:nvPr>
            <p:ph type="sldNum" sz="quarter" idx="25"/>
          </p:nvPr>
        </p:nvSpPr>
        <p:spPr/>
        <p:txBody>
          <a:bodyPr/>
          <a:lstStyle/>
          <a:p>
            <a:fld id="{6B54B0F7-55DD-40D6-B7F4-70B586885C0B}" type="slidenum">
              <a:rPr lang="fr-FR" smtClean="0"/>
              <a:pPr/>
              <a:t>‹#›</a:t>
            </a:fld>
            <a:endParaRPr lang="fr-FR"/>
          </a:p>
        </p:txBody>
      </p:sp>
      <p:sp>
        <p:nvSpPr>
          <p:cNvPr id="24" name="Espace réservé du texte 5">
            <a:extLst>
              <a:ext uri="{FF2B5EF4-FFF2-40B4-BE49-F238E27FC236}">
                <a16:creationId xmlns:a16="http://schemas.microsoft.com/office/drawing/2014/main" id="{013E5883-7FD1-4C44-9ADB-EE49A0891466}"/>
              </a:ext>
            </a:extLst>
          </p:cNvPr>
          <p:cNvSpPr>
            <a:spLocks noGrp="1"/>
          </p:cNvSpPr>
          <p:nvPr>
            <p:ph type="body" sz="quarter" idx="26"/>
          </p:nvPr>
        </p:nvSpPr>
        <p:spPr>
          <a:xfrm>
            <a:off x="7206602" y="2500883"/>
            <a:ext cx="4103397" cy="973837"/>
          </a:xfrm>
        </p:spPr>
        <p:txBody>
          <a:bodyPr anchor="b">
            <a:noAutofit/>
          </a:bodyPr>
          <a:lstStyle>
            <a:lvl1pPr algn="ctr">
              <a:lnSpc>
                <a:spcPct val="96000"/>
              </a:lnSpc>
              <a:spcAft>
                <a:spcPts val="1333"/>
              </a:spcAft>
              <a:defRPr lang="fr-FR" sz="3200"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71391" indent="0" algn="ctr">
              <a:lnSpc>
                <a:spcPct val="100000"/>
              </a:lnSpc>
              <a:buFont typeface="Arial" panose="020B0604020202020204" pitchFamily="34" charset="0"/>
              <a:buNone/>
              <a:defRPr sz="2667" b="0" i="1">
                <a:solidFill>
                  <a:schemeClr val="accent2"/>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en-US"/>
              <a:t>Click to edit Master text styles</a:t>
            </a:r>
          </a:p>
        </p:txBody>
      </p:sp>
      <p:sp>
        <p:nvSpPr>
          <p:cNvPr id="25" name="Espace réservé du texte 5">
            <a:extLst>
              <a:ext uri="{FF2B5EF4-FFF2-40B4-BE49-F238E27FC236}">
                <a16:creationId xmlns:a16="http://schemas.microsoft.com/office/drawing/2014/main" id="{EF5BFE2C-3893-4574-8E43-0A0678870930}"/>
              </a:ext>
            </a:extLst>
          </p:cNvPr>
          <p:cNvSpPr>
            <a:spLocks noGrp="1"/>
          </p:cNvSpPr>
          <p:nvPr>
            <p:ph type="body" sz="quarter" idx="27"/>
          </p:nvPr>
        </p:nvSpPr>
        <p:spPr>
          <a:xfrm>
            <a:off x="7206602" y="3490415"/>
            <a:ext cx="4103397" cy="537959"/>
          </a:xfrm>
        </p:spPr>
        <p:txBody>
          <a:bodyPr anchor="t">
            <a:noAutofit/>
          </a:bodyPr>
          <a:lstStyle>
            <a:lvl1pPr algn="ctr">
              <a:lnSpc>
                <a:spcPct val="96000"/>
              </a:lnSpc>
              <a:spcAft>
                <a:spcPts val="1333"/>
              </a:spcAft>
              <a:defRPr lang="en-US" sz="3333" b="0" i="1" kern="1200" dirty="0">
                <a:solidFill>
                  <a:schemeClr val="accent2"/>
                </a:solidFill>
                <a:latin typeface="Georgia" panose="02040502050405020303" pitchFamily="18" charset="0"/>
                <a:ea typeface="Verdana" panose="020B0604030504040204" pitchFamily="34" charset="0"/>
                <a:cs typeface="Verdana" panose="020B0604030504040204" pitchFamily="34" charset="0"/>
              </a:defRPr>
            </a:lvl1pPr>
            <a:lvl2pPr marL="371391" indent="0" algn="ctr">
              <a:lnSpc>
                <a:spcPct val="100000"/>
              </a:lnSpc>
              <a:buFont typeface="Arial" panose="020B0604020202020204" pitchFamily="34" charset="0"/>
              <a:buNone/>
              <a:defRPr sz="3333" b="0" i="1">
                <a:solidFill>
                  <a:schemeClr val="accent2"/>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en-US"/>
              <a:t>Click to edit Master text styles</a:t>
            </a:r>
          </a:p>
        </p:txBody>
      </p:sp>
      <p:sp>
        <p:nvSpPr>
          <p:cNvPr id="26" name="Espace réservé du texte 5">
            <a:extLst>
              <a:ext uri="{FF2B5EF4-FFF2-40B4-BE49-F238E27FC236}">
                <a16:creationId xmlns:a16="http://schemas.microsoft.com/office/drawing/2014/main" id="{E331AD24-1AAB-440A-917D-3BB2B9658DC1}"/>
              </a:ext>
            </a:extLst>
          </p:cNvPr>
          <p:cNvSpPr>
            <a:spLocks noGrp="1"/>
          </p:cNvSpPr>
          <p:nvPr>
            <p:ph type="body" sz="quarter" idx="23"/>
          </p:nvPr>
        </p:nvSpPr>
        <p:spPr>
          <a:xfrm>
            <a:off x="7206602" y="4113499"/>
            <a:ext cx="4103397" cy="331244"/>
          </a:xfrm>
        </p:spPr>
        <p:txBody>
          <a:bodyPr anchor="t">
            <a:noAutofit/>
          </a:bodyPr>
          <a:lstStyle>
            <a:lvl1pPr algn="ctr">
              <a:lnSpc>
                <a:spcPct val="96000"/>
              </a:lnSpc>
              <a:spcAft>
                <a:spcPts val="1333"/>
              </a:spcAft>
              <a:defRPr lang="en-US" sz="1600" b="0" i="0" kern="1200" dirty="0">
                <a:solidFill>
                  <a:schemeClr val="tx1"/>
                </a:solidFill>
                <a:latin typeface="+mj-lt"/>
                <a:ea typeface="Verdana" panose="020B0604030504040204" pitchFamily="34" charset="0"/>
                <a:cs typeface="Verdana" panose="020B0604030504040204" pitchFamily="34" charset="0"/>
              </a:defRPr>
            </a:lvl1pPr>
            <a:lvl2pPr marL="371391" indent="0" algn="l">
              <a:lnSpc>
                <a:spcPct val="100000"/>
              </a:lnSpc>
              <a:buFont typeface="Arial" panose="020B0604020202020204" pitchFamily="34" charset="0"/>
              <a:buNone/>
              <a:defRPr lang="en-US" sz="1600" b="0" i="0" kern="120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en-US"/>
              <a:t>Click to edit Master text styles</a:t>
            </a:r>
          </a:p>
        </p:txBody>
      </p:sp>
    </p:spTree>
    <p:extLst>
      <p:ext uri="{BB962C8B-B14F-4D97-AF65-F5344CB8AC3E}">
        <p14:creationId xmlns:p14="http://schemas.microsoft.com/office/powerpoint/2010/main" val="1825977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7" name="Espace réservé du texte 5">
            <a:extLst>
              <a:ext uri="{FF2B5EF4-FFF2-40B4-BE49-F238E27FC236}">
                <a16:creationId xmlns:a16="http://schemas.microsoft.com/office/drawing/2014/main" id="{3FC96125-BC0F-469E-BA75-F4F2916D5028}"/>
              </a:ext>
            </a:extLst>
          </p:cNvPr>
          <p:cNvSpPr>
            <a:spLocks noGrp="1"/>
          </p:cNvSpPr>
          <p:nvPr>
            <p:ph type="body" sz="quarter" idx="18"/>
          </p:nvPr>
        </p:nvSpPr>
        <p:spPr>
          <a:xfrm>
            <a:off x="444973" y="425183"/>
            <a:ext cx="11304000"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en-US" noProof="0"/>
              <a:t>Click to edit Master text styles</a:t>
            </a:r>
          </a:p>
        </p:txBody>
      </p:sp>
      <p:sp>
        <p:nvSpPr>
          <p:cNvPr id="3" name="Text Placeholder 2">
            <a:extLst>
              <a:ext uri="{FF2B5EF4-FFF2-40B4-BE49-F238E27FC236}">
                <a16:creationId xmlns:a16="http://schemas.microsoft.com/office/drawing/2014/main" id="{D0E56171-4788-4B4A-B8DB-98CB348C66F3}"/>
              </a:ext>
            </a:extLst>
          </p:cNvPr>
          <p:cNvSpPr>
            <a:spLocks noGrp="1"/>
          </p:cNvSpPr>
          <p:nvPr>
            <p:ph type="body" sz="quarter" idx="21"/>
          </p:nvPr>
        </p:nvSpPr>
        <p:spPr>
          <a:xfrm>
            <a:off x="442033" y="1943799"/>
            <a:ext cx="11304000" cy="42952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Espace réservé du texte 4">
            <a:extLst>
              <a:ext uri="{FF2B5EF4-FFF2-40B4-BE49-F238E27FC236}">
                <a16:creationId xmlns:a16="http://schemas.microsoft.com/office/drawing/2014/main" id="{E214CB94-27AF-41B7-A363-829DCFEBE7A6}"/>
              </a:ext>
            </a:extLst>
          </p:cNvPr>
          <p:cNvSpPr>
            <a:spLocks noGrp="1"/>
          </p:cNvSpPr>
          <p:nvPr>
            <p:ph type="body" sz="quarter" idx="22"/>
          </p:nvPr>
        </p:nvSpPr>
        <p:spPr>
          <a:xfrm>
            <a:off x="444973" y="1577578"/>
            <a:ext cx="11304000" cy="246221"/>
          </a:xfrm>
        </p:spPr>
        <p:txBody>
          <a:bodyPr wrap="square">
            <a:spAutoFit/>
          </a:bodyPr>
          <a:lstStyle>
            <a:lvl1pPr>
              <a:lnSpc>
                <a:spcPct val="100000"/>
              </a:lnSpc>
              <a:spcAft>
                <a:spcPts val="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Click to edit Master text styles</a:t>
            </a:r>
          </a:p>
        </p:txBody>
      </p:sp>
      <p:sp>
        <p:nvSpPr>
          <p:cNvPr id="2" name="Title 1">
            <a:extLst>
              <a:ext uri="{FF2B5EF4-FFF2-40B4-BE49-F238E27FC236}">
                <a16:creationId xmlns:a16="http://schemas.microsoft.com/office/drawing/2014/main" id="{397577A6-F24A-4B6D-B7E1-FB31180BD64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3873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0E56171-4788-4B4A-B8DB-98CB348C66F3}"/>
              </a:ext>
            </a:extLst>
          </p:cNvPr>
          <p:cNvSpPr>
            <a:spLocks noGrp="1"/>
          </p:cNvSpPr>
          <p:nvPr>
            <p:ph type="body" sz="quarter" idx="21"/>
          </p:nvPr>
        </p:nvSpPr>
        <p:spPr>
          <a:xfrm>
            <a:off x="442033" y="1787589"/>
            <a:ext cx="11304000" cy="445143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Footer Placeholder 5">
            <a:extLst>
              <a:ext uri="{FF2B5EF4-FFF2-40B4-BE49-F238E27FC236}">
                <a16:creationId xmlns:a16="http://schemas.microsoft.com/office/drawing/2014/main" id="{7AB13D2F-4666-4620-8FD5-CFC5310B56F8}"/>
              </a:ext>
            </a:extLst>
          </p:cNvPr>
          <p:cNvSpPr>
            <a:spLocks noGrp="1"/>
          </p:cNvSpPr>
          <p:nvPr>
            <p:ph type="ftr" sz="quarter" idx="24"/>
          </p:nvPr>
        </p:nvSpPr>
        <p:spPr/>
        <p:txBody>
          <a:bodyPr/>
          <a:lstStyle/>
          <a:p>
            <a:endParaRPr lang="en-US"/>
          </a:p>
        </p:txBody>
      </p:sp>
      <p:sp>
        <p:nvSpPr>
          <p:cNvPr id="8" name="Slide Number Placeholder 7">
            <a:extLst>
              <a:ext uri="{FF2B5EF4-FFF2-40B4-BE49-F238E27FC236}">
                <a16:creationId xmlns:a16="http://schemas.microsoft.com/office/drawing/2014/main" id="{3C72CF9C-8D0F-42DF-BACB-E0149FC722CF}"/>
              </a:ext>
            </a:extLst>
          </p:cNvPr>
          <p:cNvSpPr>
            <a:spLocks noGrp="1"/>
          </p:cNvSpPr>
          <p:nvPr>
            <p:ph type="sldNum" sz="quarter" idx="25"/>
          </p:nvPr>
        </p:nvSpPr>
        <p:spPr/>
        <p:txBody>
          <a:bodyPr/>
          <a:lstStyle/>
          <a:p>
            <a:fld id="{6B54B0F7-55DD-40D6-B7F4-70B586885C0B}" type="slidenum">
              <a:rPr lang="en-US" smtClean="0"/>
              <a:pPr/>
              <a:t>‹#›</a:t>
            </a:fld>
            <a:endParaRPr lang="en-US"/>
          </a:p>
        </p:txBody>
      </p:sp>
      <p:sp>
        <p:nvSpPr>
          <p:cNvPr id="10" name="Espace réservé du texte 4">
            <a:extLst>
              <a:ext uri="{FF2B5EF4-FFF2-40B4-BE49-F238E27FC236}">
                <a16:creationId xmlns:a16="http://schemas.microsoft.com/office/drawing/2014/main" id="{B2003F5C-CB72-4CF3-92F6-48DF799244F6}"/>
              </a:ext>
            </a:extLst>
          </p:cNvPr>
          <p:cNvSpPr>
            <a:spLocks noGrp="1"/>
          </p:cNvSpPr>
          <p:nvPr>
            <p:ph type="body" sz="quarter" idx="22"/>
          </p:nvPr>
        </p:nvSpPr>
        <p:spPr>
          <a:xfrm>
            <a:off x="444973" y="1428424"/>
            <a:ext cx="11304000" cy="287259"/>
          </a:xfrm>
        </p:spPr>
        <p:txBody>
          <a:bodyPr wrap="square">
            <a:spAutoFit/>
          </a:bodyPr>
          <a:lstStyle>
            <a:lvl1pPr>
              <a:lnSpc>
                <a:spcPct val="100000"/>
              </a:lnSpc>
              <a:spcAft>
                <a:spcPts val="0"/>
              </a:spcAft>
              <a:defRPr sz="1867"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fr-FR" noProof="0"/>
              <a:t>Cliquez pour modifier les styles du texte du masque</a:t>
            </a:r>
          </a:p>
        </p:txBody>
      </p:sp>
      <p:sp>
        <p:nvSpPr>
          <p:cNvPr id="4" name="Title 3">
            <a:extLst>
              <a:ext uri="{FF2B5EF4-FFF2-40B4-BE49-F238E27FC236}">
                <a16:creationId xmlns:a16="http://schemas.microsoft.com/office/drawing/2014/main" id="{E920CC99-2862-47B8-AA12-B455F7B72E17}"/>
              </a:ext>
            </a:extLst>
          </p:cNvPr>
          <p:cNvSpPr>
            <a:spLocks noGrp="1"/>
          </p:cNvSpPr>
          <p:nvPr>
            <p:ph type="title"/>
          </p:nvPr>
        </p:nvSpPr>
        <p:spPr/>
        <p:txBody>
          <a:bodyPr/>
          <a:lstStyle/>
          <a:p>
            <a:r>
              <a:rPr lang="fr-FR"/>
              <a:t>Modifiez le style du titre</a:t>
            </a:r>
            <a:endParaRPr lang="en-US"/>
          </a:p>
        </p:txBody>
      </p:sp>
    </p:spTree>
    <p:extLst>
      <p:ext uri="{BB962C8B-B14F-4D97-AF65-F5344CB8AC3E}">
        <p14:creationId xmlns:p14="http://schemas.microsoft.com/office/powerpoint/2010/main" val="4046511839"/>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Title and Content with Image (Small)">
    <p:spTree>
      <p:nvGrpSpPr>
        <p:cNvPr id="1" name=""/>
        <p:cNvGrpSpPr/>
        <p:nvPr/>
      </p:nvGrpSpPr>
      <p:grpSpPr>
        <a:xfrm>
          <a:off x="0" y="0"/>
          <a:ext cx="0" cy="0"/>
          <a:chOff x="0" y="0"/>
          <a:chExt cx="0" cy="0"/>
        </a:xfrm>
      </p:grpSpPr>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8" name="Espace réservé pour une image  3">
            <a:extLst>
              <a:ext uri="{FF2B5EF4-FFF2-40B4-BE49-F238E27FC236}">
                <a16:creationId xmlns:a16="http://schemas.microsoft.com/office/drawing/2014/main" id="{CEC2E05F-5F9D-41D9-A40F-97C2869C7DDA}"/>
              </a:ext>
            </a:extLst>
          </p:cNvPr>
          <p:cNvSpPr>
            <a:spLocks noGrp="1"/>
          </p:cNvSpPr>
          <p:nvPr>
            <p:ph type="pic" sz="quarter" idx="23"/>
          </p:nvPr>
        </p:nvSpPr>
        <p:spPr>
          <a:xfrm>
            <a:off x="8462400" y="0"/>
            <a:ext cx="3729600" cy="6858000"/>
          </a:xfrm>
        </p:spPr>
        <p:txBody>
          <a:bodyPr>
            <a:noAutofit/>
          </a:bodyPr>
          <a:lstStyle>
            <a:lvl1pPr>
              <a:defRPr>
                <a:noFill/>
              </a:defRPr>
            </a:lvl1pPr>
          </a:lstStyle>
          <a:p>
            <a:r>
              <a:rPr lang="en-US" noProof="0"/>
              <a:t>Click icon to add picture</a:t>
            </a:r>
          </a:p>
        </p:txBody>
      </p:sp>
      <p:sp>
        <p:nvSpPr>
          <p:cNvPr id="14" name="Espace réservé du texte 5">
            <a:extLst>
              <a:ext uri="{FF2B5EF4-FFF2-40B4-BE49-F238E27FC236}">
                <a16:creationId xmlns:a16="http://schemas.microsoft.com/office/drawing/2014/main" id="{39F8F8F8-B2E7-4739-8BFF-FA42634CE5EB}"/>
              </a:ext>
            </a:extLst>
          </p:cNvPr>
          <p:cNvSpPr>
            <a:spLocks noGrp="1"/>
          </p:cNvSpPr>
          <p:nvPr>
            <p:ph type="body" sz="quarter" idx="18"/>
          </p:nvPr>
        </p:nvSpPr>
        <p:spPr>
          <a:xfrm>
            <a:off x="444973" y="425183"/>
            <a:ext cx="7651200"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en-US" noProof="0"/>
              <a:t>Click to edit Master text styles</a:t>
            </a:r>
          </a:p>
        </p:txBody>
      </p:sp>
      <p:sp>
        <p:nvSpPr>
          <p:cNvPr id="15" name="Espace réservé du texte 4">
            <a:extLst>
              <a:ext uri="{FF2B5EF4-FFF2-40B4-BE49-F238E27FC236}">
                <a16:creationId xmlns:a16="http://schemas.microsoft.com/office/drawing/2014/main" id="{E0A2CB60-A40E-44FE-B4B7-57EBEFEC0DF9}"/>
              </a:ext>
            </a:extLst>
          </p:cNvPr>
          <p:cNvSpPr>
            <a:spLocks noGrp="1"/>
          </p:cNvSpPr>
          <p:nvPr>
            <p:ph type="body" sz="quarter" idx="22"/>
          </p:nvPr>
        </p:nvSpPr>
        <p:spPr>
          <a:xfrm>
            <a:off x="444973" y="1577578"/>
            <a:ext cx="7647827" cy="246221"/>
          </a:xfrm>
        </p:spPr>
        <p:txBody>
          <a:bodyPr wrap="square">
            <a:spAutoFit/>
          </a:bodyPr>
          <a:lstStyle>
            <a:lvl1pPr>
              <a:lnSpc>
                <a:spcPct val="100000"/>
              </a:lnSpc>
              <a:spcAft>
                <a:spcPts val="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Click to edit Master text styles</a:t>
            </a:r>
          </a:p>
        </p:txBody>
      </p:sp>
      <p:sp>
        <p:nvSpPr>
          <p:cNvPr id="16" name="Text Placeholder 2">
            <a:extLst>
              <a:ext uri="{FF2B5EF4-FFF2-40B4-BE49-F238E27FC236}">
                <a16:creationId xmlns:a16="http://schemas.microsoft.com/office/drawing/2014/main" id="{F614E260-5FC8-4D02-8571-9C1540BB2B30}"/>
              </a:ext>
            </a:extLst>
          </p:cNvPr>
          <p:cNvSpPr>
            <a:spLocks noGrp="1"/>
          </p:cNvSpPr>
          <p:nvPr>
            <p:ph type="body" sz="quarter" idx="21"/>
          </p:nvPr>
        </p:nvSpPr>
        <p:spPr>
          <a:xfrm>
            <a:off x="442033" y="1943799"/>
            <a:ext cx="7647827" cy="42952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380792EA-2F40-4220-B1A0-E938F3FB871F}"/>
              </a:ext>
            </a:extLst>
          </p:cNvPr>
          <p:cNvSpPr>
            <a:spLocks noGrp="1"/>
          </p:cNvSpPr>
          <p:nvPr>
            <p:ph type="title"/>
          </p:nvPr>
        </p:nvSpPr>
        <p:spPr>
          <a:xfrm>
            <a:off x="441600" y="710401"/>
            <a:ext cx="7647827" cy="748247"/>
          </a:xfrm>
        </p:spPr>
        <p:txBody>
          <a:bodyPr/>
          <a:lstStyle/>
          <a:p>
            <a:r>
              <a:rPr lang="en-US"/>
              <a:t>Click to edit Master title style</a:t>
            </a:r>
          </a:p>
        </p:txBody>
      </p:sp>
    </p:spTree>
    <p:extLst>
      <p:ext uri="{BB962C8B-B14F-4D97-AF65-F5344CB8AC3E}">
        <p14:creationId xmlns:p14="http://schemas.microsoft.com/office/powerpoint/2010/main" val="629814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Title and Content with Image (Large)">
    <p:spTree>
      <p:nvGrpSpPr>
        <p:cNvPr id="1" name=""/>
        <p:cNvGrpSpPr/>
        <p:nvPr/>
      </p:nvGrpSpPr>
      <p:grpSpPr>
        <a:xfrm>
          <a:off x="0" y="0"/>
          <a:ext cx="0" cy="0"/>
          <a:chOff x="0" y="0"/>
          <a:chExt cx="0" cy="0"/>
        </a:xfrm>
      </p:grpSpPr>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9" name="Espace réservé pour une image  3">
            <a:extLst>
              <a:ext uri="{FF2B5EF4-FFF2-40B4-BE49-F238E27FC236}">
                <a16:creationId xmlns:a16="http://schemas.microsoft.com/office/drawing/2014/main" id="{7E64057C-5A6F-41C9-B888-6149A71BAD6F}"/>
              </a:ext>
            </a:extLst>
          </p:cNvPr>
          <p:cNvSpPr>
            <a:spLocks noGrp="1"/>
          </p:cNvSpPr>
          <p:nvPr>
            <p:ph type="pic" sz="quarter" idx="24"/>
          </p:nvPr>
        </p:nvSpPr>
        <p:spPr>
          <a:xfrm>
            <a:off x="6096000" y="0"/>
            <a:ext cx="6096000" cy="6858000"/>
          </a:xfrm>
        </p:spPr>
        <p:txBody>
          <a:bodyPr>
            <a:noAutofit/>
          </a:bodyPr>
          <a:lstStyle>
            <a:lvl1pPr>
              <a:defRPr>
                <a:noFill/>
              </a:defRPr>
            </a:lvl1pPr>
          </a:lstStyle>
          <a:p>
            <a:r>
              <a:rPr lang="en-US" noProof="0"/>
              <a:t>Click icon to add picture</a:t>
            </a:r>
          </a:p>
        </p:txBody>
      </p:sp>
      <p:sp>
        <p:nvSpPr>
          <p:cNvPr id="14" name="Espace réservé du texte 5">
            <a:extLst>
              <a:ext uri="{FF2B5EF4-FFF2-40B4-BE49-F238E27FC236}">
                <a16:creationId xmlns:a16="http://schemas.microsoft.com/office/drawing/2014/main" id="{D67FA919-D04A-4310-ADDF-1120333F61D8}"/>
              </a:ext>
            </a:extLst>
          </p:cNvPr>
          <p:cNvSpPr>
            <a:spLocks noGrp="1"/>
          </p:cNvSpPr>
          <p:nvPr>
            <p:ph type="body" sz="quarter" idx="18"/>
          </p:nvPr>
        </p:nvSpPr>
        <p:spPr>
          <a:xfrm>
            <a:off x="444973" y="425183"/>
            <a:ext cx="5373371"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en-US" noProof="0"/>
              <a:t>Click to edit Master text styles</a:t>
            </a:r>
          </a:p>
        </p:txBody>
      </p:sp>
      <p:sp>
        <p:nvSpPr>
          <p:cNvPr id="15" name="Espace réservé du texte 4">
            <a:extLst>
              <a:ext uri="{FF2B5EF4-FFF2-40B4-BE49-F238E27FC236}">
                <a16:creationId xmlns:a16="http://schemas.microsoft.com/office/drawing/2014/main" id="{929FD931-0FD5-4A54-8BB1-79F5E8669C51}"/>
              </a:ext>
            </a:extLst>
          </p:cNvPr>
          <p:cNvSpPr>
            <a:spLocks noGrp="1"/>
          </p:cNvSpPr>
          <p:nvPr>
            <p:ph type="body" sz="quarter" idx="22"/>
          </p:nvPr>
        </p:nvSpPr>
        <p:spPr>
          <a:xfrm>
            <a:off x="444974" y="1577578"/>
            <a:ext cx="5371001" cy="246221"/>
          </a:xfrm>
        </p:spPr>
        <p:txBody>
          <a:bodyPr wrap="square">
            <a:spAutoFit/>
          </a:bodyPr>
          <a:lstStyle>
            <a:lvl1pPr>
              <a:lnSpc>
                <a:spcPct val="100000"/>
              </a:lnSpc>
              <a:spcAft>
                <a:spcPts val="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Click to edit Master text styles</a:t>
            </a:r>
          </a:p>
        </p:txBody>
      </p:sp>
      <p:sp>
        <p:nvSpPr>
          <p:cNvPr id="16" name="Text Placeholder 2">
            <a:extLst>
              <a:ext uri="{FF2B5EF4-FFF2-40B4-BE49-F238E27FC236}">
                <a16:creationId xmlns:a16="http://schemas.microsoft.com/office/drawing/2014/main" id="{0AEBA920-ED61-4542-B852-868AA9D5A00B}"/>
              </a:ext>
            </a:extLst>
          </p:cNvPr>
          <p:cNvSpPr>
            <a:spLocks noGrp="1"/>
          </p:cNvSpPr>
          <p:nvPr>
            <p:ph type="body" sz="quarter" idx="21"/>
          </p:nvPr>
        </p:nvSpPr>
        <p:spPr>
          <a:xfrm>
            <a:off x="442034" y="1943799"/>
            <a:ext cx="5371001" cy="42952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a:extLst>
              <a:ext uri="{FF2B5EF4-FFF2-40B4-BE49-F238E27FC236}">
                <a16:creationId xmlns:a16="http://schemas.microsoft.com/office/drawing/2014/main" id="{1B62E878-181A-4B45-B709-990F0EC3EB82}"/>
              </a:ext>
            </a:extLst>
          </p:cNvPr>
          <p:cNvSpPr>
            <a:spLocks noGrp="1"/>
          </p:cNvSpPr>
          <p:nvPr>
            <p:ph type="title"/>
          </p:nvPr>
        </p:nvSpPr>
        <p:spPr>
          <a:xfrm>
            <a:off x="441601" y="710401"/>
            <a:ext cx="5371001" cy="748247"/>
          </a:xfrm>
        </p:spPr>
        <p:txBody>
          <a:bodyPr/>
          <a:lstStyle/>
          <a:p>
            <a:r>
              <a:rPr lang="en-US"/>
              <a:t>Click to edit Master title style</a:t>
            </a:r>
          </a:p>
        </p:txBody>
      </p:sp>
    </p:spTree>
    <p:extLst>
      <p:ext uri="{BB962C8B-B14F-4D97-AF65-F5344CB8AC3E}">
        <p14:creationId xmlns:p14="http://schemas.microsoft.com/office/powerpoint/2010/main" val="2145246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Title, Images and Descriptions">
    <p:spTree>
      <p:nvGrpSpPr>
        <p:cNvPr id="1" name=""/>
        <p:cNvGrpSpPr/>
        <p:nvPr/>
      </p:nvGrpSpPr>
      <p:grpSpPr>
        <a:xfrm>
          <a:off x="0" y="0"/>
          <a:ext cx="0" cy="0"/>
          <a:chOff x="0" y="0"/>
          <a:chExt cx="0" cy="0"/>
        </a:xfrm>
      </p:grpSpPr>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8" name="Espace réservé du texte 4">
            <a:extLst>
              <a:ext uri="{FF2B5EF4-FFF2-40B4-BE49-F238E27FC236}">
                <a16:creationId xmlns:a16="http://schemas.microsoft.com/office/drawing/2014/main" id="{B88BFE2C-28A1-438A-960B-E93F4C5FF58C}"/>
              </a:ext>
            </a:extLst>
          </p:cNvPr>
          <p:cNvSpPr>
            <a:spLocks noGrp="1"/>
          </p:cNvSpPr>
          <p:nvPr>
            <p:ph type="body" sz="quarter" idx="43"/>
          </p:nvPr>
        </p:nvSpPr>
        <p:spPr>
          <a:xfrm>
            <a:off x="451324" y="2077802"/>
            <a:ext cx="2922291" cy="215444"/>
          </a:xfrm>
        </p:spPr>
        <p:txBody>
          <a:bodyPr/>
          <a:lstStyle>
            <a:lvl1pPr algn="l">
              <a:lnSpc>
                <a:spcPct val="100000"/>
              </a:lnSpc>
              <a:spcAft>
                <a:spcPts val="0"/>
              </a:spcAft>
              <a:defRPr sz="1067"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buFont typeface="Arial" panose="020B0604020202020204" pitchFamily="34" charset="0"/>
              <a:buNone/>
              <a:defRPr sz="1333"/>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Click to edit Master text styles</a:t>
            </a:r>
          </a:p>
        </p:txBody>
      </p:sp>
      <p:sp>
        <p:nvSpPr>
          <p:cNvPr id="9" name="Espace réservé du texte 4">
            <a:extLst>
              <a:ext uri="{FF2B5EF4-FFF2-40B4-BE49-F238E27FC236}">
                <a16:creationId xmlns:a16="http://schemas.microsoft.com/office/drawing/2014/main" id="{67A3D333-F7E4-4D2F-8B90-78E621A65ABB}"/>
              </a:ext>
            </a:extLst>
          </p:cNvPr>
          <p:cNvSpPr>
            <a:spLocks noGrp="1"/>
          </p:cNvSpPr>
          <p:nvPr>
            <p:ph type="body" sz="quarter" idx="44"/>
          </p:nvPr>
        </p:nvSpPr>
        <p:spPr>
          <a:xfrm>
            <a:off x="6096000" y="2077802"/>
            <a:ext cx="2922291" cy="215444"/>
          </a:xfrm>
        </p:spPr>
        <p:txBody>
          <a:bodyPr/>
          <a:lstStyle>
            <a:lvl1pPr algn="l">
              <a:lnSpc>
                <a:spcPct val="100000"/>
              </a:lnSpc>
              <a:spcAft>
                <a:spcPts val="0"/>
              </a:spcAft>
              <a:defRPr sz="1067"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buFont typeface="Arial" panose="020B0604020202020204" pitchFamily="34" charset="0"/>
              <a:buNone/>
              <a:defRPr sz="1333"/>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Click to edit Master text styles</a:t>
            </a:r>
          </a:p>
        </p:txBody>
      </p:sp>
      <p:sp>
        <p:nvSpPr>
          <p:cNvPr id="14" name="Espace réservé pour une image  3">
            <a:extLst>
              <a:ext uri="{FF2B5EF4-FFF2-40B4-BE49-F238E27FC236}">
                <a16:creationId xmlns:a16="http://schemas.microsoft.com/office/drawing/2014/main" id="{D04D9ECA-57E3-42D4-AB59-AFDFC4994F90}"/>
              </a:ext>
            </a:extLst>
          </p:cNvPr>
          <p:cNvSpPr>
            <a:spLocks noGrp="1"/>
          </p:cNvSpPr>
          <p:nvPr>
            <p:ph type="pic" sz="quarter" idx="45"/>
          </p:nvPr>
        </p:nvSpPr>
        <p:spPr>
          <a:xfrm>
            <a:off x="444974" y="2439354"/>
            <a:ext cx="2340559" cy="3622821"/>
          </a:xfrm>
        </p:spPr>
        <p:txBody>
          <a:bodyPr>
            <a:noAutofit/>
          </a:bodyPr>
          <a:lstStyle>
            <a:lvl1pPr>
              <a:defRPr>
                <a:noFill/>
              </a:defRPr>
            </a:lvl1pPr>
          </a:lstStyle>
          <a:p>
            <a:r>
              <a:rPr lang="en-US" noProof="0"/>
              <a:t>Click icon to add picture</a:t>
            </a:r>
          </a:p>
        </p:txBody>
      </p:sp>
      <p:sp>
        <p:nvSpPr>
          <p:cNvPr id="15" name="Espace réservé pour une image  3">
            <a:extLst>
              <a:ext uri="{FF2B5EF4-FFF2-40B4-BE49-F238E27FC236}">
                <a16:creationId xmlns:a16="http://schemas.microsoft.com/office/drawing/2014/main" id="{A4ACE33E-54EC-45BB-A1EF-BC5E84D636CA}"/>
              </a:ext>
            </a:extLst>
          </p:cNvPr>
          <p:cNvSpPr>
            <a:spLocks noGrp="1"/>
          </p:cNvSpPr>
          <p:nvPr>
            <p:ph type="pic" sz="quarter" idx="46"/>
          </p:nvPr>
        </p:nvSpPr>
        <p:spPr>
          <a:xfrm>
            <a:off x="6096001" y="2439354"/>
            <a:ext cx="2340559" cy="3622821"/>
          </a:xfrm>
        </p:spPr>
        <p:txBody>
          <a:bodyPr>
            <a:noAutofit/>
          </a:bodyPr>
          <a:lstStyle>
            <a:lvl1pPr>
              <a:defRPr>
                <a:noFill/>
              </a:defRPr>
            </a:lvl1pPr>
          </a:lstStyle>
          <a:p>
            <a:r>
              <a:rPr lang="en-US" noProof="0"/>
              <a:t>Click icon to add picture</a:t>
            </a:r>
          </a:p>
        </p:txBody>
      </p:sp>
      <p:sp>
        <p:nvSpPr>
          <p:cNvPr id="18" name="Text Placeholder 2">
            <a:extLst>
              <a:ext uri="{FF2B5EF4-FFF2-40B4-BE49-F238E27FC236}">
                <a16:creationId xmlns:a16="http://schemas.microsoft.com/office/drawing/2014/main" id="{C3DEB9B5-F15A-466E-8080-C371BE1672CE}"/>
              </a:ext>
            </a:extLst>
          </p:cNvPr>
          <p:cNvSpPr>
            <a:spLocks noGrp="1"/>
          </p:cNvSpPr>
          <p:nvPr>
            <p:ph type="body" sz="quarter" idx="21"/>
          </p:nvPr>
        </p:nvSpPr>
        <p:spPr>
          <a:xfrm>
            <a:off x="8719523" y="2439354"/>
            <a:ext cx="2745600" cy="22669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2">
            <a:extLst>
              <a:ext uri="{FF2B5EF4-FFF2-40B4-BE49-F238E27FC236}">
                <a16:creationId xmlns:a16="http://schemas.microsoft.com/office/drawing/2014/main" id="{53DFB714-75E9-40A1-A9E1-32341A0AB2F9}"/>
              </a:ext>
            </a:extLst>
          </p:cNvPr>
          <p:cNvSpPr>
            <a:spLocks noGrp="1"/>
          </p:cNvSpPr>
          <p:nvPr>
            <p:ph type="body" sz="quarter" idx="47"/>
          </p:nvPr>
        </p:nvSpPr>
        <p:spPr>
          <a:xfrm>
            <a:off x="3068498" y="2439354"/>
            <a:ext cx="2744537" cy="22669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Espace réservé du texte 5">
            <a:extLst>
              <a:ext uri="{FF2B5EF4-FFF2-40B4-BE49-F238E27FC236}">
                <a16:creationId xmlns:a16="http://schemas.microsoft.com/office/drawing/2014/main" id="{8B0C0C30-D9D7-4BD7-AF39-B6CB516C9897}"/>
              </a:ext>
            </a:extLst>
          </p:cNvPr>
          <p:cNvSpPr>
            <a:spLocks noGrp="1"/>
          </p:cNvSpPr>
          <p:nvPr>
            <p:ph type="body" sz="quarter" idx="18"/>
          </p:nvPr>
        </p:nvSpPr>
        <p:spPr>
          <a:xfrm>
            <a:off x="444973" y="425183"/>
            <a:ext cx="11304000"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en-US" noProof="0"/>
              <a:t>Click to edit Master text styles</a:t>
            </a:r>
          </a:p>
        </p:txBody>
      </p:sp>
      <p:sp>
        <p:nvSpPr>
          <p:cNvPr id="19" name="Espace réservé du texte 4">
            <a:extLst>
              <a:ext uri="{FF2B5EF4-FFF2-40B4-BE49-F238E27FC236}">
                <a16:creationId xmlns:a16="http://schemas.microsoft.com/office/drawing/2014/main" id="{1CD7C0F2-9ED1-4D8C-94FB-BE336E7168B9}"/>
              </a:ext>
            </a:extLst>
          </p:cNvPr>
          <p:cNvSpPr>
            <a:spLocks noGrp="1"/>
          </p:cNvSpPr>
          <p:nvPr>
            <p:ph type="body" sz="quarter" idx="22"/>
          </p:nvPr>
        </p:nvSpPr>
        <p:spPr>
          <a:xfrm>
            <a:off x="444973" y="1577578"/>
            <a:ext cx="11304000" cy="246221"/>
          </a:xfrm>
        </p:spPr>
        <p:txBody>
          <a:bodyPr wrap="square">
            <a:spAutoFit/>
          </a:bodyPr>
          <a:lstStyle>
            <a:lvl1pPr>
              <a:lnSpc>
                <a:spcPct val="100000"/>
              </a:lnSpc>
              <a:spcAft>
                <a:spcPts val="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Click to edit Master text styles</a:t>
            </a:r>
          </a:p>
        </p:txBody>
      </p:sp>
      <p:sp>
        <p:nvSpPr>
          <p:cNvPr id="3" name="Title 2">
            <a:extLst>
              <a:ext uri="{FF2B5EF4-FFF2-40B4-BE49-F238E27FC236}">
                <a16:creationId xmlns:a16="http://schemas.microsoft.com/office/drawing/2014/main" id="{53841BA8-9107-45A1-B4A7-F5FE729D482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74856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Title, Content and Number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7276DEF-3CBF-476F-8A84-C6760A5FE884}"/>
              </a:ext>
            </a:extLst>
          </p:cNvPr>
          <p:cNvSpPr/>
          <p:nvPr userDrawn="1"/>
        </p:nvSpPr>
        <p:spPr>
          <a:xfrm>
            <a:off x="0" y="0"/>
            <a:ext cx="3729600" cy="6858000"/>
          </a:xfrm>
          <a:prstGeom prst="rect">
            <a:avLst/>
          </a:prstGeom>
          <a:solidFill>
            <a:srgbClr val="E9E6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a:p>
        </p:txBody>
      </p:sp>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16" name="Espace réservé pour une image  15">
            <a:extLst>
              <a:ext uri="{FF2B5EF4-FFF2-40B4-BE49-F238E27FC236}">
                <a16:creationId xmlns:a16="http://schemas.microsoft.com/office/drawing/2014/main" id="{8BEDC788-81F2-409E-8CE9-FF2A15A91919}"/>
              </a:ext>
            </a:extLst>
          </p:cNvPr>
          <p:cNvSpPr>
            <a:spLocks noGrp="1"/>
          </p:cNvSpPr>
          <p:nvPr>
            <p:ph type="pic" sz="quarter" idx="17"/>
          </p:nvPr>
        </p:nvSpPr>
        <p:spPr>
          <a:xfrm>
            <a:off x="5402083" y="2468972"/>
            <a:ext cx="1379716" cy="1819200"/>
          </a:xfrm>
        </p:spPr>
        <p:txBody>
          <a:bodyPr>
            <a:noAutofit/>
          </a:bodyPr>
          <a:lstStyle>
            <a:lvl1pPr>
              <a:defRPr>
                <a:noFill/>
              </a:defRPr>
            </a:lvl1pPr>
          </a:lstStyle>
          <a:p>
            <a:r>
              <a:rPr lang="en-US" noProof="0"/>
              <a:t>Click icon to add picture</a:t>
            </a:r>
          </a:p>
        </p:txBody>
      </p:sp>
      <p:sp>
        <p:nvSpPr>
          <p:cNvPr id="17" name="Espace réservé du texte 4">
            <a:extLst>
              <a:ext uri="{FF2B5EF4-FFF2-40B4-BE49-F238E27FC236}">
                <a16:creationId xmlns:a16="http://schemas.microsoft.com/office/drawing/2014/main" id="{D96EF966-14FD-41BC-A600-7421C0981677}"/>
              </a:ext>
            </a:extLst>
          </p:cNvPr>
          <p:cNvSpPr>
            <a:spLocks noGrp="1"/>
          </p:cNvSpPr>
          <p:nvPr>
            <p:ph type="body" sz="quarter" idx="23" hasCustomPrompt="1"/>
          </p:nvPr>
        </p:nvSpPr>
        <p:spPr>
          <a:xfrm>
            <a:off x="5402082" y="1584820"/>
            <a:ext cx="1379716" cy="532283"/>
          </a:xfrm>
        </p:spPr>
        <p:txBody>
          <a:bodyPr/>
          <a:lstStyle>
            <a:lvl1pPr algn="l">
              <a:lnSpc>
                <a:spcPct val="110000"/>
              </a:lnSpc>
              <a:defRPr sz="3467"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01</a:t>
            </a:r>
          </a:p>
        </p:txBody>
      </p:sp>
      <p:sp>
        <p:nvSpPr>
          <p:cNvPr id="18" name="Espace réservé du texte 4">
            <a:extLst>
              <a:ext uri="{FF2B5EF4-FFF2-40B4-BE49-F238E27FC236}">
                <a16:creationId xmlns:a16="http://schemas.microsoft.com/office/drawing/2014/main" id="{09C6DAE5-28F5-4BE0-9DAE-75B6B0AC968B}"/>
              </a:ext>
            </a:extLst>
          </p:cNvPr>
          <p:cNvSpPr>
            <a:spLocks noGrp="1"/>
          </p:cNvSpPr>
          <p:nvPr>
            <p:ph type="body" sz="quarter" idx="24"/>
          </p:nvPr>
        </p:nvSpPr>
        <p:spPr>
          <a:xfrm>
            <a:off x="4033427" y="1519091"/>
            <a:ext cx="1178053" cy="531256"/>
          </a:xfrm>
        </p:spPr>
        <p:txBody>
          <a:bodyPr anchor="b">
            <a:noAutofit/>
          </a:bodyPr>
          <a:lstStyle>
            <a:lvl1pPr algn="r">
              <a:lnSpc>
                <a:spcPct val="110000"/>
              </a:lnSpc>
              <a:defRPr sz="1067" cap="all" baseline="0">
                <a:solidFill>
                  <a:schemeClr val="tx1"/>
                </a:solidFill>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19" name="Espace réservé du texte 4">
            <a:extLst>
              <a:ext uri="{FF2B5EF4-FFF2-40B4-BE49-F238E27FC236}">
                <a16:creationId xmlns:a16="http://schemas.microsoft.com/office/drawing/2014/main" id="{DB385219-3623-4C80-90CB-E73147176A63}"/>
              </a:ext>
            </a:extLst>
          </p:cNvPr>
          <p:cNvSpPr>
            <a:spLocks noGrp="1"/>
          </p:cNvSpPr>
          <p:nvPr>
            <p:ph type="body" sz="quarter" idx="25"/>
          </p:nvPr>
        </p:nvSpPr>
        <p:spPr>
          <a:xfrm>
            <a:off x="5402083" y="4587063"/>
            <a:ext cx="1379716"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20" name="Espace réservé pour une image  15">
            <a:extLst>
              <a:ext uri="{FF2B5EF4-FFF2-40B4-BE49-F238E27FC236}">
                <a16:creationId xmlns:a16="http://schemas.microsoft.com/office/drawing/2014/main" id="{E7DD041E-74AB-4E79-8DE2-875A9F1E7DB5}"/>
              </a:ext>
            </a:extLst>
          </p:cNvPr>
          <p:cNvSpPr>
            <a:spLocks noGrp="1"/>
          </p:cNvSpPr>
          <p:nvPr>
            <p:ph type="pic" sz="quarter" idx="26"/>
          </p:nvPr>
        </p:nvSpPr>
        <p:spPr>
          <a:xfrm>
            <a:off x="7061999" y="2468972"/>
            <a:ext cx="1379716" cy="1819200"/>
          </a:xfrm>
        </p:spPr>
        <p:txBody>
          <a:bodyPr>
            <a:noAutofit/>
          </a:bodyPr>
          <a:lstStyle>
            <a:lvl1pPr>
              <a:defRPr>
                <a:noFill/>
              </a:defRPr>
            </a:lvl1pPr>
          </a:lstStyle>
          <a:p>
            <a:r>
              <a:rPr lang="en-US" noProof="0"/>
              <a:t>Click icon to add picture</a:t>
            </a:r>
          </a:p>
        </p:txBody>
      </p:sp>
      <p:sp>
        <p:nvSpPr>
          <p:cNvPr id="21" name="Espace réservé du texte 4">
            <a:extLst>
              <a:ext uri="{FF2B5EF4-FFF2-40B4-BE49-F238E27FC236}">
                <a16:creationId xmlns:a16="http://schemas.microsoft.com/office/drawing/2014/main" id="{065977EE-862D-4B7C-8337-FDC6002343A7}"/>
              </a:ext>
            </a:extLst>
          </p:cNvPr>
          <p:cNvSpPr>
            <a:spLocks noGrp="1"/>
          </p:cNvSpPr>
          <p:nvPr>
            <p:ph type="body" sz="quarter" idx="27" hasCustomPrompt="1"/>
          </p:nvPr>
        </p:nvSpPr>
        <p:spPr>
          <a:xfrm>
            <a:off x="7061999" y="1584820"/>
            <a:ext cx="1379715" cy="532283"/>
          </a:xfrm>
        </p:spPr>
        <p:txBody>
          <a:bodyPr/>
          <a:lstStyle>
            <a:lvl1pPr algn="l">
              <a:lnSpc>
                <a:spcPct val="110000"/>
              </a:lnSpc>
              <a:defRPr sz="3467"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02</a:t>
            </a:r>
          </a:p>
        </p:txBody>
      </p:sp>
      <p:sp>
        <p:nvSpPr>
          <p:cNvPr id="23" name="Espace réservé pour une image  15">
            <a:extLst>
              <a:ext uri="{FF2B5EF4-FFF2-40B4-BE49-F238E27FC236}">
                <a16:creationId xmlns:a16="http://schemas.microsoft.com/office/drawing/2014/main" id="{F89C23CF-B6A6-47AA-A07B-24B1AE35C570}"/>
              </a:ext>
            </a:extLst>
          </p:cNvPr>
          <p:cNvSpPr>
            <a:spLocks noGrp="1"/>
          </p:cNvSpPr>
          <p:nvPr>
            <p:ph type="pic" sz="quarter" idx="29"/>
          </p:nvPr>
        </p:nvSpPr>
        <p:spPr>
          <a:xfrm>
            <a:off x="8721915" y="2468972"/>
            <a:ext cx="1379716" cy="1819200"/>
          </a:xfrm>
        </p:spPr>
        <p:txBody>
          <a:bodyPr>
            <a:noAutofit/>
          </a:bodyPr>
          <a:lstStyle>
            <a:lvl1pPr>
              <a:defRPr>
                <a:noFill/>
              </a:defRPr>
            </a:lvl1pPr>
          </a:lstStyle>
          <a:p>
            <a:r>
              <a:rPr lang="en-US" noProof="0"/>
              <a:t>Click icon to add picture</a:t>
            </a:r>
          </a:p>
        </p:txBody>
      </p:sp>
      <p:sp>
        <p:nvSpPr>
          <p:cNvPr id="24" name="Espace réservé du texte 4">
            <a:extLst>
              <a:ext uri="{FF2B5EF4-FFF2-40B4-BE49-F238E27FC236}">
                <a16:creationId xmlns:a16="http://schemas.microsoft.com/office/drawing/2014/main" id="{637D886D-DA77-4D52-A839-266F7AEEBCE1}"/>
              </a:ext>
            </a:extLst>
          </p:cNvPr>
          <p:cNvSpPr>
            <a:spLocks noGrp="1"/>
          </p:cNvSpPr>
          <p:nvPr>
            <p:ph type="body" sz="quarter" idx="30" hasCustomPrompt="1"/>
          </p:nvPr>
        </p:nvSpPr>
        <p:spPr>
          <a:xfrm>
            <a:off x="8721914" y="1584820"/>
            <a:ext cx="1379713" cy="532283"/>
          </a:xfrm>
        </p:spPr>
        <p:txBody>
          <a:bodyPr/>
          <a:lstStyle>
            <a:lvl1pPr algn="l">
              <a:lnSpc>
                <a:spcPct val="110000"/>
              </a:lnSpc>
              <a:defRPr sz="3467"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03</a:t>
            </a:r>
          </a:p>
        </p:txBody>
      </p:sp>
      <p:sp>
        <p:nvSpPr>
          <p:cNvPr id="26" name="Espace réservé pour une image  15">
            <a:extLst>
              <a:ext uri="{FF2B5EF4-FFF2-40B4-BE49-F238E27FC236}">
                <a16:creationId xmlns:a16="http://schemas.microsoft.com/office/drawing/2014/main" id="{4D28439E-7746-4AA1-A924-0AEC11614B84}"/>
              </a:ext>
            </a:extLst>
          </p:cNvPr>
          <p:cNvSpPr>
            <a:spLocks noGrp="1"/>
          </p:cNvSpPr>
          <p:nvPr>
            <p:ph type="pic" sz="quarter" idx="32"/>
          </p:nvPr>
        </p:nvSpPr>
        <p:spPr>
          <a:xfrm>
            <a:off x="10381831" y="2468972"/>
            <a:ext cx="1379716" cy="1819200"/>
          </a:xfrm>
        </p:spPr>
        <p:txBody>
          <a:bodyPr>
            <a:noAutofit/>
          </a:bodyPr>
          <a:lstStyle>
            <a:lvl1pPr>
              <a:defRPr>
                <a:noFill/>
              </a:defRPr>
            </a:lvl1pPr>
          </a:lstStyle>
          <a:p>
            <a:r>
              <a:rPr lang="en-US" noProof="0"/>
              <a:t>Click icon to add picture</a:t>
            </a:r>
          </a:p>
        </p:txBody>
      </p:sp>
      <p:sp>
        <p:nvSpPr>
          <p:cNvPr id="27" name="Espace réservé du texte 4">
            <a:extLst>
              <a:ext uri="{FF2B5EF4-FFF2-40B4-BE49-F238E27FC236}">
                <a16:creationId xmlns:a16="http://schemas.microsoft.com/office/drawing/2014/main" id="{40E34842-79F1-492E-A94C-F1F0DECB7DB2}"/>
              </a:ext>
            </a:extLst>
          </p:cNvPr>
          <p:cNvSpPr>
            <a:spLocks noGrp="1"/>
          </p:cNvSpPr>
          <p:nvPr>
            <p:ph type="body" sz="quarter" idx="33" hasCustomPrompt="1"/>
          </p:nvPr>
        </p:nvSpPr>
        <p:spPr>
          <a:xfrm>
            <a:off x="10381830" y="1584820"/>
            <a:ext cx="1379713" cy="532283"/>
          </a:xfrm>
        </p:spPr>
        <p:txBody>
          <a:bodyPr/>
          <a:lstStyle>
            <a:lvl1pPr algn="l">
              <a:lnSpc>
                <a:spcPct val="110000"/>
              </a:lnSpc>
              <a:defRPr sz="3467"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04</a:t>
            </a:r>
          </a:p>
        </p:txBody>
      </p:sp>
      <p:sp>
        <p:nvSpPr>
          <p:cNvPr id="33" name="Espace réservé du texte 4">
            <a:extLst>
              <a:ext uri="{FF2B5EF4-FFF2-40B4-BE49-F238E27FC236}">
                <a16:creationId xmlns:a16="http://schemas.microsoft.com/office/drawing/2014/main" id="{3DDB0039-9DEF-41FA-9376-CCCD184F46B0}"/>
              </a:ext>
            </a:extLst>
          </p:cNvPr>
          <p:cNvSpPr>
            <a:spLocks noGrp="1"/>
          </p:cNvSpPr>
          <p:nvPr>
            <p:ph type="body" sz="quarter" idx="35"/>
          </p:nvPr>
        </p:nvSpPr>
        <p:spPr>
          <a:xfrm>
            <a:off x="5402083" y="5039497"/>
            <a:ext cx="1379716"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34" name="Espace réservé du texte 4">
            <a:extLst>
              <a:ext uri="{FF2B5EF4-FFF2-40B4-BE49-F238E27FC236}">
                <a16:creationId xmlns:a16="http://schemas.microsoft.com/office/drawing/2014/main" id="{9F3CCA0F-99FD-49EB-AD69-BB3D91D198E7}"/>
              </a:ext>
            </a:extLst>
          </p:cNvPr>
          <p:cNvSpPr>
            <a:spLocks noGrp="1"/>
          </p:cNvSpPr>
          <p:nvPr>
            <p:ph type="body" sz="quarter" idx="36"/>
          </p:nvPr>
        </p:nvSpPr>
        <p:spPr>
          <a:xfrm>
            <a:off x="7061998" y="4587063"/>
            <a:ext cx="1379716"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35" name="Espace réservé du texte 4">
            <a:extLst>
              <a:ext uri="{FF2B5EF4-FFF2-40B4-BE49-F238E27FC236}">
                <a16:creationId xmlns:a16="http://schemas.microsoft.com/office/drawing/2014/main" id="{2E47962C-C9E2-4FED-BEA8-B8A7A8DD496C}"/>
              </a:ext>
            </a:extLst>
          </p:cNvPr>
          <p:cNvSpPr>
            <a:spLocks noGrp="1"/>
          </p:cNvSpPr>
          <p:nvPr>
            <p:ph type="body" sz="quarter" idx="37"/>
          </p:nvPr>
        </p:nvSpPr>
        <p:spPr>
          <a:xfrm>
            <a:off x="7061998" y="5039497"/>
            <a:ext cx="1379716"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36" name="Espace réservé du texte 4">
            <a:extLst>
              <a:ext uri="{FF2B5EF4-FFF2-40B4-BE49-F238E27FC236}">
                <a16:creationId xmlns:a16="http://schemas.microsoft.com/office/drawing/2014/main" id="{4F25B19E-3945-49B3-BEAB-C69BF39E2303}"/>
              </a:ext>
            </a:extLst>
          </p:cNvPr>
          <p:cNvSpPr>
            <a:spLocks noGrp="1"/>
          </p:cNvSpPr>
          <p:nvPr>
            <p:ph type="body" sz="quarter" idx="38"/>
          </p:nvPr>
        </p:nvSpPr>
        <p:spPr>
          <a:xfrm>
            <a:off x="8721911" y="4587063"/>
            <a:ext cx="1379716"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37" name="Espace réservé du texte 4">
            <a:extLst>
              <a:ext uri="{FF2B5EF4-FFF2-40B4-BE49-F238E27FC236}">
                <a16:creationId xmlns:a16="http://schemas.microsoft.com/office/drawing/2014/main" id="{39A64BFA-75AB-499E-A131-9140B81690A0}"/>
              </a:ext>
            </a:extLst>
          </p:cNvPr>
          <p:cNvSpPr>
            <a:spLocks noGrp="1"/>
          </p:cNvSpPr>
          <p:nvPr>
            <p:ph type="body" sz="quarter" idx="39"/>
          </p:nvPr>
        </p:nvSpPr>
        <p:spPr>
          <a:xfrm>
            <a:off x="8721911" y="5039497"/>
            <a:ext cx="1379716"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38" name="Espace réservé du texte 4">
            <a:extLst>
              <a:ext uri="{FF2B5EF4-FFF2-40B4-BE49-F238E27FC236}">
                <a16:creationId xmlns:a16="http://schemas.microsoft.com/office/drawing/2014/main" id="{3B5F3F20-0254-4AB0-8E67-4CD251DE7CC0}"/>
              </a:ext>
            </a:extLst>
          </p:cNvPr>
          <p:cNvSpPr>
            <a:spLocks noGrp="1"/>
          </p:cNvSpPr>
          <p:nvPr>
            <p:ph type="body" sz="quarter" idx="40"/>
          </p:nvPr>
        </p:nvSpPr>
        <p:spPr>
          <a:xfrm>
            <a:off x="10381823" y="4587063"/>
            <a:ext cx="1379716"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39" name="Espace réservé du texte 4">
            <a:extLst>
              <a:ext uri="{FF2B5EF4-FFF2-40B4-BE49-F238E27FC236}">
                <a16:creationId xmlns:a16="http://schemas.microsoft.com/office/drawing/2014/main" id="{71337317-15B9-4EF3-81D5-FE9D001892D3}"/>
              </a:ext>
            </a:extLst>
          </p:cNvPr>
          <p:cNvSpPr>
            <a:spLocks noGrp="1"/>
          </p:cNvSpPr>
          <p:nvPr>
            <p:ph type="body" sz="quarter" idx="41"/>
          </p:nvPr>
        </p:nvSpPr>
        <p:spPr>
          <a:xfrm>
            <a:off x="10381823" y="5039497"/>
            <a:ext cx="1379716"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28" name="Espace réservé du texte 5">
            <a:extLst>
              <a:ext uri="{FF2B5EF4-FFF2-40B4-BE49-F238E27FC236}">
                <a16:creationId xmlns:a16="http://schemas.microsoft.com/office/drawing/2014/main" id="{D7CFAE1A-FA8C-4F51-A655-9E0F02F24118}"/>
              </a:ext>
            </a:extLst>
          </p:cNvPr>
          <p:cNvSpPr>
            <a:spLocks noGrp="1"/>
          </p:cNvSpPr>
          <p:nvPr>
            <p:ph type="body" sz="quarter" idx="18"/>
          </p:nvPr>
        </p:nvSpPr>
        <p:spPr>
          <a:xfrm>
            <a:off x="4033427" y="425183"/>
            <a:ext cx="7715547"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en-US" noProof="0"/>
              <a:t>Click to edit Master text styles</a:t>
            </a:r>
          </a:p>
        </p:txBody>
      </p:sp>
      <p:sp>
        <p:nvSpPr>
          <p:cNvPr id="29" name="Espace réservé du texte 4">
            <a:extLst>
              <a:ext uri="{FF2B5EF4-FFF2-40B4-BE49-F238E27FC236}">
                <a16:creationId xmlns:a16="http://schemas.microsoft.com/office/drawing/2014/main" id="{5114C6CE-4866-474F-BF86-38E09FF9D45B}"/>
              </a:ext>
            </a:extLst>
          </p:cNvPr>
          <p:cNvSpPr>
            <a:spLocks noGrp="1"/>
          </p:cNvSpPr>
          <p:nvPr>
            <p:ph type="body" sz="quarter" idx="22"/>
          </p:nvPr>
        </p:nvSpPr>
        <p:spPr>
          <a:xfrm>
            <a:off x="444974" y="1577577"/>
            <a:ext cx="2824073" cy="492443"/>
          </a:xfrm>
        </p:spPr>
        <p:txBody>
          <a:bodyPr wrap="square">
            <a:spAutoFit/>
          </a:bodyPr>
          <a:lstStyle>
            <a:lvl1pPr>
              <a:lnSpc>
                <a:spcPct val="100000"/>
              </a:lnSpc>
              <a:spcAft>
                <a:spcPts val="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Click to edit Master text styles</a:t>
            </a:r>
          </a:p>
        </p:txBody>
      </p:sp>
      <p:sp>
        <p:nvSpPr>
          <p:cNvPr id="30" name="Text Placeholder 2">
            <a:extLst>
              <a:ext uri="{FF2B5EF4-FFF2-40B4-BE49-F238E27FC236}">
                <a16:creationId xmlns:a16="http://schemas.microsoft.com/office/drawing/2014/main" id="{351B796C-D9CF-43FC-A477-86A208BBE8F2}"/>
              </a:ext>
            </a:extLst>
          </p:cNvPr>
          <p:cNvSpPr>
            <a:spLocks noGrp="1"/>
          </p:cNvSpPr>
          <p:nvPr>
            <p:ph type="body" sz="quarter" idx="21"/>
          </p:nvPr>
        </p:nvSpPr>
        <p:spPr>
          <a:xfrm>
            <a:off x="442035" y="1943799"/>
            <a:ext cx="2827013" cy="42952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AA7C93D6-412D-42D2-B4F0-861F3AFA4F71}"/>
              </a:ext>
            </a:extLst>
          </p:cNvPr>
          <p:cNvSpPr>
            <a:spLocks noGrp="1"/>
          </p:cNvSpPr>
          <p:nvPr>
            <p:ph type="title"/>
          </p:nvPr>
        </p:nvSpPr>
        <p:spPr>
          <a:xfrm>
            <a:off x="441600" y="710401"/>
            <a:ext cx="2827447" cy="748247"/>
          </a:xfrm>
        </p:spPr>
        <p:txBody>
          <a:bodyPr/>
          <a:lstStyle/>
          <a:p>
            <a:r>
              <a:rPr lang="en-US"/>
              <a:t>Click to edit Master title style</a:t>
            </a:r>
          </a:p>
        </p:txBody>
      </p:sp>
      <p:sp>
        <p:nvSpPr>
          <p:cNvPr id="31" name="Forme libre : forme 9">
            <a:extLst>
              <a:ext uri="{FF2B5EF4-FFF2-40B4-BE49-F238E27FC236}">
                <a16:creationId xmlns:a16="http://schemas.microsoft.com/office/drawing/2014/main" id="{F5349C85-4F38-41FC-8627-25D47DE73E7F}"/>
              </a:ext>
            </a:extLst>
          </p:cNvPr>
          <p:cNvSpPr>
            <a:spLocks noChangeAspect="1"/>
          </p:cNvSpPr>
          <p:nvPr userDrawn="1"/>
        </p:nvSpPr>
        <p:spPr>
          <a:xfrm>
            <a:off x="441599" y="6330316"/>
            <a:ext cx="1073008" cy="273600"/>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en-US" sz="2400" noProof="0"/>
          </a:p>
        </p:txBody>
      </p:sp>
      <p:grpSp>
        <p:nvGrpSpPr>
          <p:cNvPr id="32" name="Graphique 7">
            <a:extLst>
              <a:ext uri="{FF2B5EF4-FFF2-40B4-BE49-F238E27FC236}">
                <a16:creationId xmlns:a16="http://schemas.microsoft.com/office/drawing/2014/main" id="{06A5D6C0-9CFB-4C86-8BD0-9B0F6C1008B0}"/>
              </a:ext>
            </a:extLst>
          </p:cNvPr>
          <p:cNvGrpSpPr>
            <a:grpSpLocks noChangeAspect="1"/>
          </p:cNvGrpSpPr>
          <p:nvPr userDrawn="1"/>
        </p:nvGrpSpPr>
        <p:grpSpPr>
          <a:xfrm>
            <a:off x="442166" y="6329527"/>
            <a:ext cx="1071853" cy="275084"/>
            <a:chOff x="4768103" y="-471733"/>
            <a:chExt cx="744723" cy="191124"/>
          </a:xfrm>
          <a:solidFill>
            <a:srgbClr val="FFFFFF"/>
          </a:solidFill>
        </p:grpSpPr>
        <p:sp>
          <p:nvSpPr>
            <p:cNvPr id="40" name="Forme libre : forme 9">
              <a:extLst>
                <a:ext uri="{FF2B5EF4-FFF2-40B4-BE49-F238E27FC236}">
                  <a16:creationId xmlns:a16="http://schemas.microsoft.com/office/drawing/2014/main" id="{7570A171-087A-451D-8C88-52D822ABF6D0}"/>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fr-FR" sz="2400"/>
            </a:p>
          </p:txBody>
        </p:sp>
        <p:sp>
          <p:nvSpPr>
            <p:cNvPr id="41" name="Forme libre : forme 10">
              <a:extLst>
                <a:ext uri="{FF2B5EF4-FFF2-40B4-BE49-F238E27FC236}">
                  <a16:creationId xmlns:a16="http://schemas.microsoft.com/office/drawing/2014/main" id="{FC3C9097-DD6E-4680-8304-A8A8F1E97DBB}"/>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solidFill>
              <a:schemeClr val="accent2"/>
            </a:solidFill>
            <a:ln w="7833" cap="flat">
              <a:noFill/>
              <a:prstDash val="solid"/>
              <a:round/>
            </a:ln>
          </p:spPr>
          <p:txBody>
            <a:bodyPr rtlCol="0" anchor="ctr"/>
            <a:lstStyle/>
            <a:p>
              <a:endParaRPr lang="fr-FR" sz="2400">
                <a:solidFill>
                  <a:schemeClr val="accent2"/>
                </a:solidFill>
              </a:endParaRPr>
            </a:p>
          </p:txBody>
        </p:sp>
        <p:sp>
          <p:nvSpPr>
            <p:cNvPr id="45" name="Forme libre : forme 11">
              <a:extLst>
                <a:ext uri="{FF2B5EF4-FFF2-40B4-BE49-F238E27FC236}">
                  <a16:creationId xmlns:a16="http://schemas.microsoft.com/office/drawing/2014/main" id="{BDB8E9CF-D9B2-4FB3-B1A5-B96BB1FF6D51}"/>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solidFill>
              <a:schemeClr val="accent2"/>
            </a:solidFill>
            <a:ln w="7833" cap="flat">
              <a:noFill/>
              <a:prstDash val="solid"/>
              <a:round/>
            </a:ln>
          </p:spPr>
          <p:txBody>
            <a:bodyPr rtlCol="0" anchor="ctr"/>
            <a:lstStyle/>
            <a:p>
              <a:endParaRPr lang="fr-FR" sz="2400"/>
            </a:p>
          </p:txBody>
        </p:sp>
      </p:grpSp>
    </p:spTree>
    <p:extLst>
      <p:ext uri="{BB962C8B-B14F-4D97-AF65-F5344CB8AC3E}">
        <p14:creationId xmlns:p14="http://schemas.microsoft.com/office/powerpoint/2010/main" val="4240068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Title, Content and Numbers (Purp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7276DEF-3CBF-476F-8A84-C6760A5FE884}"/>
              </a:ext>
            </a:extLst>
          </p:cNvPr>
          <p:cNvSpPr/>
          <p:nvPr userDrawn="1"/>
        </p:nvSpPr>
        <p:spPr>
          <a:xfrm>
            <a:off x="0" y="0"/>
            <a:ext cx="37296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a:p>
        </p:txBody>
      </p:sp>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16" name="Espace réservé pour une image  15">
            <a:extLst>
              <a:ext uri="{FF2B5EF4-FFF2-40B4-BE49-F238E27FC236}">
                <a16:creationId xmlns:a16="http://schemas.microsoft.com/office/drawing/2014/main" id="{8BEDC788-81F2-409E-8CE9-FF2A15A91919}"/>
              </a:ext>
            </a:extLst>
          </p:cNvPr>
          <p:cNvSpPr>
            <a:spLocks noGrp="1"/>
          </p:cNvSpPr>
          <p:nvPr>
            <p:ph type="pic" sz="quarter" idx="17"/>
          </p:nvPr>
        </p:nvSpPr>
        <p:spPr>
          <a:xfrm>
            <a:off x="5402083" y="2468972"/>
            <a:ext cx="1379716" cy="1819200"/>
          </a:xfrm>
        </p:spPr>
        <p:txBody>
          <a:bodyPr>
            <a:noAutofit/>
          </a:bodyPr>
          <a:lstStyle>
            <a:lvl1pPr>
              <a:defRPr>
                <a:noFill/>
              </a:defRPr>
            </a:lvl1pPr>
          </a:lstStyle>
          <a:p>
            <a:r>
              <a:rPr lang="en-US" noProof="0"/>
              <a:t>Click icon to add picture</a:t>
            </a:r>
          </a:p>
        </p:txBody>
      </p:sp>
      <p:sp>
        <p:nvSpPr>
          <p:cNvPr id="17" name="Espace réservé du texte 4">
            <a:extLst>
              <a:ext uri="{FF2B5EF4-FFF2-40B4-BE49-F238E27FC236}">
                <a16:creationId xmlns:a16="http://schemas.microsoft.com/office/drawing/2014/main" id="{D96EF966-14FD-41BC-A600-7421C0981677}"/>
              </a:ext>
            </a:extLst>
          </p:cNvPr>
          <p:cNvSpPr>
            <a:spLocks noGrp="1"/>
          </p:cNvSpPr>
          <p:nvPr>
            <p:ph type="body" sz="quarter" idx="23" hasCustomPrompt="1"/>
          </p:nvPr>
        </p:nvSpPr>
        <p:spPr>
          <a:xfrm>
            <a:off x="5402082" y="1584820"/>
            <a:ext cx="1379716" cy="532283"/>
          </a:xfrm>
        </p:spPr>
        <p:txBody>
          <a:bodyPr/>
          <a:lstStyle>
            <a:lvl1pPr algn="l">
              <a:lnSpc>
                <a:spcPct val="110000"/>
              </a:lnSpc>
              <a:defRPr sz="3467"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01</a:t>
            </a:r>
          </a:p>
        </p:txBody>
      </p:sp>
      <p:sp>
        <p:nvSpPr>
          <p:cNvPr id="18" name="Espace réservé du texte 4">
            <a:extLst>
              <a:ext uri="{FF2B5EF4-FFF2-40B4-BE49-F238E27FC236}">
                <a16:creationId xmlns:a16="http://schemas.microsoft.com/office/drawing/2014/main" id="{09C6DAE5-28F5-4BE0-9DAE-75B6B0AC968B}"/>
              </a:ext>
            </a:extLst>
          </p:cNvPr>
          <p:cNvSpPr>
            <a:spLocks noGrp="1"/>
          </p:cNvSpPr>
          <p:nvPr>
            <p:ph type="body" sz="quarter" idx="24"/>
          </p:nvPr>
        </p:nvSpPr>
        <p:spPr>
          <a:xfrm>
            <a:off x="4033427" y="1519091"/>
            <a:ext cx="1178053" cy="531256"/>
          </a:xfrm>
        </p:spPr>
        <p:txBody>
          <a:bodyPr anchor="b">
            <a:noAutofit/>
          </a:bodyPr>
          <a:lstStyle>
            <a:lvl1pPr algn="r">
              <a:lnSpc>
                <a:spcPct val="110000"/>
              </a:lnSpc>
              <a:defRPr sz="1067" cap="all" baseline="0">
                <a:solidFill>
                  <a:schemeClr val="tx1"/>
                </a:solidFill>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19" name="Espace réservé du texte 4">
            <a:extLst>
              <a:ext uri="{FF2B5EF4-FFF2-40B4-BE49-F238E27FC236}">
                <a16:creationId xmlns:a16="http://schemas.microsoft.com/office/drawing/2014/main" id="{DB385219-3623-4C80-90CB-E73147176A63}"/>
              </a:ext>
            </a:extLst>
          </p:cNvPr>
          <p:cNvSpPr>
            <a:spLocks noGrp="1"/>
          </p:cNvSpPr>
          <p:nvPr>
            <p:ph type="body" sz="quarter" idx="25"/>
          </p:nvPr>
        </p:nvSpPr>
        <p:spPr>
          <a:xfrm>
            <a:off x="5402083" y="4587063"/>
            <a:ext cx="1379716"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20" name="Espace réservé pour une image  15">
            <a:extLst>
              <a:ext uri="{FF2B5EF4-FFF2-40B4-BE49-F238E27FC236}">
                <a16:creationId xmlns:a16="http://schemas.microsoft.com/office/drawing/2014/main" id="{E7DD041E-74AB-4E79-8DE2-875A9F1E7DB5}"/>
              </a:ext>
            </a:extLst>
          </p:cNvPr>
          <p:cNvSpPr>
            <a:spLocks noGrp="1"/>
          </p:cNvSpPr>
          <p:nvPr>
            <p:ph type="pic" sz="quarter" idx="26"/>
          </p:nvPr>
        </p:nvSpPr>
        <p:spPr>
          <a:xfrm>
            <a:off x="7061999" y="2468972"/>
            <a:ext cx="1379716" cy="1819200"/>
          </a:xfrm>
        </p:spPr>
        <p:txBody>
          <a:bodyPr>
            <a:noAutofit/>
          </a:bodyPr>
          <a:lstStyle>
            <a:lvl1pPr>
              <a:defRPr>
                <a:noFill/>
              </a:defRPr>
            </a:lvl1pPr>
          </a:lstStyle>
          <a:p>
            <a:r>
              <a:rPr lang="en-US" noProof="0"/>
              <a:t>Click icon to add picture</a:t>
            </a:r>
          </a:p>
        </p:txBody>
      </p:sp>
      <p:sp>
        <p:nvSpPr>
          <p:cNvPr id="21" name="Espace réservé du texte 4">
            <a:extLst>
              <a:ext uri="{FF2B5EF4-FFF2-40B4-BE49-F238E27FC236}">
                <a16:creationId xmlns:a16="http://schemas.microsoft.com/office/drawing/2014/main" id="{065977EE-862D-4B7C-8337-FDC6002343A7}"/>
              </a:ext>
            </a:extLst>
          </p:cNvPr>
          <p:cNvSpPr>
            <a:spLocks noGrp="1"/>
          </p:cNvSpPr>
          <p:nvPr>
            <p:ph type="body" sz="quarter" idx="27" hasCustomPrompt="1"/>
          </p:nvPr>
        </p:nvSpPr>
        <p:spPr>
          <a:xfrm>
            <a:off x="7061999" y="1584820"/>
            <a:ext cx="1379715" cy="532283"/>
          </a:xfrm>
        </p:spPr>
        <p:txBody>
          <a:bodyPr/>
          <a:lstStyle>
            <a:lvl1pPr algn="l">
              <a:lnSpc>
                <a:spcPct val="110000"/>
              </a:lnSpc>
              <a:defRPr sz="3467"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02</a:t>
            </a:r>
          </a:p>
        </p:txBody>
      </p:sp>
      <p:sp>
        <p:nvSpPr>
          <p:cNvPr id="23" name="Espace réservé pour une image  15">
            <a:extLst>
              <a:ext uri="{FF2B5EF4-FFF2-40B4-BE49-F238E27FC236}">
                <a16:creationId xmlns:a16="http://schemas.microsoft.com/office/drawing/2014/main" id="{F89C23CF-B6A6-47AA-A07B-24B1AE35C570}"/>
              </a:ext>
            </a:extLst>
          </p:cNvPr>
          <p:cNvSpPr>
            <a:spLocks noGrp="1"/>
          </p:cNvSpPr>
          <p:nvPr>
            <p:ph type="pic" sz="quarter" idx="29"/>
          </p:nvPr>
        </p:nvSpPr>
        <p:spPr>
          <a:xfrm>
            <a:off x="8721915" y="2468972"/>
            <a:ext cx="1379716" cy="1819200"/>
          </a:xfrm>
        </p:spPr>
        <p:txBody>
          <a:bodyPr>
            <a:noAutofit/>
          </a:bodyPr>
          <a:lstStyle>
            <a:lvl1pPr>
              <a:defRPr>
                <a:noFill/>
              </a:defRPr>
            </a:lvl1pPr>
          </a:lstStyle>
          <a:p>
            <a:r>
              <a:rPr lang="en-US" noProof="0"/>
              <a:t>Click icon to add picture</a:t>
            </a:r>
          </a:p>
        </p:txBody>
      </p:sp>
      <p:sp>
        <p:nvSpPr>
          <p:cNvPr id="24" name="Espace réservé du texte 4">
            <a:extLst>
              <a:ext uri="{FF2B5EF4-FFF2-40B4-BE49-F238E27FC236}">
                <a16:creationId xmlns:a16="http://schemas.microsoft.com/office/drawing/2014/main" id="{637D886D-DA77-4D52-A839-266F7AEEBCE1}"/>
              </a:ext>
            </a:extLst>
          </p:cNvPr>
          <p:cNvSpPr>
            <a:spLocks noGrp="1"/>
          </p:cNvSpPr>
          <p:nvPr>
            <p:ph type="body" sz="quarter" idx="30" hasCustomPrompt="1"/>
          </p:nvPr>
        </p:nvSpPr>
        <p:spPr>
          <a:xfrm>
            <a:off x="8721914" y="1584820"/>
            <a:ext cx="1379713" cy="532283"/>
          </a:xfrm>
        </p:spPr>
        <p:txBody>
          <a:bodyPr/>
          <a:lstStyle>
            <a:lvl1pPr algn="l">
              <a:lnSpc>
                <a:spcPct val="110000"/>
              </a:lnSpc>
              <a:defRPr sz="3467"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03</a:t>
            </a:r>
          </a:p>
        </p:txBody>
      </p:sp>
      <p:sp>
        <p:nvSpPr>
          <p:cNvPr id="26" name="Espace réservé pour une image  15">
            <a:extLst>
              <a:ext uri="{FF2B5EF4-FFF2-40B4-BE49-F238E27FC236}">
                <a16:creationId xmlns:a16="http://schemas.microsoft.com/office/drawing/2014/main" id="{4D28439E-7746-4AA1-A924-0AEC11614B84}"/>
              </a:ext>
            </a:extLst>
          </p:cNvPr>
          <p:cNvSpPr>
            <a:spLocks noGrp="1"/>
          </p:cNvSpPr>
          <p:nvPr>
            <p:ph type="pic" sz="quarter" idx="32"/>
          </p:nvPr>
        </p:nvSpPr>
        <p:spPr>
          <a:xfrm>
            <a:off x="10381831" y="2468972"/>
            <a:ext cx="1379716" cy="1819200"/>
          </a:xfrm>
        </p:spPr>
        <p:txBody>
          <a:bodyPr>
            <a:noAutofit/>
          </a:bodyPr>
          <a:lstStyle>
            <a:lvl1pPr>
              <a:defRPr>
                <a:noFill/>
              </a:defRPr>
            </a:lvl1pPr>
          </a:lstStyle>
          <a:p>
            <a:r>
              <a:rPr lang="en-US" noProof="0"/>
              <a:t>Click icon to add picture</a:t>
            </a:r>
          </a:p>
        </p:txBody>
      </p:sp>
      <p:sp>
        <p:nvSpPr>
          <p:cNvPr id="27" name="Espace réservé du texte 4">
            <a:extLst>
              <a:ext uri="{FF2B5EF4-FFF2-40B4-BE49-F238E27FC236}">
                <a16:creationId xmlns:a16="http://schemas.microsoft.com/office/drawing/2014/main" id="{40E34842-79F1-492E-A94C-F1F0DECB7DB2}"/>
              </a:ext>
            </a:extLst>
          </p:cNvPr>
          <p:cNvSpPr>
            <a:spLocks noGrp="1"/>
          </p:cNvSpPr>
          <p:nvPr>
            <p:ph type="body" sz="quarter" idx="33" hasCustomPrompt="1"/>
          </p:nvPr>
        </p:nvSpPr>
        <p:spPr>
          <a:xfrm>
            <a:off x="10381830" y="1584820"/>
            <a:ext cx="1379713" cy="532283"/>
          </a:xfrm>
        </p:spPr>
        <p:txBody>
          <a:bodyPr/>
          <a:lstStyle>
            <a:lvl1pPr algn="l">
              <a:lnSpc>
                <a:spcPct val="110000"/>
              </a:lnSpc>
              <a:defRPr sz="3467"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04</a:t>
            </a:r>
          </a:p>
        </p:txBody>
      </p:sp>
      <p:sp>
        <p:nvSpPr>
          <p:cNvPr id="33" name="Espace réservé du texte 4">
            <a:extLst>
              <a:ext uri="{FF2B5EF4-FFF2-40B4-BE49-F238E27FC236}">
                <a16:creationId xmlns:a16="http://schemas.microsoft.com/office/drawing/2014/main" id="{3DDB0039-9DEF-41FA-9376-CCCD184F46B0}"/>
              </a:ext>
            </a:extLst>
          </p:cNvPr>
          <p:cNvSpPr>
            <a:spLocks noGrp="1"/>
          </p:cNvSpPr>
          <p:nvPr>
            <p:ph type="body" sz="quarter" idx="35"/>
          </p:nvPr>
        </p:nvSpPr>
        <p:spPr>
          <a:xfrm>
            <a:off x="5402083" y="5039497"/>
            <a:ext cx="1379716"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34" name="Espace réservé du texte 4">
            <a:extLst>
              <a:ext uri="{FF2B5EF4-FFF2-40B4-BE49-F238E27FC236}">
                <a16:creationId xmlns:a16="http://schemas.microsoft.com/office/drawing/2014/main" id="{9F3CCA0F-99FD-49EB-AD69-BB3D91D198E7}"/>
              </a:ext>
            </a:extLst>
          </p:cNvPr>
          <p:cNvSpPr>
            <a:spLocks noGrp="1"/>
          </p:cNvSpPr>
          <p:nvPr>
            <p:ph type="body" sz="quarter" idx="36"/>
          </p:nvPr>
        </p:nvSpPr>
        <p:spPr>
          <a:xfrm>
            <a:off x="7061998" y="4587063"/>
            <a:ext cx="1379716"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35" name="Espace réservé du texte 4">
            <a:extLst>
              <a:ext uri="{FF2B5EF4-FFF2-40B4-BE49-F238E27FC236}">
                <a16:creationId xmlns:a16="http://schemas.microsoft.com/office/drawing/2014/main" id="{2E47962C-C9E2-4FED-BEA8-B8A7A8DD496C}"/>
              </a:ext>
            </a:extLst>
          </p:cNvPr>
          <p:cNvSpPr>
            <a:spLocks noGrp="1"/>
          </p:cNvSpPr>
          <p:nvPr>
            <p:ph type="body" sz="quarter" idx="37"/>
          </p:nvPr>
        </p:nvSpPr>
        <p:spPr>
          <a:xfrm>
            <a:off x="7061998" y="5039497"/>
            <a:ext cx="1379716"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36" name="Espace réservé du texte 4">
            <a:extLst>
              <a:ext uri="{FF2B5EF4-FFF2-40B4-BE49-F238E27FC236}">
                <a16:creationId xmlns:a16="http://schemas.microsoft.com/office/drawing/2014/main" id="{4F25B19E-3945-49B3-BEAB-C69BF39E2303}"/>
              </a:ext>
            </a:extLst>
          </p:cNvPr>
          <p:cNvSpPr>
            <a:spLocks noGrp="1"/>
          </p:cNvSpPr>
          <p:nvPr>
            <p:ph type="body" sz="quarter" idx="38"/>
          </p:nvPr>
        </p:nvSpPr>
        <p:spPr>
          <a:xfrm>
            <a:off x="8721911" y="4587063"/>
            <a:ext cx="1379716"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37" name="Espace réservé du texte 4">
            <a:extLst>
              <a:ext uri="{FF2B5EF4-FFF2-40B4-BE49-F238E27FC236}">
                <a16:creationId xmlns:a16="http://schemas.microsoft.com/office/drawing/2014/main" id="{39A64BFA-75AB-499E-A131-9140B81690A0}"/>
              </a:ext>
            </a:extLst>
          </p:cNvPr>
          <p:cNvSpPr>
            <a:spLocks noGrp="1"/>
          </p:cNvSpPr>
          <p:nvPr>
            <p:ph type="body" sz="quarter" idx="39"/>
          </p:nvPr>
        </p:nvSpPr>
        <p:spPr>
          <a:xfrm>
            <a:off x="8721911" y="5039497"/>
            <a:ext cx="1379716"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38" name="Espace réservé du texte 4">
            <a:extLst>
              <a:ext uri="{FF2B5EF4-FFF2-40B4-BE49-F238E27FC236}">
                <a16:creationId xmlns:a16="http://schemas.microsoft.com/office/drawing/2014/main" id="{3B5F3F20-0254-4AB0-8E67-4CD251DE7CC0}"/>
              </a:ext>
            </a:extLst>
          </p:cNvPr>
          <p:cNvSpPr>
            <a:spLocks noGrp="1"/>
          </p:cNvSpPr>
          <p:nvPr>
            <p:ph type="body" sz="quarter" idx="40"/>
          </p:nvPr>
        </p:nvSpPr>
        <p:spPr>
          <a:xfrm>
            <a:off x="10381823" y="4587063"/>
            <a:ext cx="1379716"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39" name="Espace réservé du texte 4">
            <a:extLst>
              <a:ext uri="{FF2B5EF4-FFF2-40B4-BE49-F238E27FC236}">
                <a16:creationId xmlns:a16="http://schemas.microsoft.com/office/drawing/2014/main" id="{71337317-15B9-4EF3-81D5-FE9D001892D3}"/>
              </a:ext>
            </a:extLst>
          </p:cNvPr>
          <p:cNvSpPr>
            <a:spLocks noGrp="1"/>
          </p:cNvSpPr>
          <p:nvPr>
            <p:ph type="body" sz="quarter" idx="41"/>
          </p:nvPr>
        </p:nvSpPr>
        <p:spPr>
          <a:xfrm>
            <a:off x="10381823" y="5039497"/>
            <a:ext cx="1379716"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28" name="Espace réservé du texte 5">
            <a:extLst>
              <a:ext uri="{FF2B5EF4-FFF2-40B4-BE49-F238E27FC236}">
                <a16:creationId xmlns:a16="http://schemas.microsoft.com/office/drawing/2014/main" id="{D7CFAE1A-FA8C-4F51-A655-9E0F02F24118}"/>
              </a:ext>
            </a:extLst>
          </p:cNvPr>
          <p:cNvSpPr>
            <a:spLocks noGrp="1"/>
          </p:cNvSpPr>
          <p:nvPr>
            <p:ph type="body" sz="quarter" idx="18"/>
          </p:nvPr>
        </p:nvSpPr>
        <p:spPr>
          <a:xfrm>
            <a:off x="4033427" y="425183"/>
            <a:ext cx="7715547"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en-US" noProof="0"/>
              <a:t>Click to edit Master text styles</a:t>
            </a:r>
          </a:p>
        </p:txBody>
      </p:sp>
      <p:sp>
        <p:nvSpPr>
          <p:cNvPr id="29" name="Espace réservé du texte 4">
            <a:extLst>
              <a:ext uri="{FF2B5EF4-FFF2-40B4-BE49-F238E27FC236}">
                <a16:creationId xmlns:a16="http://schemas.microsoft.com/office/drawing/2014/main" id="{5114C6CE-4866-474F-BF86-38E09FF9D45B}"/>
              </a:ext>
            </a:extLst>
          </p:cNvPr>
          <p:cNvSpPr>
            <a:spLocks noGrp="1"/>
          </p:cNvSpPr>
          <p:nvPr>
            <p:ph type="body" sz="quarter" idx="22"/>
          </p:nvPr>
        </p:nvSpPr>
        <p:spPr>
          <a:xfrm>
            <a:off x="444974" y="1577577"/>
            <a:ext cx="2824073" cy="492443"/>
          </a:xfrm>
        </p:spPr>
        <p:txBody>
          <a:bodyPr wrap="square">
            <a:spAutoFit/>
          </a:bodyPr>
          <a:lstStyle>
            <a:lvl1pPr>
              <a:lnSpc>
                <a:spcPct val="100000"/>
              </a:lnSpc>
              <a:spcAft>
                <a:spcPts val="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Click to edit Master text styles</a:t>
            </a:r>
          </a:p>
        </p:txBody>
      </p:sp>
      <p:sp>
        <p:nvSpPr>
          <p:cNvPr id="30" name="Text Placeholder 2">
            <a:extLst>
              <a:ext uri="{FF2B5EF4-FFF2-40B4-BE49-F238E27FC236}">
                <a16:creationId xmlns:a16="http://schemas.microsoft.com/office/drawing/2014/main" id="{351B796C-D9CF-43FC-A477-86A208BBE8F2}"/>
              </a:ext>
            </a:extLst>
          </p:cNvPr>
          <p:cNvSpPr>
            <a:spLocks noGrp="1"/>
          </p:cNvSpPr>
          <p:nvPr>
            <p:ph type="body" sz="quarter" idx="21"/>
          </p:nvPr>
        </p:nvSpPr>
        <p:spPr>
          <a:xfrm>
            <a:off x="442035" y="1943799"/>
            <a:ext cx="2827013" cy="4295223"/>
          </a:xfrm>
        </p:spPr>
        <p:txBody>
          <a:bodyPr/>
          <a:lstStyle>
            <a:lvl1pPr>
              <a:defRPr>
                <a:solidFill>
                  <a:schemeClr val="tx1"/>
                </a:solidFill>
              </a:defRPr>
            </a:lvl1pPr>
            <a:lvl2pPr marL="302392" indent="-302392">
              <a:buFontTx/>
              <a:buBlip>
                <a:blip r:embed="rId4">
                  <a:extLst>
                    <a:ext uri="{96DAC541-7B7A-43D3-8B79-37D633B846F1}">
                      <asvg:svgBlip xmlns:asvg="http://schemas.microsoft.com/office/drawing/2016/SVG/main" r:embed="rId5"/>
                    </a:ext>
                  </a:extLst>
                </a:blip>
              </a:buBlip>
              <a:defRPr>
                <a:solidFill>
                  <a:schemeClr val="tx1"/>
                </a:solidFill>
              </a:defRPr>
            </a:lvl2pPr>
            <a:lvl3pPr marL="609585" indent="-302392">
              <a:buFontTx/>
              <a:buBlip>
                <a:blip r:embed="rId4">
                  <a:extLst>
                    <a:ext uri="{96DAC541-7B7A-43D3-8B79-37D633B846F1}">
                      <asvg:svgBlip xmlns:asvg="http://schemas.microsoft.com/office/drawing/2016/SVG/main" r:embed="rId5"/>
                    </a:ext>
                  </a:extLst>
                </a:blip>
              </a:buBlip>
              <a:defRPr>
                <a:solidFill>
                  <a:schemeClr val="tx1"/>
                </a:solidFill>
              </a:defRPr>
            </a:lvl3pPr>
            <a:lvl4pPr marL="911977" indent="-302392">
              <a:buFontTx/>
              <a:buBlip>
                <a:blip r:embed="rId4">
                  <a:extLst>
                    <a:ext uri="{96DAC541-7B7A-43D3-8B79-37D633B846F1}">
                      <asvg:svgBlip xmlns:asvg="http://schemas.microsoft.com/office/drawing/2016/SVG/main" r:embed="rId5"/>
                    </a:ext>
                  </a:extLst>
                </a:blip>
              </a:buBlip>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AA7C93D6-412D-42D2-B4F0-861F3AFA4F71}"/>
              </a:ext>
            </a:extLst>
          </p:cNvPr>
          <p:cNvSpPr>
            <a:spLocks noGrp="1"/>
          </p:cNvSpPr>
          <p:nvPr>
            <p:ph type="title"/>
          </p:nvPr>
        </p:nvSpPr>
        <p:spPr>
          <a:xfrm>
            <a:off x="441600" y="710401"/>
            <a:ext cx="2827447" cy="748247"/>
          </a:xfrm>
        </p:spPr>
        <p:txBody>
          <a:bodyPr/>
          <a:lstStyle>
            <a:lvl1pPr>
              <a:defRPr>
                <a:solidFill>
                  <a:schemeClr val="tx1"/>
                </a:solidFill>
              </a:defRPr>
            </a:lvl1pPr>
          </a:lstStyle>
          <a:p>
            <a:r>
              <a:rPr lang="en-US"/>
              <a:t>Click to edit Master title style</a:t>
            </a:r>
          </a:p>
        </p:txBody>
      </p:sp>
      <p:grpSp>
        <p:nvGrpSpPr>
          <p:cNvPr id="43" name="Graphique 7">
            <a:extLst>
              <a:ext uri="{FF2B5EF4-FFF2-40B4-BE49-F238E27FC236}">
                <a16:creationId xmlns:a16="http://schemas.microsoft.com/office/drawing/2014/main" id="{E81F6DB5-904A-4266-BC9D-43DEDDAB2FF5}"/>
              </a:ext>
            </a:extLst>
          </p:cNvPr>
          <p:cNvGrpSpPr>
            <a:grpSpLocks noChangeAspect="1"/>
          </p:cNvGrpSpPr>
          <p:nvPr userDrawn="1"/>
        </p:nvGrpSpPr>
        <p:grpSpPr>
          <a:xfrm>
            <a:off x="442166" y="6329527"/>
            <a:ext cx="1071853" cy="275084"/>
            <a:chOff x="4768103" y="-471733"/>
            <a:chExt cx="744723" cy="191124"/>
          </a:xfrm>
          <a:solidFill>
            <a:schemeClr val="bg1"/>
          </a:solidFill>
        </p:grpSpPr>
        <p:sp>
          <p:nvSpPr>
            <p:cNvPr id="44" name="Forme libre : forme 9">
              <a:extLst>
                <a:ext uri="{FF2B5EF4-FFF2-40B4-BE49-F238E27FC236}">
                  <a16:creationId xmlns:a16="http://schemas.microsoft.com/office/drawing/2014/main" id="{D973C0DD-9BFB-489B-BB18-B95D2818DDEA}"/>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grpFill/>
            <a:ln w="7833" cap="flat">
              <a:noFill/>
              <a:prstDash val="solid"/>
              <a:round/>
            </a:ln>
          </p:spPr>
          <p:txBody>
            <a:bodyPr rtlCol="0" anchor="ctr"/>
            <a:lstStyle/>
            <a:p>
              <a:endParaRPr lang="fr-FR" sz="2400"/>
            </a:p>
          </p:txBody>
        </p:sp>
        <p:sp>
          <p:nvSpPr>
            <p:cNvPr id="46" name="Forme libre : forme 10">
              <a:extLst>
                <a:ext uri="{FF2B5EF4-FFF2-40B4-BE49-F238E27FC236}">
                  <a16:creationId xmlns:a16="http://schemas.microsoft.com/office/drawing/2014/main" id="{CDE5A571-F6DA-4505-A5B1-DCCE6D336F46}"/>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grpFill/>
            <a:ln w="7833" cap="flat">
              <a:noFill/>
              <a:prstDash val="solid"/>
              <a:round/>
            </a:ln>
          </p:spPr>
          <p:txBody>
            <a:bodyPr rtlCol="0" anchor="ctr"/>
            <a:lstStyle/>
            <a:p>
              <a:endParaRPr lang="fr-FR" sz="2400">
                <a:solidFill>
                  <a:schemeClr val="accent2"/>
                </a:solidFill>
              </a:endParaRPr>
            </a:p>
          </p:txBody>
        </p:sp>
        <p:sp>
          <p:nvSpPr>
            <p:cNvPr id="47" name="Forme libre : forme 11">
              <a:extLst>
                <a:ext uri="{FF2B5EF4-FFF2-40B4-BE49-F238E27FC236}">
                  <a16:creationId xmlns:a16="http://schemas.microsoft.com/office/drawing/2014/main" id="{1EB464DC-BE69-4F65-B141-43FCFC49AC68}"/>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grpFill/>
            <a:ln w="7833" cap="flat">
              <a:noFill/>
              <a:prstDash val="solid"/>
              <a:round/>
            </a:ln>
          </p:spPr>
          <p:txBody>
            <a:bodyPr rtlCol="0" anchor="ctr"/>
            <a:lstStyle/>
            <a:p>
              <a:endParaRPr lang="fr-FR" sz="2400"/>
            </a:p>
          </p:txBody>
        </p:sp>
      </p:grpSp>
    </p:spTree>
    <p:extLst>
      <p:ext uri="{BB962C8B-B14F-4D97-AF65-F5344CB8AC3E}">
        <p14:creationId xmlns:p14="http://schemas.microsoft.com/office/powerpoint/2010/main" val="2138964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Title, Content and Numbers (Dar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7276DEF-3CBF-476F-8A84-C6760A5FE884}"/>
              </a:ext>
            </a:extLst>
          </p:cNvPr>
          <p:cNvSpPr/>
          <p:nvPr userDrawn="1"/>
        </p:nvSpPr>
        <p:spPr>
          <a:xfrm>
            <a:off x="0" y="0"/>
            <a:ext cx="3729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a:p>
        </p:txBody>
      </p:sp>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16" name="Espace réservé pour une image  15">
            <a:extLst>
              <a:ext uri="{FF2B5EF4-FFF2-40B4-BE49-F238E27FC236}">
                <a16:creationId xmlns:a16="http://schemas.microsoft.com/office/drawing/2014/main" id="{8BEDC788-81F2-409E-8CE9-FF2A15A91919}"/>
              </a:ext>
            </a:extLst>
          </p:cNvPr>
          <p:cNvSpPr>
            <a:spLocks noGrp="1"/>
          </p:cNvSpPr>
          <p:nvPr>
            <p:ph type="pic" sz="quarter" idx="17"/>
          </p:nvPr>
        </p:nvSpPr>
        <p:spPr>
          <a:xfrm>
            <a:off x="5402083" y="2468972"/>
            <a:ext cx="1379716" cy="1819200"/>
          </a:xfrm>
        </p:spPr>
        <p:txBody>
          <a:bodyPr>
            <a:noAutofit/>
          </a:bodyPr>
          <a:lstStyle>
            <a:lvl1pPr>
              <a:defRPr>
                <a:noFill/>
              </a:defRPr>
            </a:lvl1pPr>
          </a:lstStyle>
          <a:p>
            <a:r>
              <a:rPr lang="en-US" noProof="0"/>
              <a:t>Click icon to add picture</a:t>
            </a:r>
          </a:p>
        </p:txBody>
      </p:sp>
      <p:sp>
        <p:nvSpPr>
          <p:cNvPr id="17" name="Espace réservé du texte 4">
            <a:extLst>
              <a:ext uri="{FF2B5EF4-FFF2-40B4-BE49-F238E27FC236}">
                <a16:creationId xmlns:a16="http://schemas.microsoft.com/office/drawing/2014/main" id="{D96EF966-14FD-41BC-A600-7421C0981677}"/>
              </a:ext>
            </a:extLst>
          </p:cNvPr>
          <p:cNvSpPr>
            <a:spLocks noGrp="1"/>
          </p:cNvSpPr>
          <p:nvPr>
            <p:ph type="body" sz="quarter" idx="23" hasCustomPrompt="1"/>
          </p:nvPr>
        </p:nvSpPr>
        <p:spPr>
          <a:xfrm>
            <a:off x="5402082" y="1584820"/>
            <a:ext cx="1379716" cy="532283"/>
          </a:xfrm>
        </p:spPr>
        <p:txBody>
          <a:bodyPr/>
          <a:lstStyle>
            <a:lvl1pPr algn="l">
              <a:lnSpc>
                <a:spcPct val="110000"/>
              </a:lnSpc>
              <a:defRPr sz="3467"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01</a:t>
            </a:r>
          </a:p>
        </p:txBody>
      </p:sp>
      <p:sp>
        <p:nvSpPr>
          <p:cNvPr id="18" name="Espace réservé du texte 4">
            <a:extLst>
              <a:ext uri="{FF2B5EF4-FFF2-40B4-BE49-F238E27FC236}">
                <a16:creationId xmlns:a16="http://schemas.microsoft.com/office/drawing/2014/main" id="{09C6DAE5-28F5-4BE0-9DAE-75B6B0AC968B}"/>
              </a:ext>
            </a:extLst>
          </p:cNvPr>
          <p:cNvSpPr>
            <a:spLocks noGrp="1"/>
          </p:cNvSpPr>
          <p:nvPr>
            <p:ph type="body" sz="quarter" idx="24"/>
          </p:nvPr>
        </p:nvSpPr>
        <p:spPr>
          <a:xfrm>
            <a:off x="4033427" y="1519091"/>
            <a:ext cx="1178053" cy="531256"/>
          </a:xfrm>
        </p:spPr>
        <p:txBody>
          <a:bodyPr anchor="b">
            <a:noAutofit/>
          </a:bodyPr>
          <a:lstStyle>
            <a:lvl1pPr algn="r">
              <a:lnSpc>
                <a:spcPct val="110000"/>
              </a:lnSpc>
              <a:defRPr sz="1067" cap="all" baseline="0">
                <a:solidFill>
                  <a:schemeClr val="tx1"/>
                </a:solidFill>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19" name="Espace réservé du texte 4">
            <a:extLst>
              <a:ext uri="{FF2B5EF4-FFF2-40B4-BE49-F238E27FC236}">
                <a16:creationId xmlns:a16="http://schemas.microsoft.com/office/drawing/2014/main" id="{DB385219-3623-4C80-90CB-E73147176A63}"/>
              </a:ext>
            </a:extLst>
          </p:cNvPr>
          <p:cNvSpPr>
            <a:spLocks noGrp="1"/>
          </p:cNvSpPr>
          <p:nvPr>
            <p:ph type="body" sz="quarter" idx="25"/>
          </p:nvPr>
        </p:nvSpPr>
        <p:spPr>
          <a:xfrm>
            <a:off x="5402083" y="4587063"/>
            <a:ext cx="1379716"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20" name="Espace réservé pour une image  15">
            <a:extLst>
              <a:ext uri="{FF2B5EF4-FFF2-40B4-BE49-F238E27FC236}">
                <a16:creationId xmlns:a16="http://schemas.microsoft.com/office/drawing/2014/main" id="{E7DD041E-74AB-4E79-8DE2-875A9F1E7DB5}"/>
              </a:ext>
            </a:extLst>
          </p:cNvPr>
          <p:cNvSpPr>
            <a:spLocks noGrp="1"/>
          </p:cNvSpPr>
          <p:nvPr>
            <p:ph type="pic" sz="quarter" idx="26"/>
          </p:nvPr>
        </p:nvSpPr>
        <p:spPr>
          <a:xfrm>
            <a:off x="7061999" y="2468972"/>
            <a:ext cx="1379716" cy="1819200"/>
          </a:xfrm>
        </p:spPr>
        <p:txBody>
          <a:bodyPr>
            <a:noAutofit/>
          </a:bodyPr>
          <a:lstStyle>
            <a:lvl1pPr>
              <a:defRPr>
                <a:noFill/>
              </a:defRPr>
            </a:lvl1pPr>
          </a:lstStyle>
          <a:p>
            <a:r>
              <a:rPr lang="en-US" noProof="0"/>
              <a:t>Click icon to add picture</a:t>
            </a:r>
          </a:p>
        </p:txBody>
      </p:sp>
      <p:sp>
        <p:nvSpPr>
          <p:cNvPr id="21" name="Espace réservé du texte 4">
            <a:extLst>
              <a:ext uri="{FF2B5EF4-FFF2-40B4-BE49-F238E27FC236}">
                <a16:creationId xmlns:a16="http://schemas.microsoft.com/office/drawing/2014/main" id="{065977EE-862D-4B7C-8337-FDC6002343A7}"/>
              </a:ext>
            </a:extLst>
          </p:cNvPr>
          <p:cNvSpPr>
            <a:spLocks noGrp="1"/>
          </p:cNvSpPr>
          <p:nvPr>
            <p:ph type="body" sz="quarter" idx="27" hasCustomPrompt="1"/>
          </p:nvPr>
        </p:nvSpPr>
        <p:spPr>
          <a:xfrm>
            <a:off x="7061999" y="1584820"/>
            <a:ext cx="1379715" cy="532283"/>
          </a:xfrm>
        </p:spPr>
        <p:txBody>
          <a:bodyPr/>
          <a:lstStyle>
            <a:lvl1pPr algn="l">
              <a:lnSpc>
                <a:spcPct val="110000"/>
              </a:lnSpc>
              <a:defRPr sz="3467"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02</a:t>
            </a:r>
          </a:p>
        </p:txBody>
      </p:sp>
      <p:sp>
        <p:nvSpPr>
          <p:cNvPr id="23" name="Espace réservé pour une image  15">
            <a:extLst>
              <a:ext uri="{FF2B5EF4-FFF2-40B4-BE49-F238E27FC236}">
                <a16:creationId xmlns:a16="http://schemas.microsoft.com/office/drawing/2014/main" id="{F89C23CF-B6A6-47AA-A07B-24B1AE35C570}"/>
              </a:ext>
            </a:extLst>
          </p:cNvPr>
          <p:cNvSpPr>
            <a:spLocks noGrp="1"/>
          </p:cNvSpPr>
          <p:nvPr>
            <p:ph type="pic" sz="quarter" idx="29"/>
          </p:nvPr>
        </p:nvSpPr>
        <p:spPr>
          <a:xfrm>
            <a:off x="8721915" y="2468972"/>
            <a:ext cx="1379716" cy="1819200"/>
          </a:xfrm>
        </p:spPr>
        <p:txBody>
          <a:bodyPr>
            <a:noAutofit/>
          </a:bodyPr>
          <a:lstStyle>
            <a:lvl1pPr>
              <a:defRPr>
                <a:noFill/>
              </a:defRPr>
            </a:lvl1pPr>
          </a:lstStyle>
          <a:p>
            <a:r>
              <a:rPr lang="en-US" noProof="0"/>
              <a:t>Click icon to add picture</a:t>
            </a:r>
          </a:p>
        </p:txBody>
      </p:sp>
      <p:sp>
        <p:nvSpPr>
          <p:cNvPr id="24" name="Espace réservé du texte 4">
            <a:extLst>
              <a:ext uri="{FF2B5EF4-FFF2-40B4-BE49-F238E27FC236}">
                <a16:creationId xmlns:a16="http://schemas.microsoft.com/office/drawing/2014/main" id="{637D886D-DA77-4D52-A839-266F7AEEBCE1}"/>
              </a:ext>
            </a:extLst>
          </p:cNvPr>
          <p:cNvSpPr>
            <a:spLocks noGrp="1"/>
          </p:cNvSpPr>
          <p:nvPr>
            <p:ph type="body" sz="quarter" idx="30" hasCustomPrompt="1"/>
          </p:nvPr>
        </p:nvSpPr>
        <p:spPr>
          <a:xfrm>
            <a:off x="8721914" y="1584820"/>
            <a:ext cx="1379713" cy="532283"/>
          </a:xfrm>
        </p:spPr>
        <p:txBody>
          <a:bodyPr/>
          <a:lstStyle>
            <a:lvl1pPr algn="l">
              <a:lnSpc>
                <a:spcPct val="110000"/>
              </a:lnSpc>
              <a:defRPr sz="3467"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03</a:t>
            </a:r>
          </a:p>
        </p:txBody>
      </p:sp>
      <p:sp>
        <p:nvSpPr>
          <p:cNvPr id="26" name="Espace réservé pour une image  15">
            <a:extLst>
              <a:ext uri="{FF2B5EF4-FFF2-40B4-BE49-F238E27FC236}">
                <a16:creationId xmlns:a16="http://schemas.microsoft.com/office/drawing/2014/main" id="{4D28439E-7746-4AA1-A924-0AEC11614B84}"/>
              </a:ext>
            </a:extLst>
          </p:cNvPr>
          <p:cNvSpPr>
            <a:spLocks noGrp="1"/>
          </p:cNvSpPr>
          <p:nvPr>
            <p:ph type="pic" sz="quarter" idx="32"/>
          </p:nvPr>
        </p:nvSpPr>
        <p:spPr>
          <a:xfrm>
            <a:off x="10381831" y="2468972"/>
            <a:ext cx="1379716" cy="1819200"/>
          </a:xfrm>
        </p:spPr>
        <p:txBody>
          <a:bodyPr>
            <a:noAutofit/>
          </a:bodyPr>
          <a:lstStyle>
            <a:lvl1pPr>
              <a:defRPr>
                <a:noFill/>
              </a:defRPr>
            </a:lvl1pPr>
          </a:lstStyle>
          <a:p>
            <a:r>
              <a:rPr lang="en-US" noProof="0"/>
              <a:t>Click icon to add picture</a:t>
            </a:r>
          </a:p>
        </p:txBody>
      </p:sp>
      <p:sp>
        <p:nvSpPr>
          <p:cNvPr id="27" name="Espace réservé du texte 4">
            <a:extLst>
              <a:ext uri="{FF2B5EF4-FFF2-40B4-BE49-F238E27FC236}">
                <a16:creationId xmlns:a16="http://schemas.microsoft.com/office/drawing/2014/main" id="{40E34842-79F1-492E-A94C-F1F0DECB7DB2}"/>
              </a:ext>
            </a:extLst>
          </p:cNvPr>
          <p:cNvSpPr>
            <a:spLocks noGrp="1"/>
          </p:cNvSpPr>
          <p:nvPr>
            <p:ph type="body" sz="quarter" idx="33" hasCustomPrompt="1"/>
          </p:nvPr>
        </p:nvSpPr>
        <p:spPr>
          <a:xfrm>
            <a:off x="10381830" y="1584820"/>
            <a:ext cx="1379713" cy="532283"/>
          </a:xfrm>
        </p:spPr>
        <p:txBody>
          <a:bodyPr/>
          <a:lstStyle>
            <a:lvl1pPr algn="l">
              <a:lnSpc>
                <a:spcPct val="110000"/>
              </a:lnSpc>
              <a:defRPr sz="3467"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04</a:t>
            </a:r>
          </a:p>
        </p:txBody>
      </p:sp>
      <p:sp>
        <p:nvSpPr>
          <p:cNvPr id="33" name="Espace réservé du texte 4">
            <a:extLst>
              <a:ext uri="{FF2B5EF4-FFF2-40B4-BE49-F238E27FC236}">
                <a16:creationId xmlns:a16="http://schemas.microsoft.com/office/drawing/2014/main" id="{3DDB0039-9DEF-41FA-9376-CCCD184F46B0}"/>
              </a:ext>
            </a:extLst>
          </p:cNvPr>
          <p:cNvSpPr>
            <a:spLocks noGrp="1"/>
          </p:cNvSpPr>
          <p:nvPr>
            <p:ph type="body" sz="quarter" idx="35"/>
          </p:nvPr>
        </p:nvSpPr>
        <p:spPr>
          <a:xfrm>
            <a:off x="5402083" y="5039497"/>
            <a:ext cx="1379716"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34" name="Espace réservé du texte 4">
            <a:extLst>
              <a:ext uri="{FF2B5EF4-FFF2-40B4-BE49-F238E27FC236}">
                <a16:creationId xmlns:a16="http://schemas.microsoft.com/office/drawing/2014/main" id="{9F3CCA0F-99FD-49EB-AD69-BB3D91D198E7}"/>
              </a:ext>
            </a:extLst>
          </p:cNvPr>
          <p:cNvSpPr>
            <a:spLocks noGrp="1"/>
          </p:cNvSpPr>
          <p:nvPr>
            <p:ph type="body" sz="quarter" idx="36"/>
          </p:nvPr>
        </p:nvSpPr>
        <p:spPr>
          <a:xfrm>
            <a:off x="7061998" y="4587063"/>
            <a:ext cx="1379716"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35" name="Espace réservé du texte 4">
            <a:extLst>
              <a:ext uri="{FF2B5EF4-FFF2-40B4-BE49-F238E27FC236}">
                <a16:creationId xmlns:a16="http://schemas.microsoft.com/office/drawing/2014/main" id="{2E47962C-C9E2-4FED-BEA8-B8A7A8DD496C}"/>
              </a:ext>
            </a:extLst>
          </p:cNvPr>
          <p:cNvSpPr>
            <a:spLocks noGrp="1"/>
          </p:cNvSpPr>
          <p:nvPr>
            <p:ph type="body" sz="quarter" idx="37"/>
          </p:nvPr>
        </p:nvSpPr>
        <p:spPr>
          <a:xfrm>
            <a:off x="7061998" y="5039497"/>
            <a:ext cx="1379716"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36" name="Espace réservé du texte 4">
            <a:extLst>
              <a:ext uri="{FF2B5EF4-FFF2-40B4-BE49-F238E27FC236}">
                <a16:creationId xmlns:a16="http://schemas.microsoft.com/office/drawing/2014/main" id="{4F25B19E-3945-49B3-BEAB-C69BF39E2303}"/>
              </a:ext>
            </a:extLst>
          </p:cNvPr>
          <p:cNvSpPr>
            <a:spLocks noGrp="1"/>
          </p:cNvSpPr>
          <p:nvPr>
            <p:ph type="body" sz="quarter" idx="38"/>
          </p:nvPr>
        </p:nvSpPr>
        <p:spPr>
          <a:xfrm>
            <a:off x="8721911" y="4587063"/>
            <a:ext cx="1379716"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37" name="Espace réservé du texte 4">
            <a:extLst>
              <a:ext uri="{FF2B5EF4-FFF2-40B4-BE49-F238E27FC236}">
                <a16:creationId xmlns:a16="http://schemas.microsoft.com/office/drawing/2014/main" id="{39A64BFA-75AB-499E-A131-9140B81690A0}"/>
              </a:ext>
            </a:extLst>
          </p:cNvPr>
          <p:cNvSpPr>
            <a:spLocks noGrp="1"/>
          </p:cNvSpPr>
          <p:nvPr>
            <p:ph type="body" sz="quarter" idx="39"/>
          </p:nvPr>
        </p:nvSpPr>
        <p:spPr>
          <a:xfrm>
            <a:off x="8721911" y="5039497"/>
            <a:ext cx="1379716"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38" name="Espace réservé du texte 4">
            <a:extLst>
              <a:ext uri="{FF2B5EF4-FFF2-40B4-BE49-F238E27FC236}">
                <a16:creationId xmlns:a16="http://schemas.microsoft.com/office/drawing/2014/main" id="{3B5F3F20-0254-4AB0-8E67-4CD251DE7CC0}"/>
              </a:ext>
            </a:extLst>
          </p:cNvPr>
          <p:cNvSpPr>
            <a:spLocks noGrp="1"/>
          </p:cNvSpPr>
          <p:nvPr>
            <p:ph type="body" sz="quarter" idx="40"/>
          </p:nvPr>
        </p:nvSpPr>
        <p:spPr>
          <a:xfrm>
            <a:off x="10381823" y="4587063"/>
            <a:ext cx="1379716"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39" name="Espace réservé du texte 4">
            <a:extLst>
              <a:ext uri="{FF2B5EF4-FFF2-40B4-BE49-F238E27FC236}">
                <a16:creationId xmlns:a16="http://schemas.microsoft.com/office/drawing/2014/main" id="{71337317-15B9-4EF3-81D5-FE9D001892D3}"/>
              </a:ext>
            </a:extLst>
          </p:cNvPr>
          <p:cNvSpPr>
            <a:spLocks noGrp="1"/>
          </p:cNvSpPr>
          <p:nvPr>
            <p:ph type="body" sz="quarter" idx="41"/>
          </p:nvPr>
        </p:nvSpPr>
        <p:spPr>
          <a:xfrm>
            <a:off x="10381823" y="5039497"/>
            <a:ext cx="1379716"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28" name="Espace réservé du texte 5">
            <a:extLst>
              <a:ext uri="{FF2B5EF4-FFF2-40B4-BE49-F238E27FC236}">
                <a16:creationId xmlns:a16="http://schemas.microsoft.com/office/drawing/2014/main" id="{D7CFAE1A-FA8C-4F51-A655-9E0F02F24118}"/>
              </a:ext>
            </a:extLst>
          </p:cNvPr>
          <p:cNvSpPr>
            <a:spLocks noGrp="1"/>
          </p:cNvSpPr>
          <p:nvPr>
            <p:ph type="body" sz="quarter" idx="18"/>
          </p:nvPr>
        </p:nvSpPr>
        <p:spPr>
          <a:xfrm>
            <a:off x="4033427" y="425183"/>
            <a:ext cx="7715547"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en-US" noProof="0"/>
              <a:t>Click to edit Master text styles</a:t>
            </a:r>
          </a:p>
        </p:txBody>
      </p:sp>
      <p:sp>
        <p:nvSpPr>
          <p:cNvPr id="29" name="Espace réservé du texte 4">
            <a:extLst>
              <a:ext uri="{FF2B5EF4-FFF2-40B4-BE49-F238E27FC236}">
                <a16:creationId xmlns:a16="http://schemas.microsoft.com/office/drawing/2014/main" id="{5114C6CE-4866-474F-BF86-38E09FF9D45B}"/>
              </a:ext>
            </a:extLst>
          </p:cNvPr>
          <p:cNvSpPr>
            <a:spLocks noGrp="1"/>
          </p:cNvSpPr>
          <p:nvPr>
            <p:ph type="body" sz="quarter" idx="22"/>
          </p:nvPr>
        </p:nvSpPr>
        <p:spPr>
          <a:xfrm>
            <a:off x="444974" y="1577577"/>
            <a:ext cx="2824073" cy="492443"/>
          </a:xfrm>
        </p:spPr>
        <p:txBody>
          <a:bodyPr wrap="square">
            <a:spAutoFit/>
          </a:bodyPr>
          <a:lstStyle>
            <a:lvl1pPr>
              <a:lnSpc>
                <a:spcPct val="100000"/>
              </a:lnSpc>
              <a:spcAft>
                <a:spcPts val="0"/>
              </a:spcAft>
              <a:defRPr sz="16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Click to edit Master text styles</a:t>
            </a:r>
          </a:p>
        </p:txBody>
      </p:sp>
      <p:sp>
        <p:nvSpPr>
          <p:cNvPr id="30" name="Text Placeholder 2">
            <a:extLst>
              <a:ext uri="{FF2B5EF4-FFF2-40B4-BE49-F238E27FC236}">
                <a16:creationId xmlns:a16="http://schemas.microsoft.com/office/drawing/2014/main" id="{351B796C-D9CF-43FC-A477-86A208BBE8F2}"/>
              </a:ext>
            </a:extLst>
          </p:cNvPr>
          <p:cNvSpPr>
            <a:spLocks noGrp="1"/>
          </p:cNvSpPr>
          <p:nvPr>
            <p:ph type="body" sz="quarter" idx="21"/>
          </p:nvPr>
        </p:nvSpPr>
        <p:spPr>
          <a:xfrm>
            <a:off x="442035" y="1943799"/>
            <a:ext cx="2827013" cy="4295223"/>
          </a:xfrm>
        </p:spPr>
        <p:txBody>
          <a:bodyPr/>
          <a:lstStyle>
            <a:lvl1pPr>
              <a:defRPr>
                <a:solidFill>
                  <a:schemeClr val="bg1"/>
                </a:solidFill>
              </a:defRPr>
            </a:lvl1pPr>
            <a:lvl2pPr marL="302392" indent="-302392">
              <a:buFontTx/>
              <a:buBlip>
                <a:blip r:embed="rId4"/>
              </a:buBlip>
              <a:defRPr>
                <a:solidFill>
                  <a:schemeClr val="bg1"/>
                </a:solidFill>
              </a:defRPr>
            </a:lvl2pPr>
            <a:lvl3pPr marL="609585" indent="-302392">
              <a:buFontTx/>
              <a:buBlip>
                <a:blip r:embed="rId4"/>
              </a:buBlip>
              <a:defRPr>
                <a:solidFill>
                  <a:schemeClr val="bg1"/>
                </a:solidFill>
              </a:defRPr>
            </a:lvl3pPr>
            <a:lvl4pPr marL="911977" indent="-302392">
              <a:buFontTx/>
              <a:buBlip>
                <a:blip r:embed="rId4"/>
              </a:buBlip>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AA7C93D6-412D-42D2-B4F0-861F3AFA4F71}"/>
              </a:ext>
            </a:extLst>
          </p:cNvPr>
          <p:cNvSpPr>
            <a:spLocks noGrp="1"/>
          </p:cNvSpPr>
          <p:nvPr>
            <p:ph type="title"/>
          </p:nvPr>
        </p:nvSpPr>
        <p:spPr>
          <a:xfrm>
            <a:off x="441600" y="710401"/>
            <a:ext cx="2827447" cy="748247"/>
          </a:xfrm>
        </p:spPr>
        <p:txBody>
          <a:bodyPr/>
          <a:lstStyle>
            <a:lvl1pPr>
              <a:defRPr>
                <a:solidFill>
                  <a:schemeClr val="bg1"/>
                </a:solidFill>
              </a:defRPr>
            </a:lvl1pPr>
          </a:lstStyle>
          <a:p>
            <a:r>
              <a:rPr lang="en-US"/>
              <a:t>Click to edit Master title style</a:t>
            </a:r>
          </a:p>
        </p:txBody>
      </p:sp>
      <p:grpSp>
        <p:nvGrpSpPr>
          <p:cNvPr id="31" name="Graphique 7">
            <a:extLst>
              <a:ext uri="{FF2B5EF4-FFF2-40B4-BE49-F238E27FC236}">
                <a16:creationId xmlns:a16="http://schemas.microsoft.com/office/drawing/2014/main" id="{0055A07A-E8A5-4FC1-9082-2E1016C97878}"/>
              </a:ext>
            </a:extLst>
          </p:cNvPr>
          <p:cNvGrpSpPr>
            <a:grpSpLocks noChangeAspect="1"/>
          </p:cNvGrpSpPr>
          <p:nvPr userDrawn="1"/>
        </p:nvGrpSpPr>
        <p:grpSpPr>
          <a:xfrm>
            <a:off x="442166" y="6329527"/>
            <a:ext cx="1071853" cy="275084"/>
            <a:chOff x="4768103" y="-471733"/>
            <a:chExt cx="744723" cy="191124"/>
          </a:xfrm>
          <a:solidFill>
            <a:schemeClr val="bg1"/>
          </a:solidFill>
        </p:grpSpPr>
        <p:sp>
          <p:nvSpPr>
            <p:cNvPr id="32" name="Forme libre : forme 9">
              <a:extLst>
                <a:ext uri="{FF2B5EF4-FFF2-40B4-BE49-F238E27FC236}">
                  <a16:creationId xmlns:a16="http://schemas.microsoft.com/office/drawing/2014/main" id="{3CAEBE62-17A4-4CBD-B78D-154B1E270C58}"/>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grpFill/>
            <a:ln w="7833" cap="flat">
              <a:noFill/>
              <a:prstDash val="solid"/>
              <a:round/>
            </a:ln>
          </p:spPr>
          <p:txBody>
            <a:bodyPr rtlCol="0" anchor="ctr"/>
            <a:lstStyle/>
            <a:p>
              <a:endParaRPr lang="fr-FR" sz="2400"/>
            </a:p>
          </p:txBody>
        </p:sp>
        <p:sp>
          <p:nvSpPr>
            <p:cNvPr id="40" name="Forme libre : forme 10">
              <a:extLst>
                <a:ext uri="{FF2B5EF4-FFF2-40B4-BE49-F238E27FC236}">
                  <a16:creationId xmlns:a16="http://schemas.microsoft.com/office/drawing/2014/main" id="{398D76C0-14BC-45A1-BA5D-05C4DA269827}"/>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grpFill/>
            <a:ln w="7833" cap="flat">
              <a:noFill/>
              <a:prstDash val="solid"/>
              <a:round/>
            </a:ln>
          </p:spPr>
          <p:txBody>
            <a:bodyPr rtlCol="0" anchor="ctr"/>
            <a:lstStyle/>
            <a:p>
              <a:endParaRPr lang="fr-FR" sz="2400">
                <a:solidFill>
                  <a:schemeClr val="accent2"/>
                </a:solidFill>
              </a:endParaRPr>
            </a:p>
          </p:txBody>
        </p:sp>
        <p:sp>
          <p:nvSpPr>
            <p:cNvPr id="41" name="Forme libre : forme 11">
              <a:extLst>
                <a:ext uri="{FF2B5EF4-FFF2-40B4-BE49-F238E27FC236}">
                  <a16:creationId xmlns:a16="http://schemas.microsoft.com/office/drawing/2014/main" id="{7734F84F-E2B5-42BC-915A-6FEA20143203}"/>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grpFill/>
            <a:ln w="7833" cap="flat">
              <a:noFill/>
              <a:prstDash val="solid"/>
              <a:round/>
            </a:ln>
          </p:spPr>
          <p:txBody>
            <a:bodyPr rtlCol="0" anchor="ctr"/>
            <a:lstStyle/>
            <a:p>
              <a:endParaRPr lang="fr-FR" sz="2400"/>
            </a:p>
          </p:txBody>
        </p:sp>
      </p:grpSp>
    </p:spTree>
    <p:extLst>
      <p:ext uri="{BB962C8B-B14F-4D97-AF65-F5344CB8AC3E}">
        <p14:creationId xmlns:p14="http://schemas.microsoft.com/office/powerpoint/2010/main" val="1596523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with Image (Large)">
    <p:spTree>
      <p:nvGrpSpPr>
        <p:cNvPr id="1" name=""/>
        <p:cNvGrpSpPr/>
        <p:nvPr/>
      </p:nvGrpSpPr>
      <p:grpSpPr>
        <a:xfrm>
          <a:off x="0" y="0"/>
          <a:ext cx="0" cy="0"/>
          <a:chOff x="0" y="0"/>
          <a:chExt cx="0" cy="0"/>
        </a:xfrm>
      </p:grpSpPr>
      <p:sp>
        <p:nvSpPr>
          <p:cNvPr id="9" name="Espace réservé pour une image  3">
            <a:extLst>
              <a:ext uri="{FF2B5EF4-FFF2-40B4-BE49-F238E27FC236}">
                <a16:creationId xmlns:a16="http://schemas.microsoft.com/office/drawing/2014/main" id="{7E64057C-5A6F-41C9-B888-6149A71BAD6F}"/>
              </a:ext>
            </a:extLst>
          </p:cNvPr>
          <p:cNvSpPr>
            <a:spLocks noGrp="1"/>
          </p:cNvSpPr>
          <p:nvPr>
            <p:ph type="pic" sz="quarter" idx="24"/>
          </p:nvPr>
        </p:nvSpPr>
        <p:spPr>
          <a:xfrm>
            <a:off x="6096000" y="0"/>
            <a:ext cx="6096000" cy="6858000"/>
          </a:xfrm>
        </p:spPr>
        <p:txBody>
          <a:bodyPr>
            <a:noAutofit/>
          </a:bodyPr>
          <a:lstStyle>
            <a:lvl1pPr>
              <a:defRPr>
                <a:noFill/>
              </a:defRPr>
            </a:lvl1pPr>
          </a:lstStyle>
          <a:p>
            <a:r>
              <a:rPr lang="en-US" noProof="0"/>
              <a:t>Click icon to add picture</a:t>
            </a:r>
          </a:p>
        </p:txBody>
      </p:sp>
      <p:sp>
        <p:nvSpPr>
          <p:cNvPr id="2" name="Title 1">
            <a:extLst>
              <a:ext uri="{FF2B5EF4-FFF2-40B4-BE49-F238E27FC236}">
                <a16:creationId xmlns:a16="http://schemas.microsoft.com/office/drawing/2014/main" id="{34AD8BD9-8520-41B8-97B9-B2853F4C4F6E}"/>
              </a:ext>
            </a:extLst>
          </p:cNvPr>
          <p:cNvSpPr>
            <a:spLocks noGrp="1"/>
          </p:cNvSpPr>
          <p:nvPr>
            <p:ph type="title"/>
          </p:nvPr>
        </p:nvSpPr>
        <p:spPr>
          <a:xfrm>
            <a:off x="441601" y="385507"/>
            <a:ext cx="5371001" cy="960000"/>
          </a:xfrm>
        </p:spPr>
        <p:txBody>
          <a:bodyPr/>
          <a:lstStyle/>
          <a:p>
            <a:r>
              <a:rPr lang="en-US"/>
              <a:t>Click to edit Master title style</a:t>
            </a:r>
          </a:p>
        </p:txBody>
      </p:sp>
      <p:sp>
        <p:nvSpPr>
          <p:cNvPr id="18" name="Text Placeholder 2">
            <a:extLst>
              <a:ext uri="{FF2B5EF4-FFF2-40B4-BE49-F238E27FC236}">
                <a16:creationId xmlns:a16="http://schemas.microsoft.com/office/drawing/2014/main" id="{3972CF1A-7155-4C76-B467-0170E3D53FE5}"/>
              </a:ext>
            </a:extLst>
          </p:cNvPr>
          <p:cNvSpPr>
            <a:spLocks noGrp="1"/>
          </p:cNvSpPr>
          <p:nvPr>
            <p:ph type="body" sz="quarter" idx="21"/>
          </p:nvPr>
        </p:nvSpPr>
        <p:spPr>
          <a:xfrm>
            <a:off x="442035" y="1787589"/>
            <a:ext cx="5370568" cy="44514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Espace réservé du texte 4">
            <a:extLst>
              <a:ext uri="{FF2B5EF4-FFF2-40B4-BE49-F238E27FC236}">
                <a16:creationId xmlns:a16="http://schemas.microsoft.com/office/drawing/2014/main" id="{AF3408D4-3F1B-42DA-9498-07BBCDC902FD}"/>
              </a:ext>
            </a:extLst>
          </p:cNvPr>
          <p:cNvSpPr>
            <a:spLocks noGrp="1"/>
          </p:cNvSpPr>
          <p:nvPr>
            <p:ph type="body" sz="quarter" idx="22"/>
          </p:nvPr>
        </p:nvSpPr>
        <p:spPr>
          <a:xfrm>
            <a:off x="444975" y="1428424"/>
            <a:ext cx="5370568" cy="287259"/>
          </a:xfrm>
        </p:spPr>
        <p:txBody>
          <a:bodyPr wrap="square">
            <a:spAutoFit/>
          </a:bodyPr>
          <a:lstStyle>
            <a:lvl1pPr>
              <a:lnSpc>
                <a:spcPct val="100000"/>
              </a:lnSpc>
              <a:spcAft>
                <a:spcPts val="0"/>
              </a:spcAft>
              <a:defRPr sz="1867"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Click to edit Master text styles</a:t>
            </a:r>
          </a:p>
        </p:txBody>
      </p:sp>
      <p:sp>
        <p:nvSpPr>
          <p:cNvPr id="8" name="Footer Placeholder 7">
            <a:extLst>
              <a:ext uri="{FF2B5EF4-FFF2-40B4-BE49-F238E27FC236}">
                <a16:creationId xmlns:a16="http://schemas.microsoft.com/office/drawing/2014/main" id="{D5E5769F-2F96-4551-BDE3-70B050CA283D}"/>
              </a:ext>
            </a:extLst>
          </p:cNvPr>
          <p:cNvSpPr>
            <a:spLocks noGrp="1"/>
          </p:cNvSpPr>
          <p:nvPr>
            <p:ph type="ftr" sz="quarter" idx="26"/>
          </p:nvPr>
        </p:nvSpPr>
        <p:spPr/>
        <p:txBody>
          <a:bodyPr/>
          <a:lstStyle/>
          <a:p>
            <a:endParaRPr lang="en-US"/>
          </a:p>
        </p:txBody>
      </p:sp>
      <p:sp>
        <p:nvSpPr>
          <p:cNvPr id="20" name="Slide Number Placeholder 19">
            <a:extLst>
              <a:ext uri="{FF2B5EF4-FFF2-40B4-BE49-F238E27FC236}">
                <a16:creationId xmlns:a16="http://schemas.microsoft.com/office/drawing/2014/main" id="{453D0679-9C97-423D-9FAF-E650DE7391B8}"/>
              </a:ext>
            </a:extLst>
          </p:cNvPr>
          <p:cNvSpPr>
            <a:spLocks noGrp="1"/>
          </p:cNvSpPr>
          <p:nvPr>
            <p:ph type="sldNum" sz="quarter" idx="27"/>
          </p:nvPr>
        </p:nvSpPr>
        <p:spPr/>
        <p:txBody>
          <a:bodyPr/>
          <a:lstStyle/>
          <a:p>
            <a:fld id="{6B54B0F7-55DD-40D6-B7F4-70B586885C0B}" type="slidenum">
              <a:rPr lang="en-US" smtClean="0"/>
              <a:pPr/>
              <a:t>‹#›</a:t>
            </a:fld>
            <a:endParaRPr lang="en-US"/>
          </a:p>
        </p:txBody>
      </p:sp>
    </p:spTree>
    <p:extLst>
      <p:ext uri="{BB962C8B-B14F-4D97-AF65-F5344CB8AC3E}">
        <p14:creationId xmlns:p14="http://schemas.microsoft.com/office/powerpoint/2010/main" val="258762910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Title, Content and Numbers (Alternative) (Ligh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7276DEF-3CBF-476F-8A84-C6760A5FE884}"/>
              </a:ext>
            </a:extLst>
          </p:cNvPr>
          <p:cNvSpPr/>
          <p:nvPr userDrawn="1"/>
        </p:nvSpPr>
        <p:spPr>
          <a:xfrm>
            <a:off x="0" y="0"/>
            <a:ext cx="3729600" cy="6858000"/>
          </a:xfrm>
          <a:prstGeom prst="rect">
            <a:avLst/>
          </a:prstGeom>
          <a:solidFill>
            <a:srgbClr val="E9E6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a:p>
        </p:txBody>
      </p:sp>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29" name="Espace réservé du texte 4">
            <a:extLst>
              <a:ext uri="{FF2B5EF4-FFF2-40B4-BE49-F238E27FC236}">
                <a16:creationId xmlns:a16="http://schemas.microsoft.com/office/drawing/2014/main" id="{EFA975DA-1F61-4E92-847F-881A6B959F18}"/>
              </a:ext>
            </a:extLst>
          </p:cNvPr>
          <p:cNvSpPr>
            <a:spLocks noGrp="1"/>
          </p:cNvSpPr>
          <p:nvPr>
            <p:ph type="body" sz="quarter" idx="21" hasCustomPrompt="1"/>
          </p:nvPr>
        </p:nvSpPr>
        <p:spPr>
          <a:xfrm>
            <a:off x="4352279" y="2220014"/>
            <a:ext cx="1091851" cy="921277"/>
          </a:xfrm>
        </p:spPr>
        <p:txBody>
          <a:bodyPr>
            <a:spAutoFit/>
          </a:bodyPr>
          <a:lstStyle>
            <a:lvl1pPr algn="l">
              <a:lnSpc>
                <a:spcPct val="110000"/>
              </a:lnSpc>
              <a:defRPr sz="60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01</a:t>
            </a:r>
          </a:p>
        </p:txBody>
      </p:sp>
      <p:sp>
        <p:nvSpPr>
          <p:cNvPr id="30" name="Espace réservé du texte 4">
            <a:extLst>
              <a:ext uri="{FF2B5EF4-FFF2-40B4-BE49-F238E27FC236}">
                <a16:creationId xmlns:a16="http://schemas.microsoft.com/office/drawing/2014/main" id="{F6E50AC3-1EA3-493F-A0D3-634DA300E233}"/>
              </a:ext>
            </a:extLst>
          </p:cNvPr>
          <p:cNvSpPr>
            <a:spLocks noGrp="1"/>
          </p:cNvSpPr>
          <p:nvPr>
            <p:ph type="body" sz="quarter" idx="22"/>
          </p:nvPr>
        </p:nvSpPr>
        <p:spPr>
          <a:xfrm>
            <a:off x="4352279" y="1577578"/>
            <a:ext cx="6459117" cy="245708"/>
          </a:xfrm>
        </p:spPr>
        <p:txBody>
          <a:bodyPr wrap="square">
            <a:spAutoFit/>
          </a:bodyPr>
          <a:lstStyle>
            <a:lvl1pPr algn="l">
              <a:lnSpc>
                <a:spcPct val="110000"/>
              </a:lnSpc>
              <a:defRPr sz="1600">
                <a:solidFill>
                  <a:schemeClr val="tx1"/>
                </a:solidFill>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31" name="Espace réservé du texte 4">
            <a:extLst>
              <a:ext uri="{FF2B5EF4-FFF2-40B4-BE49-F238E27FC236}">
                <a16:creationId xmlns:a16="http://schemas.microsoft.com/office/drawing/2014/main" id="{0E2314AF-F33D-4B84-8412-DF73ECC51E6B}"/>
              </a:ext>
            </a:extLst>
          </p:cNvPr>
          <p:cNvSpPr>
            <a:spLocks noGrp="1"/>
          </p:cNvSpPr>
          <p:nvPr>
            <p:ph type="body" sz="quarter" idx="25" hasCustomPrompt="1"/>
          </p:nvPr>
        </p:nvSpPr>
        <p:spPr>
          <a:xfrm>
            <a:off x="6253081" y="2220014"/>
            <a:ext cx="1091851" cy="921277"/>
          </a:xfrm>
        </p:spPr>
        <p:txBody>
          <a:bodyPr>
            <a:spAutoFit/>
          </a:bodyPr>
          <a:lstStyle>
            <a:lvl1pPr algn="l">
              <a:lnSpc>
                <a:spcPct val="110000"/>
              </a:lnSpc>
              <a:defRPr sz="60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02</a:t>
            </a:r>
          </a:p>
        </p:txBody>
      </p:sp>
      <p:sp>
        <p:nvSpPr>
          <p:cNvPr id="32" name="Espace réservé du texte 4">
            <a:extLst>
              <a:ext uri="{FF2B5EF4-FFF2-40B4-BE49-F238E27FC236}">
                <a16:creationId xmlns:a16="http://schemas.microsoft.com/office/drawing/2014/main" id="{8444AA6E-9EC0-4895-8FC6-4351D2BEE032}"/>
              </a:ext>
            </a:extLst>
          </p:cNvPr>
          <p:cNvSpPr>
            <a:spLocks noGrp="1"/>
          </p:cNvSpPr>
          <p:nvPr>
            <p:ph type="body" sz="quarter" idx="28" hasCustomPrompt="1"/>
          </p:nvPr>
        </p:nvSpPr>
        <p:spPr>
          <a:xfrm>
            <a:off x="8153884" y="2220014"/>
            <a:ext cx="1091851" cy="921277"/>
          </a:xfrm>
        </p:spPr>
        <p:txBody>
          <a:bodyPr>
            <a:spAutoFit/>
          </a:bodyPr>
          <a:lstStyle>
            <a:lvl1pPr algn="l">
              <a:lnSpc>
                <a:spcPct val="110000"/>
              </a:lnSpc>
              <a:defRPr sz="60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03</a:t>
            </a:r>
          </a:p>
        </p:txBody>
      </p:sp>
      <p:sp>
        <p:nvSpPr>
          <p:cNvPr id="33" name="Espace réservé du texte 4">
            <a:extLst>
              <a:ext uri="{FF2B5EF4-FFF2-40B4-BE49-F238E27FC236}">
                <a16:creationId xmlns:a16="http://schemas.microsoft.com/office/drawing/2014/main" id="{E3BC2BD0-41C8-4C7A-BC1B-E444A392D03A}"/>
              </a:ext>
            </a:extLst>
          </p:cNvPr>
          <p:cNvSpPr>
            <a:spLocks noGrp="1"/>
          </p:cNvSpPr>
          <p:nvPr>
            <p:ph type="body" sz="quarter" idx="31" hasCustomPrompt="1"/>
          </p:nvPr>
        </p:nvSpPr>
        <p:spPr>
          <a:xfrm>
            <a:off x="10054688" y="2220014"/>
            <a:ext cx="1091851" cy="921277"/>
          </a:xfrm>
        </p:spPr>
        <p:txBody>
          <a:bodyPr>
            <a:spAutoFit/>
          </a:bodyPr>
          <a:lstStyle>
            <a:lvl1pPr algn="l">
              <a:lnSpc>
                <a:spcPct val="110000"/>
              </a:lnSpc>
              <a:defRPr sz="60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04</a:t>
            </a:r>
          </a:p>
        </p:txBody>
      </p:sp>
      <p:sp>
        <p:nvSpPr>
          <p:cNvPr id="38" name="Espace réservé du texte 4">
            <a:extLst>
              <a:ext uri="{FF2B5EF4-FFF2-40B4-BE49-F238E27FC236}">
                <a16:creationId xmlns:a16="http://schemas.microsoft.com/office/drawing/2014/main" id="{E6118210-A598-4833-8C53-BBA66CF5796F}"/>
              </a:ext>
            </a:extLst>
          </p:cNvPr>
          <p:cNvSpPr>
            <a:spLocks noGrp="1"/>
          </p:cNvSpPr>
          <p:nvPr>
            <p:ph type="body" sz="quarter" idx="40"/>
          </p:nvPr>
        </p:nvSpPr>
        <p:spPr>
          <a:xfrm>
            <a:off x="4352279" y="3269349"/>
            <a:ext cx="1694284"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39" name="Espace réservé du texte 4">
            <a:extLst>
              <a:ext uri="{FF2B5EF4-FFF2-40B4-BE49-F238E27FC236}">
                <a16:creationId xmlns:a16="http://schemas.microsoft.com/office/drawing/2014/main" id="{140FC0A1-6231-4649-9573-C6772F9B84BC}"/>
              </a:ext>
            </a:extLst>
          </p:cNvPr>
          <p:cNvSpPr>
            <a:spLocks noGrp="1"/>
          </p:cNvSpPr>
          <p:nvPr>
            <p:ph type="body" sz="quarter" idx="41"/>
          </p:nvPr>
        </p:nvSpPr>
        <p:spPr>
          <a:xfrm>
            <a:off x="4352279" y="3721782"/>
            <a:ext cx="1694284"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40" name="Espace réservé du texte 4">
            <a:extLst>
              <a:ext uri="{FF2B5EF4-FFF2-40B4-BE49-F238E27FC236}">
                <a16:creationId xmlns:a16="http://schemas.microsoft.com/office/drawing/2014/main" id="{2DAC1528-CEDA-41B5-AAAF-B8FF60A576A9}"/>
              </a:ext>
            </a:extLst>
          </p:cNvPr>
          <p:cNvSpPr>
            <a:spLocks noGrp="1"/>
          </p:cNvSpPr>
          <p:nvPr>
            <p:ph type="body" sz="quarter" idx="42"/>
          </p:nvPr>
        </p:nvSpPr>
        <p:spPr>
          <a:xfrm>
            <a:off x="6253082" y="3269349"/>
            <a:ext cx="1694284"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41" name="Espace réservé du texte 4">
            <a:extLst>
              <a:ext uri="{FF2B5EF4-FFF2-40B4-BE49-F238E27FC236}">
                <a16:creationId xmlns:a16="http://schemas.microsoft.com/office/drawing/2014/main" id="{5FFDA929-E8A8-4AC0-99CE-44C3C6910AE5}"/>
              </a:ext>
            </a:extLst>
          </p:cNvPr>
          <p:cNvSpPr>
            <a:spLocks noGrp="1"/>
          </p:cNvSpPr>
          <p:nvPr>
            <p:ph type="body" sz="quarter" idx="43"/>
          </p:nvPr>
        </p:nvSpPr>
        <p:spPr>
          <a:xfrm>
            <a:off x="6253082" y="3721782"/>
            <a:ext cx="1694284"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42" name="Espace réservé du texte 4">
            <a:extLst>
              <a:ext uri="{FF2B5EF4-FFF2-40B4-BE49-F238E27FC236}">
                <a16:creationId xmlns:a16="http://schemas.microsoft.com/office/drawing/2014/main" id="{9709CCCA-F00B-45D4-9788-1FBC4F09AA09}"/>
              </a:ext>
            </a:extLst>
          </p:cNvPr>
          <p:cNvSpPr>
            <a:spLocks noGrp="1"/>
          </p:cNvSpPr>
          <p:nvPr>
            <p:ph type="body" sz="quarter" idx="44"/>
          </p:nvPr>
        </p:nvSpPr>
        <p:spPr>
          <a:xfrm>
            <a:off x="8153886" y="3269349"/>
            <a:ext cx="1694284"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43" name="Espace réservé du texte 4">
            <a:extLst>
              <a:ext uri="{FF2B5EF4-FFF2-40B4-BE49-F238E27FC236}">
                <a16:creationId xmlns:a16="http://schemas.microsoft.com/office/drawing/2014/main" id="{B5E93FAA-61CE-40AC-8738-0DE2C5E1F424}"/>
              </a:ext>
            </a:extLst>
          </p:cNvPr>
          <p:cNvSpPr>
            <a:spLocks noGrp="1"/>
          </p:cNvSpPr>
          <p:nvPr>
            <p:ph type="body" sz="quarter" idx="45"/>
          </p:nvPr>
        </p:nvSpPr>
        <p:spPr>
          <a:xfrm>
            <a:off x="8153886" y="3721782"/>
            <a:ext cx="1694284"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44" name="Espace réservé du texte 4">
            <a:extLst>
              <a:ext uri="{FF2B5EF4-FFF2-40B4-BE49-F238E27FC236}">
                <a16:creationId xmlns:a16="http://schemas.microsoft.com/office/drawing/2014/main" id="{14A4C1F7-829A-4567-999B-287472F1F401}"/>
              </a:ext>
            </a:extLst>
          </p:cNvPr>
          <p:cNvSpPr>
            <a:spLocks noGrp="1"/>
          </p:cNvSpPr>
          <p:nvPr>
            <p:ph type="body" sz="quarter" idx="46"/>
          </p:nvPr>
        </p:nvSpPr>
        <p:spPr>
          <a:xfrm>
            <a:off x="10054690" y="3269349"/>
            <a:ext cx="1694284"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45" name="Espace réservé du texte 4">
            <a:extLst>
              <a:ext uri="{FF2B5EF4-FFF2-40B4-BE49-F238E27FC236}">
                <a16:creationId xmlns:a16="http://schemas.microsoft.com/office/drawing/2014/main" id="{A4030E47-E75C-4A3D-9FAD-95FD358BD577}"/>
              </a:ext>
            </a:extLst>
          </p:cNvPr>
          <p:cNvSpPr>
            <a:spLocks noGrp="1"/>
          </p:cNvSpPr>
          <p:nvPr>
            <p:ph type="body" sz="quarter" idx="47"/>
          </p:nvPr>
        </p:nvSpPr>
        <p:spPr>
          <a:xfrm>
            <a:off x="10054690" y="3721782"/>
            <a:ext cx="1694284"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23" name="Espace réservé du texte 5">
            <a:extLst>
              <a:ext uri="{FF2B5EF4-FFF2-40B4-BE49-F238E27FC236}">
                <a16:creationId xmlns:a16="http://schemas.microsoft.com/office/drawing/2014/main" id="{7FA14FD7-95C9-4327-B716-189176F2E3E3}"/>
              </a:ext>
            </a:extLst>
          </p:cNvPr>
          <p:cNvSpPr>
            <a:spLocks noGrp="1"/>
          </p:cNvSpPr>
          <p:nvPr>
            <p:ph type="body" sz="quarter" idx="18"/>
          </p:nvPr>
        </p:nvSpPr>
        <p:spPr>
          <a:xfrm>
            <a:off x="4033427" y="425183"/>
            <a:ext cx="7715547"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en-US" noProof="0"/>
              <a:t>Click to edit Master text styles</a:t>
            </a:r>
          </a:p>
        </p:txBody>
      </p:sp>
      <p:sp>
        <p:nvSpPr>
          <p:cNvPr id="24" name="Espace réservé du texte 4">
            <a:extLst>
              <a:ext uri="{FF2B5EF4-FFF2-40B4-BE49-F238E27FC236}">
                <a16:creationId xmlns:a16="http://schemas.microsoft.com/office/drawing/2014/main" id="{CBC1E183-B986-4005-B87A-30E837CB27F1}"/>
              </a:ext>
            </a:extLst>
          </p:cNvPr>
          <p:cNvSpPr>
            <a:spLocks noGrp="1"/>
          </p:cNvSpPr>
          <p:nvPr>
            <p:ph type="body" sz="quarter" idx="48"/>
          </p:nvPr>
        </p:nvSpPr>
        <p:spPr>
          <a:xfrm>
            <a:off x="444974" y="1577577"/>
            <a:ext cx="2824073" cy="492443"/>
          </a:xfrm>
        </p:spPr>
        <p:txBody>
          <a:bodyPr wrap="square">
            <a:spAutoFit/>
          </a:bodyPr>
          <a:lstStyle>
            <a:lvl1pPr>
              <a:lnSpc>
                <a:spcPct val="100000"/>
              </a:lnSpc>
              <a:spcAft>
                <a:spcPts val="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Click to edit Master text styles</a:t>
            </a:r>
          </a:p>
        </p:txBody>
      </p:sp>
      <p:sp>
        <p:nvSpPr>
          <p:cNvPr id="25" name="Text Placeholder 2">
            <a:extLst>
              <a:ext uri="{FF2B5EF4-FFF2-40B4-BE49-F238E27FC236}">
                <a16:creationId xmlns:a16="http://schemas.microsoft.com/office/drawing/2014/main" id="{61183799-5968-4FC4-B6D2-F8DDF1F8685C}"/>
              </a:ext>
            </a:extLst>
          </p:cNvPr>
          <p:cNvSpPr>
            <a:spLocks noGrp="1"/>
          </p:cNvSpPr>
          <p:nvPr>
            <p:ph type="body" sz="quarter" idx="49"/>
          </p:nvPr>
        </p:nvSpPr>
        <p:spPr>
          <a:xfrm>
            <a:off x="442034" y="1943799"/>
            <a:ext cx="2827447" cy="4295223"/>
          </a:xfrm>
        </p:spPr>
        <p:txBody>
          <a:bodyPr/>
          <a:lstStyle>
            <a:lvl1pPr>
              <a:defRPr>
                <a:solidFill>
                  <a:schemeClr val="tx1"/>
                </a:solidFill>
              </a:defRPr>
            </a:lvl1pPr>
            <a:lvl2pPr marL="302392" indent="-302392">
              <a:buFontTx/>
              <a:buBlip>
                <a:blip r:embed="rId4"/>
              </a:buBlip>
              <a:defRPr>
                <a:solidFill>
                  <a:schemeClr val="tx1"/>
                </a:solidFill>
              </a:defRPr>
            </a:lvl2pPr>
            <a:lvl3pPr marL="609585" indent="-302392">
              <a:buFontTx/>
              <a:buBlip>
                <a:blip r:embed="rId4"/>
              </a:buBlip>
              <a:defRPr>
                <a:solidFill>
                  <a:schemeClr val="tx1"/>
                </a:solidFill>
              </a:defRPr>
            </a:lvl3pPr>
            <a:lvl4pPr marL="911977" indent="-302392">
              <a:buFontTx/>
              <a:buBlip>
                <a:blip r:embed="rId4"/>
              </a:buBlip>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B60C5BA-4E6C-49B9-BC13-AE34B754C3AB}"/>
              </a:ext>
            </a:extLst>
          </p:cNvPr>
          <p:cNvSpPr>
            <a:spLocks noGrp="1"/>
          </p:cNvSpPr>
          <p:nvPr>
            <p:ph type="title"/>
          </p:nvPr>
        </p:nvSpPr>
        <p:spPr>
          <a:xfrm>
            <a:off x="441600" y="710401"/>
            <a:ext cx="2827447" cy="748247"/>
          </a:xfrm>
        </p:spPr>
        <p:txBody>
          <a:bodyPr/>
          <a:lstStyle>
            <a:lvl1pPr>
              <a:defRPr>
                <a:solidFill>
                  <a:schemeClr val="tx1"/>
                </a:solidFill>
              </a:defRPr>
            </a:lvl1pPr>
          </a:lstStyle>
          <a:p>
            <a:r>
              <a:rPr lang="en-US"/>
              <a:t>Click to edit Master title style</a:t>
            </a:r>
          </a:p>
        </p:txBody>
      </p:sp>
      <p:grpSp>
        <p:nvGrpSpPr>
          <p:cNvPr id="35" name="Graphique 7">
            <a:extLst>
              <a:ext uri="{FF2B5EF4-FFF2-40B4-BE49-F238E27FC236}">
                <a16:creationId xmlns:a16="http://schemas.microsoft.com/office/drawing/2014/main" id="{5AC15C66-D7EB-4500-A551-9FCE3A2D9B84}"/>
              </a:ext>
            </a:extLst>
          </p:cNvPr>
          <p:cNvGrpSpPr>
            <a:grpSpLocks noChangeAspect="1"/>
          </p:cNvGrpSpPr>
          <p:nvPr userDrawn="1"/>
        </p:nvGrpSpPr>
        <p:grpSpPr>
          <a:xfrm>
            <a:off x="442166" y="6329527"/>
            <a:ext cx="1071853" cy="275084"/>
            <a:chOff x="4768103" y="-471733"/>
            <a:chExt cx="744723" cy="191124"/>
          </a:xfrm>
          <a:solidFill>
            <a:srgbClr val="FFFFFF"/>
          </a:solidFill>
        </p:grpSpPr>
        <p:sp>
          <p:nvSpPr>
            <p:cNvPr id="36" name="Forme libre : forme 9">
              <a:extLst>
                <a:ext uri="{FF2B5EF4-FFF2-40B4-BE49-F238E27FC236}">
                  <a16:creationId xmlns:a16="http://schemas.microsoft.com/office/drawing/2014/main" id="{DAF98B67-E81F-4FBA-B764-933BBFE9CB5D}"/>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fr-FR" sz="2400"/>
            </a:p>
          </p:txBody>
        </p:sp>
        <p:sp>
          <p:nvSpPr>
            <p:cNvPr id="37" name="Forme libre : forme 10">
              <a:extLst>
                <a:ext uri="{FF2B5EF4-FFF2-40B4-BE49-F238E27FC236}">
                  <a16:creationId xmlns:a16="http://schemas.microsoft.com/office/drawing/2014/main" id="{C543963D-5473-4E97-AA1B-110116F53F39}"/>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solidFill>
              <a:schemeClr val="accent2"/>
            </a:solidFill>
            <a:ln w="7833" cap="flat">
              <a:noFill/>
              <a:prstDash val="solid"/>
              <a:round/>
            </a:ln>
          </p:spPr>
          <p:txBody>
            <a:bodyPr rtlCol="0" anchor="ctr"/>
            <a:lstStyle/>
            <a:p>
              <a:endParaRPr lang="fr-FR" sz="2400">
                <a:solidFill>
                  <a:schemeClr val="accent2"/>
                </a:solidFill>
              </a:endParaRPr>
            </a:p>
          </p:txBody>
        </p:sp>
        <p:sp>
          <p:nvSpPr>
            <p:cNvPr id="47" name="Forme libre : forme 11">
              <a:extLst>
                <a:ext uri="{FF2B5EF4-FFF2-40B4-BE49-F238E27FC236}">
                  <a16:creationId xmlns:a16="http://schemas.microsoft.com/office/drawing/2014/main" id="{3C560FE1-3142-4294-8909-8B9B8E77CFF7}"/>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solidFill>
              <a:schemeClr val="accent2"/>
            </a:solidFill>
            <a:ln w="7833" cap="flat">
              <a:noFill/>
              <a:prstDash val="solid"/>
              <a:round/>
            </a:ln>
          </p:spPr>
          <p:txBody>
            <a:bodyPr rtlCol="0" anchor="ctr"/>
            <a:lstStyle/>
            <a:p>
              <a:endParaRPr lang="fr-FR" sz="2400"/>
            </a:p>
          </p:txBody>
        </p:sp>
      </p:grpSp>
    </p:spTree>
    <p:extLst>
      <p:ext uri="{BB962C8B-B14F-4D97-AF65-F5344CB8AC3E}">
        <p14:creationId xmlns:p14="http://schemas.microsoft.com/office/powerpoint/2010/main" val="2753937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Title, Content and Numbers (Alternative) (Purp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7276DEF-3CBF-476F-8A84-C6760A5FE884}"/>
              </a:ext>
            </a:extLst>
          </p:cNvPr>
          <p:cNvSpPr/>
          <p:nvPr userDrawn="1"/>
        </p:nvSpPr>
        <p:spPr>
          <a:xfrm>
            <a:off x="0" y="0"/>
            <a:ext cx="37296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a:p>
        </p:txBody>
      </p:sp>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29" name="Espace réservé du texte 4">
            <a:extLst>
              <a:ext uri="{FF2B5EF4-FFF2-40B4-BE49-F238E27FC236}">
                <a16:creationId xmlns:a16="http://schemas.microsoft.com/office/drawing/2014/main" id="{EFA975DA-1F61-4E92-847F-881A6B959F18}"/>
              </a:ext>
            </a:extLst>
          </p:cNvPr>
          <p:cNvSpPr>
            <a:spLocks noGrp="1"/>
          </p:cNvSpPr>
          <p:nvPr>
            <p:ph type="body" sz="quarter" idx="21" hasCustomPrompt="1"/>
          </p:nvPr>
        </p:nvSpPr>
        <p:spPr>
          <a:xfrm>
            <a:off x="4352279" y="2220014"/>
            <a:ext cx="1091851" cy="921277"/>
          </a:xfrm>
        </p:spPr>
        <p:txBody>
          <a:bodyPr>
            <a:spAutoFit/>
          </a:bodyPr>
          <a:lstStyle>
            <a:lvl1pPr algn="l">
              <a:lnSpc>
                <a:spcPct val="110000"/>
              </a:lnSpc>
              <a:defRPr sz="60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01</a:t>
            </a:r>
          </a:p>
        </p:txBody>
      </p:sp>
      <p:sp>
        <p:nvSpPr>
          <p:cNvPr id="30" name="Espace réservé du texte 4">
            <a:extLst>
              <a:ext uri="{FF2B5EF4-FFF2-40B4-BE49-F238E27FC236}">
                <a16:creationId xmlns:a16="http://schemas.microsoft.com/office/drawing/2014/main" id="{F6E50AC3-1EA3-493F-A0D3-634DA300E233}"/>
              </a:ext>
            </a:extLst>
          </p:cNvPr>
          <p:cNvSpPr>
            <a:spLocks noGrp="1"/>
          </p:cNvSpPr>
          <p:nvPr>
            <p:ph type="body" sz="quarter" idx="22"/>
          </p:nvPr>
        </p:nvSpPr>
        <p:spPr>
          <a:xfrm>
            <a:off x="4352279" y="1577578"/>
            <a:ext cx="6459117" cy="245708"/>
          </a:xfrm>
        </p:spPr>
        <p:txBody>
          <a:bodyPr wrap="square">
            <a:spAutoFit/>
          </a:bodyPr>
          <a:lstStyle>
            <a:lvl1pPr algn="l">
              <a:lnSpc>
                <a:spcPct val="110000"/>
              </a:lnSpc>
              <a:defRPr sz="1600">
                <a:solidFill>
                  <a:schemeClr val="tx1"/>
                </a:solidFill>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31" name="Espace réservé du texte 4">
            <a:extLst>
              <a:ext uri="{FF2B5EF4-FFF2-40B4-BE49-F238E27FC236}">
                <a16:creationId xmlns:a16="http://schemas.microsoft.com/office/drawing/2014/main" id="{0E2314AF-F33D-4B84-8412-DF73ECC51E6B}"/>
              </a:ext>
            </a:extLst>
          </p:cNvPr>
          <p:cNvSpPr>
            <a:spLocks noGrp="1"/>
          </p:cNvSpPr>
          <p:nvPr>
            <p:ph type="body" sz="quarter" idx="25" hasCustomPrompt="1"/>
          </p:nvPr>
        </p:nvSpPr>
        <p:spPr>
          <a:xfrm>
            <a:off x="6253081" y="2220014"/>
            <a:ext cx="1091851" cy="921277"/>
          </a:xfrm>
        </p:spPr>
        <p:txBody>
          <a:bodyPr>
            <a:spAutoFit/>
          </a:bodyPr>
          <a:lstStyle>
            <a:lvl1pPr algn="l">
              <a:lnSpc>
                <a:spcPct val="110000"/>
              </a:lnSpc>
              <a:defRPr sz="60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02</a:t>
            </a:r>
          </a:p>
        </p:txBody>
      </p:sp>
      <p:sp>
        <p:nvSpPr>
          <p:cNvPr id="32" name="Espace réservé du texte 4">
            <a:extLst>
              <a:ext uri="{FF2B5EF4-FFF2-40B4-BE49-F238E27FC236}">
                <a16:creationId xmlns:a16="http://schemas.microsoft.com/office/drawing/2014/main" id="{8444AA6E-9EC0-4895-8FC6-4351D2BEE032}"/>
              </a:ext>
            </a:extLst>
          </p:cNvPr>
          <p:cNvSpPr>
            <a:spLocks noGrp="1"/>
          </p:cNvSpPr>
          <p:nvPr>
            <p:ph type="body" sz="quarter" idx="28" hasCustomPrompt="1"/>
          </p:nvPr>
        </p:nvSpPr>
        <p:spPr>
          <a:xfrm>
            <a:off x="8153884" y="2220014"/>
            <a:ext cx="1091851" cy="921277"/>
          </a:xfrm>
        </p:spPr>
        <p:txBody>
          <a:bodyPr>
            <a:spAutoFit/>
          </a:bodyPr>
          <a:lstStyle>
            <a:lvl1pPr algn="l">
              <a:lnSpc>
                <a:spcPct val="110000"/>
              </a:lnSpc>
              <a:defRPr sz="60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03</a:t>
            </a:r>
          </a:p>
        </p:txBody>
      </p:sp>
      <p:sp>
        <p:nvSpPr>
          <p:cNvPr id="33" name="Espace réservé du texte 4">
            <a:extLst>
              <a:ext uri="{FF2B5EF4-FFF2-40B4-BE49-F238E27FC236}">
                <a16:creationId xmlns:a16="http://schemas.microsoft.com/office/drawing/2014/main" id="{E3BC2BD0-41C8-4C7A-BC1B-E444A392D03A}"/>
              </a:ext>
            </a:extLst>
          </p:cNvPr>
          <p:cNvSpPr>
            <a:spLocks noGrp="1"/>
          </p:cNvSpPr>
          <p:nvPr>
            <p:ph type="body" sz="quarter" idx="31" hasCustomPrompt="1"/>
          </p:nvPr>
        </p:nvSpPr>
        <p:spPr>
          <a:xfrm>
            <a:off x="10054688" y="2220014"/>
            <a:ext cx="1091851" cy="921277"/>
          </a:xfrm>
        </p:spPr>
        <p:txBody>
          <a:bodyPr>
            <a:spAutoFit/>
          </a:bodyPr>
          <a:lstStyle>
            <a:lvl1pPr algn="l">
              <a:lnSpc>
                <a:spcPct val="110000"/>
              </a:lnSpc>
              <a:defRPr sz="60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04</a:t>
            </a:r>
          </a:p>
        </p:txBody>
      </p:sp>
      <p:sp>
        <p:nvSpPr>
          <p:cNvPr id="38" name="Espace réservé du texte 4">
            <a:extLst>
              <a:ext uri="{FF2B5EF4-FFF2-40B4-BE49-F238E27FC236}">
                <a16:creationId xmlns:a16="http://schemas.microsoft.com/office/drawing/2014/main" id="{E6118210-A598-4833-8C53-BBA66CF5796F}"/>
              </a:ext>
            </a:extLst>
          </p:cNvPr>
          <p:cNvSpPr>
            <a:spLocks noGrp="1"/>
          </p:cNvSpPr>
          <p:nvPr>
            <p:ph type="body" sz="quarter" idx="40"/>
          </p:nvPr>
        </p:nvSpPr>
        <p:spPr>
          <a:xfrm>
            <a:off x="4352279" y="3269349"/>
            <a:ext cx="1694284"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39" name="Espace réservé du texte 4">
            <a:extLst>
              <a:ext uri="{FF2B5EF4-FFF2-40B4-BE49-F238E27FC236}">
                <a16:creationId xmlns:a16="http://schemas.microsoft.com/office/drawing/2014/main" id="{140FC0A1-6231-4649-9573-C6772F9B84BC}"/>
              </a:ext>
            </a:extLst>
          </p:cNvPr>
          <p:cNvSpPr>
            <a:spLocks noGrp="1"/>
          </p:cNvSpPr>
          <p:nvPr>
            <p:ph type="body" sz="quarter" idx="41"/>
          </p:nvPr>
        </p:nvSpPr>
        <p:spPr>
          <a:xfrm>
            <a:off x="4352279" y="3721782"/>
            <a:ext cx="1694284"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40" name="Espace réservé du texte 4">
            <a:extLst>
              <a:ext uri="{FF2B5EF4-FFF2-40B4-BE49-F238E27FC236}">
                <a16:creationId xmlns:a16="http://schemas.microsoft.com/office/drawing/2014/main" id="{2DAC1528-CEDA-41B5-AAAF-B8FF60A576A9}"/>
              </a:ext>
            </a:extLst>
          </p:cNvPr>
          <p:cNvSpPr>
            <a:spLocks noGrp="1"/>
          </p:cNvSpPr>
          <p:nvPr>
            <p:ph type="body" sz="quarter" idx="42"/>
          </p:nvPr>
        </p:nvSpPr>
        <p:spPr>
          <a:xfrm>
            <a:off x="6253082" y="3269349"/>
            <a:ext cx="1694284"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41" name="Espace réservé du texte 4">
            <a:extLst>
              <a:ext uri="{FF2B5EF4-FFF2-40B4-BE49-F238E27FC236}">
                <a16:creationId xmlns:a16="http://schemas.microsoft.com/office/drawing/2014/main" id="{5FFDA929-E8A8-4AC0-99CE-44C3C6910AE5}"/>
              </a:ext>
            </a:extLst>
          </p:cNvPr>
          <p:cNvSpPr>
            <a:spLocks noGrp="1"/>
          </p:cNvSpPr>
          <p:nvPr>
            <p:ph type="body" sz="quarter" idx="43"/>
          </p:nvPr>
        </p:nvSpPr>
        <p:spPr>
          <a:xfrm>
            <a:off x="6253082" y="3721782"/>
            <a:ext cx="1694284"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42" name="Espace réservé du texte 4">
            <a:extLst>
              <a:ext uri="{FF2B5EF4-FFF2-40B4-BE49-F238E27FC236}">
                <a16:creationId xmlns:a16="http://schemas.microsoft.com/office/drawing/2014/main" id="{9709CCCA-F00B-45D4-9788-1FBC4F09AA09}"/>
              </a:ext>
            </a:extLst>
          </p:cNvPr>
          <p:cNvSpPr>
            <a:spLocks noGrp="1"/>
          </p:cNvSpPr>
          <p:nvPr>
            <p:ph type="body" sz="quarter" idx="44"/>
          </p:nvPr>
        </p:nvSpPr>
        <p:spPr>
          <a:xfrm>
            <a:off x="8153886" y="3269349"/>
            <a:ext cx="1694284"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43" name="Espace réservé du texte 4">
            <a:extLst>
              <a:ext uri="{FF2B5EF4-FFF2-40B4-BE49-F238E27FC236}">
                <a16:creationId xmlns:a16="http://schemas.microsoft.com/office/drawing/2014/main" id="{B5E93FAA-61CE-40AC-8738-0DE2C5E1F424}"/>
              </a:ext>
            </a:extLst>
          </p:cNvPr>
          <p:cNvSpPr>
            <a:spLocks noGrp="1"/>
          </p:cNvSpPr>
          <p:nvPr>
            <p:ph type="body" sz="quarter" idx="45"/>
          </p:nvPr>
        </p:nvSpPr>
        <p:spPr>
          <a:xfrm>
            <a:off x="8153886" y="3721782"/>
            <a:ext cx="1694284"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44" name="Espace réservé du texte 4">
            <a:extLst>
              <a:ext uri="{FF2B5EF4-FFF2-40B4-BE49-F238E27FC236}">
                <a16:creationId xmlns:a16="http://schemas.microsoft.com/office/drawing/2014/main" id="{14A4C1F7-829A-4567-999B-287472F1F401}"/>
              </a:ext>
            </a:extLst>
          </p:cNvPr>
          <p:cNvSpPr>
            <a:spLocks noGrp="1"/>
          </p:cNvSpPr>
          <p:nvPr>
            <p:ph type="body" sz="quarter" idx="46"/>
          </p:nvPr>
        </p:nvSpPr>
        <p:spPr>
          <a:xfrm>
            <a:off x="10054690" y="3269349"/>
            <a:ext cx="1694284"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45" name="Espace réservé du texte 4">
            <a:extLst>
              <a:ext uri="{FF2B5EF4-FFF2-40B4-BE49-F238E27FC236}">
                <a16:creationId xmlns:a16="http://schemas.microsoft.com/office/drawing/2014/main" id="{A4030E47-E75C-4A3D-9FAD-95FD358BD577}"/>
              </a:ext>
            </a:extLst>
          </p:cNvPr>
          <p:cNvSpPr>
            <a:spLocks noGrp="1"/>
          </p:cNvSpPr>
          <p:nvPr>
            <p:ph type="body" sz="quarter" idx="47"/>
          </p:nvPr>
        </p:nvSpPr>
        <p:spPr>
          <a:xfrm>
            <a:off x="10054690" y="3721782"/>
            <a:ext cx="1694284"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23" name="Espace réservé du texte 5">
            <a:extLst>
              <a:ext uri="{FF2B5EF4-FFF2-40B4-BE49-F238E27FC236}">
                <a16:creationId xmlns:a16="http://schemas.microsoft.com/office/drawing/2014/main" id="{7FA14FD7-95C9-4327-B716-189176F2E3E3}"/>
              </a:ext>
            </a:extLst>
          </p:cNvPr>
          <p:cNvSpPr>
            <a:spLocks noGrp="1"/>
          </p:cNvSpPr>
          <p:nvPr>
            <p:ph type="body" sz="quarter" idx="18"/>
          </p:nvPr>
        </p:nvSpPr>
        <p:spPr>
          <a:xfrm>
            <a:off x="4033427" y="425183"/>
            <a:ext cx="7715547"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en-US" noProof="0"/>
              <a:t>Click to edit Master text styles</a:t>
            </a:r>
          </a:p>
        </p:txBody>
      </p:sp>
      <p:grpSp>
        <p:nvGrpSpPr>
          <p:cNvPr id="35" name="Graphique 7">
            <a:extLst>
              <a:ext uri="{FF2B5EF4-FFF2-40B4-BE49-F238E27FC236}">
                <a16:creationId xmlns:a16="http://schemas.microsoft.com/office/drawing/2014/main" id="{8670D0AF-4A05-41F5-A174-F1DCC172E6C4}"/>
              </a:ext>
            </a:extLst>
          </p:cNvPr>
          <p:cNvGrpSpPr>
            <a:grpSpLocks noChangeAspect="1"/>
          </p:cNvGrpSpPr>
          <p:nvPr userDrawn="1"/>
        </p:nvGrpSpPr>
        <p:grpSpPr>
          <a:xfrm>
            <a:off x="442166" y="6329527"/>
            <a:ext cx="1071853" cy="275084"/>
            <a:chOff x="4768103" y="-471733"/>
            <a:chExt cx="744723" cy="191124"/>
          </a:xfrm>
          <a:solidFill>
            <a:schemeClr val="bg1"/>
          </a:solidFill>
        </p:grpSpPr>
        <p:sp>
          <p:nvSpPr>
            <p:cNvPr id="36" name="Forme libre : forme 9">
              <a:extLst>
                <a:ext uri="{FF2B5EF4-FFF2-40B4-BE49-F238E27FC236}">
                  <a16:creationId xmlns:a16="http://schemas.microsoft.com/office/drawing/2014/main" id="{674A82B9-E907-49FC-BC51-EE0E71572E6B}"/>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grpFill/>
            <a:ln w="7833" cap="flat">
              <a:noFill/>
              <a:prstDash val="solid"/>
              <a:round/>
            </a:ln>
          </p:spPr>
          <p:txBody>
            <a:bodyPr rtlCol="0" anchor="ctr"/>
            <a:lstStyle/>
            <a:p>
              <a:endParaRPr lang="fr-FR" sz="2400"/>
            </a:p>
          </p:txBody>
        </p:sp>
        <p:sp>
          <p:nvSpPr>
            <p:cNvPr id="37" name="Forme libre : forme 10">
              <a:extLst>
                <a:ext uri="{FF2B5EF4-FFF2-40B4-BE49-F238E27FC236}">
                  <a16:creationId xmlns:a16="http://schemas.microsoft.com/office/drawing/2014/main" id="{365977A4-5832-45CF-A184-D4324C135EEC}"/>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grpFill/>
            <a:ln w="7833" cap="flat">
              <a:noFill/>
              <a:prstDash val="solid"/>
              <a:round/>
            </a:ln>
          </p:spPr>
          <p:txBody>
            <a:bodyPr rtlCol="0" anchor="ctr"/>
            <a:lstStyle/>
            <a:p>
              <a:endParaRPr lang="fr-FR" sz="2400">
                <a:solidFill>
                  <a:schemeClr val="accent2"/>
                </a:solidFill>
              </a:endParaRPr>
            </a:p>
          </p:txBody>
        </p:sp>
        <p:sp>
          <p:nvSpPr>
            <p:cNvPr id="47" name="Forme libre : forme 11">
              <a:extLst>
                <a:ext uri="{FF2B5EF4-FFF2-40B4-BE49-F238E27FC236}">
                  <a16:creationId xmlns:a16="http://schemas.microsoft.com/office/drawing/2014/main" id="{5471ED42-9DE8-447E-9480-04E42DA17FEA}"/>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grpFill/>
            <a:ln w="7833" cap="flat">
              <a:noFill/>
              <a:prstDash val="solid"/>
              <a:round/>
            </a:ln>
          </p:spPr>
          <p:txBody>
            <a:bodyPr rtlCol="0" anchor="ctr"/>
            <a:lstStyle/>
            <a:p>
              <a:endParaRPr lang="fr-FR" sz="2400"/>
            </a:p>
          </p:txBody>
        </p:sp>
      </p:grpSp>
      <p:sp>
        <p:nvSpPr>
          <p:cNvPr id="26" name="Espace réservé du texte 4">
            <a:extLst>
              <a:ext uri="{FF2B5EF4-FFF2-40B4-BE49-F238E27FC236}">
                <a16:creationId xmlns:a16="http://schemas.microsoft.com/office/drawing/2014/main" id="{BEB64EF3-BB46-4060-851B-3BDF171213C2}"/>
              </a:ext>
            </a:extLst>
          </p:cNvPr>
          <p:cNvSpPr>
            <a:spLocks noGrp="1"/>
          </p:cNvSpPr>
          <p:nvPr>
            <p:ph type="body" sz="quarter" idx="48"/>
          </p:nvPr>
        </p:nvSpPr>
        <p:spPr>
          <a:xfrm>
            <a:off x="444974" y="1577577"/>
            <a:ext cx="2824073" cy="492443"/>
          </a:xfrm>
        </p:spPr>
        <p:txBody>
          <a:bodyPr wrap="square">
            <a:spAutoFit/>
          </a:bodyPr>
          <a:lstStyle>
            <a:lvl1pPr>
              <a:lnSpc>
                <a:spcPct val="100000"/>
              </a:lnSpc>
              <a:spcAft>
                <a:spcPts val="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Click to edit Master text styles</a:t>
            </a:r>
          </a:p>
        </p:txBody>
      </p:sp>
      <p:sp>
        <p:nvSpPr>
          <p:cNvPr id="27" name="Text Placeholder 2">
            <a:extLst>
              <a:ext uri="{FF2B5EF4-FFF2-40B4-BE49-F238E27FC236}">
                <a16:creationId xmlns:a16="http://schemas.microsoft.com/office/drawing/2014/main" id="{855E673C-6C7F-4EB7-A0E8-9C04C7963949}"/>
              </a:ext>
            </a:extLst>
          </p:cNvPr>
          <p:cNvSpPr>
            <a:spLocks noGrp="1"/>
          </p:cNvSpPr>
          <p:nvPr>
            <p:ph type="body" sz="quarter" idx="49"/>
          </p:nvPr>
        </p:nvSpPr>
        <p:spPr>
          <a:xfrm>
            <a:off x="442035" y="1943799"/>
            <a:ext cx="2827013" cy="4295223"/>
          </a:xfrm>
        </p:spPr>
        <p:txBody>
          <a:bodyPr/>
          <a:lstStyle>
            <a:lvl1pPr>
              <a:defRPr>
                <a:solidFill>
                  <a:schemeClr val="tx1"/>
                </a:solidFill>
              </a:defRPr>
            </a:lvl1pPr>
            <a:lvl2pPr marL="302392" indent="-302392">
              <a:buFontTx/>
              <a:buBlip>
                <a:blip r:embed="rId4">
                  <a:extLst>
                    <a:ext uri="{96DAC541-7B7A-43D3-8B79-37D633B846F1}">
                      <asvg:svgBlip xmlns:asvg="http://schemas.microsoft.com/office/drawing/2016/SVG/main" r:embed="rId5"/>
                    </a:ext>
                  </a:extLst>
                </a:blip>
              </a:buBlip>
              <a:defRPr>
                <a:solidFill>
                  <a:schemeClr val="tx1"/>
                </a:solidFill>
              </a:defRPr>
            </a:lvl2pPr>
            <a:lvl3pPr marL="609585" indent="-302392">
              <a:buFontTx/>
              <a:buBlip>
                <a:blip r:embed="rId4">
                  <a:extLst>
                    <a:ext uri="{96DAC541-7B7A-43D3-8B79-37D633B846F1}">
                      <asvg:svgBlip xmlns:asvg="http://schemas.microsoft.com/office/drawing/2016/SVG/main" r:embed="rId5"/>
                    </a:ext>
                  </a:extLst>
                </a:blip>
              </a:buBlip>
              <a:defRPr>
                <a:solidFill>
                  <a:schemeClr val="tx1"/>
                </a:solidFill>
              </a:defRPr>
            </a:lvl3pPr>
            <a:lvl4pPr marL="911977" indent="-302392">
              <a:buFontTx/>
              <a:buBlip>
                <a:blip r:embed="rId4">
                  <a:extLst>
                    <a:ext uri="{96DAC541-7B7A-43D3-8B79-37D633B846F1}">
                      <asvg:svgBlip xmlns:asvg="http://schemas.microsoft.com/office/drawing/2016/SVG/main" r:embed="rId5"/>
                    </a:ext>
                  </a:extLst>
                </a:blip>
              </a:buBlip>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itle 1">
            <a:extLst>
              <a:ext uri="{FF2B5EF4-FFF2-40B4-BE49-F238E27FC236}">
                <a16:creationId xmlns:a16="http://schemas.microsoft.com/office/drawing/2014/main" id="{30FF51BB-965D-4F61-9692-EE296D3C6611}"/>
              </a:ext>
            </a:extLst>
          </p:cNvPr>
          <p:cNvSpPr>
            <a:spLocks noGrp="1"/>
          </p:cNvSpPr>
          <p:nvPr>
            <p:ph type="title"/>
          </p:nvPr>
        </p:nvSpPr>
        <p:spPr>
          <a:xfrm>
            <a:off x="441600" y="710401"/>
            <a:ext cx="2827447" cy="748247"/>
          </a:xfrm>
        </p:spPr>
        <p:txBody>
          <a:bodyPr/>
          <a:lstStyle>
            <a:lvl1pPr>
              <a:defRPr>
                <a:solidFill>
                  <a:schemeClr val="tx1"/>
                </a:solidFill>
              </a:defRPr>
            </a:lvl1pPr>
          </a:lstStyle>
          <a:p>
            <a:r>
              <a:rPr lang="en-US"/>
              <a:t>Click to edit Master title style</a:t>
            </a:r>
          </a:p>
        </p:txBody>
      </p:sp>
    </p:spTree>
    <p:extLst>
      <p:ext uri="{BB962C8B-B14F-4D97-AF65-F5344CB8AC3E}">
        <p14:creationId xmlns:p14="http://schemas.microsoft.com/office/powerpoint/2010/main" val="3864378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Title, Content and Numbers (Alternativ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7276DEF-3CBF-476F-8A84-C6760A5FE884}"/>
              </a:ext>
            </a:extLst>
          </p:cNvPr>
          <p:cNvSpPr/>
          <p:nvPr userDrawn="1"/>
        </p:nvSpPr>
        <p:spPr>
          <a:xfrm>
            <a:off x="0" y="0"/>
            <a:ext cx="3729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a:p>
        </p:txBody>
      </p:sp>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29" name="Espace réservé du texte 4">
            <a:extLst>
              <a:ext uri="{FF2B5EF4-FFF2-40B4-BE49-F238E27FC236}">
                <a16:creationId xmlns:a16="http://schemas.microsoft.com/office/drawing/2014/main" id="{EFA975DA-1F61-4E92-847F-881A6B959F18}"/>
              </a:ext>
            </a:extLst>
          </p:cNvPr>
          <p:cNvSpPr>
            <a:spLocks noGrp="1"/>
          </p:cNvSpPr>
          <p:nvPr>
            <p:ph type="body" sz="quarter" idx="21" hasCustomPrompt="1"/>
          </p:nvPr>
        </p:nvSpPr>
        <p:spPr>
          <a:xfrm>
            <a:off x="4352279" y="2220014"/>
            <a:ext cx="1091851" cy="921277"/>
          </a:xfrm>
        </p:spPr>
        <p:txBody>
          <a:bodyPr>
            <a:spAutoFit/>
          </a:bodyPr>
          <a:lstStyle>
            <a:lvl1pPr algn="l">
              <a:lnSpc>
                <a:spcPct val="110000"/>
              </a:lnSpc>
              <a:defRPr sz="60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01</a:t>
            </a:r>
          </a:p>
        </p:txBody>
      </p:sp>
      <p:sp>
        <p:nvSpPr>
          <p:cNvPr id="30" name="Espace réservé du texte 4">
            <a:extLst>
              <a:ext uri="{FF2B5EF4-FFF2-40B4-BE49-F238E27FC236}">
                <a16:creationId xmlns:a16="http://schemas.microsoft.com/office/drawing/2014/main" id="{F6E50AC3-1EA3-493F-A0D3-634DA300E233}"/>
              </a:ext>
            </a:extLst>
          </p:cNvPr>
          <p:cNvSpPr>
            <a:spLocks noGrp="1"/>
          </p:cNvSpPr>
          <p:nvPr>
            <p:ph type="body" sz="quarter" idx="22"/>
          </p:nvPr>
        </p:nvSpPr>
        <p:spPr>
          <a:xfrm>
            <a:off x="4352279" y="1577578"/>
            <a:ext cx="6459117" cy="245708"/>
          </a:xfrm>
        </p:spPr>
        <p:txBody>
          <a:bodyPr wrap="square">
            <a:spAutoFit/>
          </a:bodyPr>
          <a:lstStyle>
            <a:lvl1pPr algn="l">
              <a:lnSpc>
                <a:spcPct val="110000"/>
              </a:lnSpc>
              <a:defRPr sz="1600">
                <a:solidFill>
                  <a:schemeClr val="tx1"/>
                </a:solidFill>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31" name="Espace réservé du texte 4">
            <a:extLst>
              <a:ext uri="{FF2B5EF4-FFF2-40B4-BE49-F238E27FC236}">
                <a16:creationId xmlns:a16="http://schemas.microsoft.com/office/drawing/2014/main" id="{0E2314AF-F33D-4B84-8412-DF73ECC51E6B}"/>
              </a:ext>
            </a:extLst>
          </p:cNvPr>
          <p:cNvSpPr>
            <a:spLocks noGrp="1"/>
          </p:cNvSpPr>
          <p:nvPr>
            <p:ph type="body" sz="quarter" idx="25" hasCustomPrompt="1"/>
          </p:nvPr>
        </p:nvSpPr>
        <p:spPr>
          <a:xfrm>
            <a:off x="6253081" y="2220014"/>
            <a:ext cx="1091851" cy="921277"/>
          </a:xfrm>
        </p:spPr>
        <p:txBody>
          <a:bodyPr>
            <a:spAutoFit/>
          </a:bodyPr>
          <a:lstStyle>
            <a:lvl1pPr algn="l">
              <a:lnSpc>
                <a:spcPct val="110000"/>
              </a:lnSpc>
              <a:defRPr sz="60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02</a:t>
            </a:r>
          </a:p>
        </p:txBody>
      </p:sp>
      <p:sp>
        <p:nvSpPr>
          <p:cNvPr id="32" name="Espace réservé du texte 4">
            <a:extLst>
              <a:ext uri="{FF2B5EF4-FFF2-40B4-BE49-F238E27FC236}">
                <a16:creationId xmlns:a16="http://schemas.microsoft.com/office/drawing/2014/main" id="{8444AA6E-9EC0-4895-8FC6-4351D2BEE032}"/>
              </a:ext>
            </a:extLst>
          </p:cNvPr>
          <p:cNvSpPr>
            <a:spLocks noGrp="1"/>
          </p:cNvSpPr>
          <p:nvPr>
            <p:ph type="body" sz="quarter" idx="28" hasCustomPrompt="1"/>
          </p:nvPr>
        </p:nvSpPr>
        <p:spPr>
          <a:xfrm>
            <a:off x="8153884" y="2220014"/>
            <a:ext cx="1091851" cy="921277"/>
          </a:xfrm>
        </p:spPr>
        <p:txBody>
          <a:bodyPr>
            <a:spAutoFit/>
          </a:bodyPr>
          <a:lstStyle>
            <a:lvl1pPr algn="l">
              <a:lnSpc>
                <a:spcPct val="110000"/>
              </a:lnSpc>
              <a:defRPr sz="60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03</a:t>
            </a:r>
          </a:p>
        </p:txBody>
      </p:sp>
      <p:sp>
        <p:nvSpPr>
          <p:cNvPr id="33" name="Espace réservé du texte 4">
            <a:extLst>
              <a:ext uri="{FF2B5EF4-FFF2-40B4-BE49-F238E27FC236}">
                <a16:creationId xmlns:a16="http://schemas.microsoft.com/office/drawing/2014/main" id="{E3BC2BD0-41C8-4C7A-BC1B-E444A392D03A}"/>
              </a:ext>
            </a:extLst>
          </p:cNvPr>
          <p:cNvSpPr>
            <a:spLocks noGrp="1"/>
          </p:cNvSpPr>
          <p:nvPr>
            <p:ph type="body" sz="quarter" idx="31" hasCustomPrompt="1"/>
          </p:nvPr>
        </p:nvSpPr>
        <p:spPr>
          <a:xfrm>
            <a:off x="10054688" y="2220014"/>
            <a:ext cx="1091851" cy="921277"/>
          </a:xfrm>
        </p:spPr>
        <p:txBody>
          <a:bodyPr>
            <a:spAutoFit/>
          </a:bodyPr>
          <a:lstStyle>
            <a:lvl1pPr algn="l">
              <a:lnSpc>
                <a:spcPct val="110000"/>
              </a:lnSpc>
              <a:defRPr sz="60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04</a:t>
            </a:r>
          </a:p>
        </p:txBody>
      </p:sp>
      <p:sp>
        <p:nvSpPr>
          <p:cNvPr id="38" name="Espace réservé du texte 4">
            <a:extLst>
              <a:ext uri="{FF2B5EF4-FFF2-40B4-BE49-F238E27FC236}">
                <a16:creationId xmlns:a16="http://schemas.microsoft.com/office/drawing/2014/main" id="{E6118210-A598-4833-8C53-BBA66CF5796F}"/>
              </a:ext>
            </a:extLst>
          </p:cNvPr>
          <p:cNvSpPr>
            <a:spLocks noGrp="1"/>
          </p:cNvSpPr>
          <p:nvPr>
            <p:ph type="body" sz="quarter" idx="40"/>
          </p:nvPr>
        </p:nvSpPr>
        <p:spPr>
          <a:xfrm>
            <a:off x="4352279" y="3269349"/>
            <a:ext cx="1694284"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39" name="Espace réservé du texte 4">
            <a:extLst>
              <a:ext uri="{FF2B5EF4-FFF2-40B4-BE49-F238E27FC236}">
                <a16:creationId xmlns:a16="http://schemas.microsoft.com/office/drawing/2014/main" id="{140FC0A1-6231-4649-9573-C6772F9B84BC}"/>
              </a:ext>
            </a:extLst>
          </p:cNvPr>
          <p:cNvSpPr>
            <a:spLocks noGrp="1"/>
          </p:cNvSpPr>
          <p:nvPr>
            <p:ph type="body" sz="quarter" idx="41"/>
          </p:nvPr>
        </p:nvSpPr>
        <p:spPr>
          <a:xfrm>
            <a:off x="4352279" y="3721782"/>
            <a:ext cx="1694284"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40" name="Espace réservé du texte 4">
            <a:extLst>
              <a:ext uri="{FF2B5EF4-FFF2-40B4-BE49-F238E27FC236}">
                <a16:creationId xmlns:a16="http://schemas.microsoft.com/office/drawing/2014/main" id="{2DAC1528-CEDA-41B5-AAAF-B8FF60A576A9}"/>
              </a:ext>
            </a:extLst>
          </p:cNvPr>
          <p:cNvSpPr>
            <a:spLocks noGrp="1"/>
          </p:cNvSpPr>
          <p:nvPr>
            <p:ph type="body" sz="quarter" idx="42"/>
          </p:nvPr>
        </p:nvSpPr>
        <p:spPr>
          <a:xfrm>
            <a:off x="6253082" y="3269349"/>
            <a:ext cx="1694284"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41" name="Espace réservé du texte 4">
            <a:extLst>
              <a:ext uri="{FF2B5EF4-FFF2-40B4-BE49-F238E27FC236}">
                <a16:creationId xmlns:a16="http://schemas.microsoft.com/office/drawing/2014/main" id="{5FFDA929-E8A8-4AC0-99CE-44C3C6910AE5}"/>
              </a:ext>
            </a:extLst>
          </p:cNvPr>
          <p:cNvSpPr>
            <a:spLocks noGrp="1"/>
          </p:cNvSpPr>
          <p:nvPr>
            <p:ph type="body" sz="quarter" idx="43"/>
          </p:nvPr>
        </p:nvSpPr>
        <p:spPr>
          <a:xfrm>
            <a:off x="6253082" y="3721782"/>
            <a:ext cx="1694284"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42" name="Espace réservé du texte 4">
            <a:extLst>
              <a:ext uri="{FF2B5EF4-FFF2-40B4-BE49-F238E27FC236}">
                <a16:creationId xmlns:a16="http://schemas.microsoft.com/office/drawing/2014/main" id="{9709CCCA-F00B-45D4-9788-1FBC4F09AA09}"/>
              </a:ext>
            </a:extLst>
          </p:cNvPr>
          <p:cNvSpPr>
            <a:spLocks noGrp="1"/>
          </p:cNvSpPr>
          <p:nvPr>
            <p:ph type="body" sz="quarter" idx="44"/>
          </p:nvPr>
        </p:nvSpPr>
        <p:spPr>
          <a:xfrm>
            <a:off x="8153886" y="3269349"/>
            <a:ext cx="1694284"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43" name="Espace réservé du texte 4">
            <a:extLst>
              <a:ext uri="{FF2B5EF4-FFF2-40B4-BE49-F238E27FC236}">
                <a16:creationId xmlns:a16="http://schemas.microsoft.com/office/drawing/2014/main" id="{B5E93FAA-61CE-40AC-8738-0DE2C5E1F424}"/>
              </a:ext>
            </a:extLst>
          </p:cNvPr>
          <p:cNvSpPr>
            <a:spLocks noGrp="1"/>
          </p:cNvSpPr>
          <p:nvPr>
            <p:ph type="body" sz="quarter" idx="45"/>
          </p:nvPr>
        </p:nvSpPr>
        <p:spPr>
          <a:xfrm>
            <a:off x="8153886" y="3721782"/>
            <a:ext cx="1694284"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44" name="Espace réservé du texte 4">
            <a:extLst>
              <a:ext uri="{FF2B5EF4-FFF2-40B4-BE49-F238E27FC236}">
                <a16:creationId xmlns:a16="http://schemas.microsoft.com/office/drawing/2014/main" id="{14A4C1F7-829A-4567-999B-287472F1F401}"/>
              </a:ext>
            </a:extLst>
          </p:cNvPr>
          <p:cNvSpPr>
            <a:spLocks noGrp="1"/>
          </p:cNvSpPr>
          <p:nvPr>
            <p:ph type="body" sz="quarter" idx="46"/>
          </p:nvPr>
        </p:nvSpPr>
        <p:spPr>
          <a:xfrm>
            <a:off x="10054690" y="3269349"/>
            <a:ext cx="1694284"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45" name="Espace réservé du texte 4">
            <a:extLst>
              <a:ext uri="{FF2B5EF4-FFF2-40B4-BE49-F238E27FC236}">
                <a16:creationId xmlns:a16="http://schemas.microsoft.com/office/drawing/2014/main" id="{A4030E47-E75C-4A3D-9FAD-95FD358BD577}"/>
              </a:ext>
            </a:extLst>
          </p:cNvPr>
          <p:cNvSpPr>
            <a:spLocks noGrp="1"/>
          </p:cNvSpPr>
          <p:nvPr>
            <p:ph type="body" sz="quarter" idx="47"/>
          </p:nvPr>
        </p:nvSpPr>
        <p:spPr>
          <a:xfrm>
            <a:off x="10054690" y="3721782"/>
            <a:ext cx="1694284"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23" name="Espace réservé du texte 5">
            <a:extLst>
              <a:ext uri="{FF2B5EF4-FFF2-40B4-BE49-F238E27FC236}">
                <a16:creationId xmlns:a16="http://schemas.microsoft.com/office/drawing/2014/main" id="{7FA14FD7-95C9-4327-B716-189176F2E3E3}"/>
              </a:ext>
            </a:extLst>
          </p:cNvPr>
          <p:cNvSpPr>
            <a:spLocks noGrp="1"/>
          </p:cNvSpPr>
          <p:nvPr>
            <p:ph type="body" sz="quarter" idx="18"/>
          </p:nvPr>
        </p:nvSpPr>
        <p:spPr>
          <a:xfrm>
            <a:off x="4033427" y="425183"/>
            <a:ext cx="7715547"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en-US" noProof="0"/>
              <a:t>Click to edit Master text styles</a:t>
            </a:r>
          </a:p>
        </p:txBody>
      </p:sp>
      <p:sp>
        <p:nvSpPr>
          <p:cNvPr id="24" name="Espace réservé du texte 4">
            <a:extLst>
              <a:ext uri="{FF2B5EF4-FFF2-40B4-BE49-F238E27FC236}">
                <a16:creationId xmlns:a16="http://schemas.microsoft.com/office/drawing/2014/main" id="{CBC1E183-B986-4005-B87A-30E837CB27F1}"/>
              </a:ext>
            </a:extLst>
          </p:cNvPr>
          <p:cNvSpPr>
            <a:spLocks noGrp="1"/>
          </p:cNvSpPr>
          <p:nvPr>
            <p:ph type="body" sz="quarter" idx="48"/>
          </p:nvPr>
        </p:nvSpPr>
        <p:spPr>
          <a:xfrm>
            <a:off x="444974" y="1577577"/>
            <a:ext cx="2824073" cy="492443"/>
          </a:xfrm>
        </p:spPr>
        <p:txBody>
          <a:bodyPr wrap="square">
            <a:spAutoFit/>
          </a:bodyPr>
          <a:lstStyle>
            <a:lvl1pPr>
              <a:lnSpc>
                <a:spcPct val="100000"/>
              </a:lnSpc>
              <a:spcAft>
                <a:spcPts val="0"/>
              </a:spcAft>
              <a:defRPr sz="16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Click to edit Master text styles</a:t>
            </a:r>
          </a:p>
        </p:txBody>
      </p:sp>
      <p:sp>
        <p:nvSpPr>
          <p:cNvPr id="25" name="Text Placeholder 2">
            <a:extLst>
              <a:ext uri="{FF2B5EF4-FFF2-40B4-BE49-F238E27FC236}">
                <a16:creationId xmlns:a16="http://schemas.microsoft.com/office/drawing/2014/main" id="{61183799-5968-4FC4-B6D2-F8DDF1F8685C}"/>
              </a:ext>
            </a:extLst>
          </p:cNvPr>
          <p:cNvSpPr>
            <a:spLocks noGrp="1"/>
          </p:cNvSpPr>
          <p:nvPr>
            <p:ph type="body" sz="quarter" idx="49"/>
          </p:nvPr>
        </p:nvSpPr>
        <p:spPr>
          <a:xfrm>
            <a:off x="442034" y="1943799"/>
            <a:ext cx="2827447" cy="4295223"/>
          </a:xfrm>
        </p:spPr>
        <p:txBody>
          <a:bodyPr/>
          <a:lstStyle>
            <a:lvl1pPr>
              <a:defRPr>
                <a:solidFill>
                  <a:schemeClr val="bg1"/>
                </a:solidFill>
              </a:defRPr>
            </a:lvl1pPr>
            <a:lvl2pPr marL="302392" indent="-302392">
              <a:buFontTx/>
              <a:buBlip>
                <a:blip r:embed="rId4"/>
              </a:buBlip>
              <a:defRPr>
                <a:solidFill>
                  <a:schemeClr val="bg1"/>
                </a:solidFill>
              </a:defRPr>
            </a:lvl2pPr>
            <a:lvl3pPr marL="609585" indent="-302392">
              <a:buFontTx/>
              <a:buBlip>
                <a:blip r:embed="rId4"/>
              </a:buBlip>
              <a:defRPr>
                <a:solidFill>
                  <a:schemeClr val="bg1"/>
                </a:solidFill>
              </a:defRPr>
            </a:lvl3pPr>
            <a:lvl4pPr marL="911977" indent="-302392">
              <a:buFontTx/>
              <a:buBlip>
                <a:blip r:embed="rId4"/>
              </a:buBlip>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B60C5BA-4E6C-49B9-BC13-AE34B754C3AB}"/>
              </a:ext>
            </a:extLst>
          </p:cNvPr>
          <p:cNvSpPr>
            <a:spLocks noGrp="1"/>
          </p:cNvSpPr>
          <p:nvPr>
            <p:ph type="title"/>
          </p:nvPr>
        </p:nvSpPr>
        <p:spPr>
          <a:xfrm>
            <a:off x="441600" y="710401"/>
            <a:ext cx="2827447" cy="748247"/>
          </a:xfrm>
        </p:spPr>
        <p:txBody>
          <a:bodyPr/>
          <a:lstStyle>
            <a:lvl1pPr>
              <a:defRPr>
                <a:solidFill>
                  <a:schemeClr val="bg1"/>
                </a:solidFill>
              </a:defRPr>
            </a:lvl1pPr>
          </a:lstStyle>
          <a:p>
            <a:r>
              <a:rPr lang="en-US"/>
              <a:t>Click to edit Master title style</a:t>
            </a:r>
          </a:p>
        </p:txBody>
      </p:sp>
      <p:grpSp>
        <p:nvGrpSpPr>
          <p:cNvPr id="35" name="Graphique 7">
            <a:extLst>
              <a:ext uri="{FF2B5EF4-FFF2-40B4-BE49-F238E27FC236}">
                <a16:creationId xmlns:a16="http://schemas.microsoft.com/office/drawing/2014/main" id="{92DE48E4-21B7-43C3-B1C8-D1A1E1D11836}"/>
              </a:ext>
            </a:extLst>
          </p:cNvPr>
          <p:cNvGrpSpPr>
            <a:grpSpLocks noChangeAspect="1"/>
          </p:cNvGrpSpPr>
          <p:nvPr userDrawn="1"/>
        </p:nvGrpSpPr>
        <p:grpSpPr>
          <a:xfrm>
            <a:off x="442166" y="6329527"/>
            <a:ext cx="1071853" cy="275084"/>
            <a:chOff x="4768103" y="-471733"/>
            <a:chExt cx="744723" cy="191124"/>
          </a:xfrm>
          <a:solidFill>
            <a:schemeClr val="bg1"/>
          </a:solidFill>
        </p:grpSpPr>
        <p:sp>
          <p:nvSpPr>
            <p:cNvPr id="36" name="Forme libre : forme 9">
              <a:extLst>
                <a:ext uri="{FF2B5EF4-FFF2-40B4-BE49-F238E27FC236}">
                  <a16:creationId xmlns:a16="http://schemas.microsoft.com/office/drawing/2014/main" id="{CF3C004A-12EF-4882-9435-5C8C5CDDA3DC}"/>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grpFill/>
            <a:ln w="7833" cap="flat">
              <a:noFill/>
              <a:prstDash val="solid"/>
              <a:round/>
            </a:ln>
          </p:spPr>
          <p:txBody>
            <a:bodyPr rtlCol="0" anchor="ctr"/>
            <a:lstStyle/>
            <a:p>
              <a:endParaRPr lang="fr-FR" sz="2400"/>
            </a:p>
          </p:txBody>
        </p:sp>
        <p:sp>
          <p:nvSpPr>
            <p:cNvPr id="37" name="Forme libre : forme 10">
              <a:extLst>
                <a:ext uri="{FF2B5EF4-FFF2-40B4-BE49-F238E27FC236}">
                  <a16:creationId xmlns:a16="http://schemas.microsoft.com/office/drawing/2014/main" id="{C854BF86-9CB6-42C3-B52B-E372D3EE21D0}"/>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grpFill/>
            <a:ln w="7833" cap="flat">
              <a:noFill/>
              <a:prstDash val="solid"/>
              <a:round/>
            </a:ln>
          </p:spPr>
          <p:txBody>
            <a:bodyPr rtlCol="0" anchor="ctr"/>
            <a:lstStyle/>
            <a:p>
              <a:endParaRPr lang="fr-FR" sz="2400">
                <a:solidFill>
                  <a:schemeClr val="accent2"/>
                </a:solidFill>
              </a:endParaRPr>
            </a:p>
          </p:txBody>
        </p:sp>
        <p:sp>
          <p:nvSpPr>
            <p:cNvPr id="47" name="Forme libre : forme 11">
              <a:extLst>
                <a:ext uri="{FF2B5EF4-FFF2-40B4-BE49-F238E27FC236}">
                  <a16:creationId xmlns:a16="http://schemas.microsoft.com/office/drawing/2014/main" id="{A41B13E3-A26E-439F-AA34-2A97E1411892}"/>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grpFill/>
            <a:ln w="7833" cap="flat">
              <a:noFill/>
              <a:prstDash val="solid"/>
              <a:round/>
            </a:ln>
          </p:spPr>
          <p:txBody>
            <a:bodyPr rtlCol="0" anchor="ctr"/>
            <a:lstStyle/>
            <a:p>
              <a:endParaRPr lang="fr-FR" sz="2400"/>
            </a:p>
          </p:txBody>
        </p:sp>
      </p:grpSp>
    </p:spTree>
    <p:extLst>
      <p:ext uri="{BB962C8B-B14F-4D97-AF65-F5344CB8AC3E}">
        <p14:creationId xmlns:p14="http://schemas.microsoft.com/office/powerpoint/2010/main" val="849751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Visual &amp; Columns">
    <p:spTree>
      <p:nvGrpSpPr>
        <p:cNvPr id="1" name=""/>
        <p:cNvGrpSpPr/>
        <p:nvPr/>
      </p:nvGrpSpPr>
      <p:grpSpPr>
        <a:xfrm>
          <a:off x="0" y="0"/>
          <a:ext cx="0" cy="0"/>
          <a:chOff x="0" y="0"/>
          <a:chExt cx="0" cy="0"/>
        </a:xfrm>
      </p:grpSpPr>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25" name="Espace réservé pour une image  8">
            <a:extLst>
              <a:ext uri="{FF2B5EF4-FFF2-40B4-BE49-F238E27FC236}">
                <a16:creationId xmlns:a16="http://schemas.microsoft.com/office/drawing/2014/main" id="{C39C5CD1-48A3-4FD3-8112-25C19BD8D92B}"/>
              </a:ext>
            </a:extLst>
          </p:cNvPr>
          <p:cNvSpPr>
            <a:spLocks noGrp="1" noChangeAspect="1"/>
          </p:cNvSpPr>
          <p:nvPr>
            <p:ph type="pic" sz="quarter" idx="33"/>
          </p:nvPr>
        </p:nvSpPr>
        <p:spPr>
          <a:xfrm>
            <a:off x="444975" y="1484956"/>
            <a:ext cx="4128000" cy="4098739"/>
          </a:xfrm>
          <a:custGeom>
            <a:avLst/>
            <a:gdLst>
              <a:gd name="connsiteX0" fmla="*/ 2060531 w 4210385"/>
              <a:gd name="connsiteY0" fmla="*/ 0 h 4180540"/>
              <a:gd name="connsiteX1" fmla="*/ 4210385 w 4210385"/>
              <a:gd name="connsiteY1" fmla="*/ 2090481 h 4180540"/>
              <a:gd name="connsiteX2" fmla="*/ 2150107 w 4210385"/>
              <a:gd name="connsiteY2" fmla="*/ 4180540 h 4180540"/>
              <a:gd name="connsiteX3" fmla="*/ 1 w 4210385"/>
              <a:gd name="connsiteY3" fmla="*/ 2090329 h 4180540"/>
              <a:gd name="connsiteX4" fmla="*/ 2060531 w 4210385"/>
              <a:gd name="connsiteY4" fmla="*/ 0 h 4180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0385" h="4180540">
                <a:moveTo>
                  <a:pt x="2060531" y="0"/>
                </a:moveTo>
                <a:cubicBezTo>
                  <a:pt x="3374243" y="0"/>
                  <a:pt x="4210385" y="776533"/>
                  <a:pt x="4210385" y="2090481"/>
                </a:cubicBezTo>
                <a:cubicBezTo>
                  <a:pt x="4210536" y="3374486"/>
                  <a:pt x="3374209" y="4180389"/>
                  <a:pt x="2150107" y="4180540"/>
                </a:cubicBezTo>
                <a:cubicBezTo>
                  <a:pt x="806184" y="4180422"/>
                  <a:pt x="-117" y="3374334"/>
                  <a:pt x="1" y="2090329"/>
                </a:cubicBezTo>
                <a:cubicBezTo>
                  <a:pt x="-16" y="776398"/>
                  <a:pt x="806217" y="34"/>
                  <a:pt x="2060531" y="0"/>
                </a:cubicBezTo>
                <a:close/>
              </a:path>
            </a:pathLst>
          </a:custGeom>
          <a:noFill/>
        </p:spPr>
        <p:txBody>
          <a:bodyPr wrap="square">
            <a:noAutofit/>
          </a:bodyPr>
          <a:lstStyle>
            <a:lvl1pPr>
              <a:defRPr>
                <a:noFill/>
              </a:defRPr>
            </a:lvl1pPr>
          </a:lstStyle>
          <a:p>
            <a:r>
              <a:rPr lang="fr-FR" noProof="0"/>
              <a:t>Cliquez sur l'icône pour ajouter une image</a:t>
            </a:r>
            <a:endParaRPr lang="en-US" noProof="0"/>
          </a:p>
        </p:txBody>
      </p:sp>
      <p:sp>
        <p:nvSpPr>
          <p:cNvPr id="26" name="Espace réservé pour une image  8">
            <a:extLst>
              <a:ext uri="{FF2B5EF4-FFF2-40B4-BE49-F238E27FC236}">
                <a16:creationId xmlns:a16="http://schemas.microsoft.com/office/drawing/2014/main" id="{877CF915-392C-4C9E-9231-933278F733C0}"/>
              </a:ext>
            </a:extLst>
          </p:cNvPr>
          <p:cNvSpPr>
            <a:spLocks noGrp="1" noChangeAspect="1"/>
          </p:cNvSpPr>
          <p:nvPr>
            <p:ph type="pic" sz="quarter" idx="34"/>
          </p:nvPr>
        </p:nvSpPr>
        <p:spPr>
          <a:xfrm>
            <a:off x="5419650" y="2816877"/>
            <a:ext cx="918511" cy="912000"/>
          </a:xfrm>
          <a:custGeom>
            <a:avLst/>
            <a:gdLst>
              <a:gd name="connsiteX0" fmla="*/ 2060531 w 4210385"/>
              <a:gd name="connsiteY0" fmla="*/ 0 h 4180540"/>
              <a:gd name="connsiteX1" fmla="*/ 4210385 w 4210385"/>
              <a:gd name="connsiteY1" fmla="*/ 2090481 h 4180540"/>
              <a:gd name="connsiteX2" fmla="*/ 2150107 w 4210385"/>
              <a:gd name="connsiteY2" fmla="*/ 4180540 h 4180540"/>
              <a:gd name="connsiteX3" fmla="*/ 1 w 4210385"/>
              <a:gd name="connsiteY3" fmla="*/ 2090329 h 4180540"/>
              <a:gd name="connsiteX4" fmla="*/ 2060531 w 4210385"/>
              <a:gd name="connsiteY4" fmla="*/ 0 h 4180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0385" h="4180540">
                <a:moveTo>
                  <a:pt x="2060531" y="0"/>
                </a:moveTo>
                <a:cubicBezTo>
                  <a:pt x="3374243" y="0"/>
                  <a:pt x="4210385" y="776533"/>
                  <a:pt x="4210385" y="2090481"/>
                </a:cubicBezTo>
                <a:cubicBezTo>
                  <a:pt x="4210536" y="3374486"/>
                  <a:pt x="3374209" y="4180389"/>
                  <a:pt x="2150107" y="4180540"/>
                </a:cubicBezTo>
                <a:cubicBezTo>
                  <a:pt x="806184" y="4180422"/>
                  <a:pt x="-117" y="3374334"/>
                  <a:pt x="1" y="2090329"/>
                </a:cubicBezTo>
                <a:cubicBezTo>
                  <a:pt x="-16" y="776398"/>
                  <a:pt x="806217" y="34"/>
                  <a:pt x="2060531" y="0"/>
                </a:cubicBezTo>
                <a:close/>
              </a:path>
            </a:pathLst>
          </a:custGeom>
          <a:noFill/>
        </p:spPr>
        <p:txBody>
          <a:bodyPr wrap="square">
            <a:noAutofit/>
          </a:bodyPr>
          <a:lstStyle>
            <a:lvl1pPr>
              <a:defRPr sz="133">
                <a:noFill/>
              </a:defRPr>
            </a:lvl1pPr>
          </a:lstStyle>
          <a:p>
            <a:r>
              <a:rPr lang="fr-FR" noProof="0"/>
              <a:t>Cliquez sur l'icône pour ajouter une image</a:t>
            </a:r>
            <a:endParaRPr lang="en-US" noProof="0"/>
          </a:p>
        </p:txBody>
      </p:sp>
      <p:sp>
        <p:nvSpPr>
          <p:cNvPr id="13" name="Espace réservé pour une image  8">
            <a:extLst>
              <a:ext uri="{FF2B5EF4-FFF2-40B4-BE49-F238E27FC236}">
                <a16:creationId xmlns:a16="http://schemas.microsoft.com/office/drawing/2014/main" id="{4C7F2E51-ABA8-4F5A-9037-C8CCEEB2507A}"/>
              </a:ext>
            </a:extLst>
          </p:cNvPr>
          <p:cNvSpPr>
            <a:spLocks noGrp="1" noChangeAspect="1"/>
          </p:cNvSpPr>
          <p:nvPr>
            <p:ph type="pic" sz="quarter" idx="36"/>
          </p:nvPr>
        </p:nvSpPr>
        <p:spPr>
          <a:xfrm>
            <a:off x="7058241" y="2816877"/>
            <a:ext cx="918511" cy="912000"/>
          </a:xfrm>
          <a:custGeom>
            <a:avLst/>
            <a:gdLst>
              <a:gd name="connsiteX0" fmla="*/ 2060531 w 4210385"/>
              <a:gd name="connsiteY0" fmla="*/ 0 h 4180540"/>
              <a:gd name="connsiteX1" fmla="*/ 4210385 w 4210385"/>
              <a:gd name="connsiteY1" fmla="*/ 2090481 h 4180540"/>
              <a:gd name="connsiteX2" fmla="*/ 2150107 w 4210385"/>
              <a:gd name="connsiteY2" fmla="*/ 4180540 h 4180540"/>
              <a:gd name="connsiteX3" fmla="*/ 1 w 4210385"/>
              <a:gd name="connsiteY3" fmla="*/ 2090329 h 4180540"/>
              <a:gd name="connsiteX4" fmla="*/ 2060531 w 4210385"/>
              <a:gd name="connsiteY4" fmla="*/ 0 h 4180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0385" h="4180540">
                <a:moveTo>
                  <a:pt x="2060531" y="0"/>
                </a:moveTo>
                <a:cubicBezTo>
                  <a:pt x="3374243" y="0"/>
                  <a:pt x="4210385" y="776533"/>
                  <a:pt x="4210385" y="2090481"/>
                </a:cubicBezTo>
                <a:cubicBezTo>
                  <a:pt x="4210536" y="3374486"/>
                  <a:pt x="3374209" y="4180389"/>
                  <a:pt x="2150107" y="4180540"/>
                </a:cubicBezTo>
                <a:cubicBezTo>
                  <a:pt x="806184" y="4180422"/>
                  <a:pt x="-117" y="3374334"/>
                  <a:pt x="1" y="2090329"/>
                </a:cubicBezTo>
                <a:cubicBezTo>
                  <a:pt x="-16" y="776398"/>
                  <a:pt x="806217" y="34"/>
                  <a:pt x="2060531" y="0"/>
                </a:cubicBezTo>
                <a:close/>
              </a:path>
            </a:pathLst>
          </a:custGeom>
          <a:noFill/>
        </p:spPr>
        <p:txBody>
          <a:bodyPr wrap="square">
            <a:noAutofit/>
          </a:bodyPr>
          <a:lstStyle>
            <a:lvl1pPr>
              <a:defRPr sz="133">
                <a:noFill/>
              </a:defRPr>
            </a:lvl1pPr>
          </a:lstStyle>
          <a:p>
            <a:r>
              <a:rPr lang="fr-FR" noProof="0"/>
              <a:t>Cliquez sur l'icône pour ajouter une image</a:t>
            </a:r>
            <a:endParaRPr lang="en-US" noProof="0"/>
          </a:p>
        </p:txBody>
      </p:sp>
      <p:sp>
        <p:nvSpPr>
          <p:cNvPr id="16" name="Espace réservé pour une image  8">
            <a:extLst>
              <a:ext uri="{FF2B5EF4-FFF2-40B4-BE49-F238E27FC236}">
                <a16:creationId xmlns:a16="http://schemas.microsoft.com/office/drawing/2014/main" id="{372F035A-F8CD-4ACE-99B9-4C5DF57FF218}"/>
              </a:ext>
            </a:extLst>
          </p:cNvPr>
          <p:cNvSpPr>
            <a:spLocks noGrp="1" noChangeAspect="1"/>
          </p:cNvSpPr>
          <p:nvPr>
            <p:ph type="pic" sz="quarter" idx="38"/>
          </p:nvPr>
        </p:nvSpPr>
        <p:spPr>
          <a:xfrm>
            <a:off x="8717707" y="2816877"/>
            <a:ext cx="918511" cy="912000"/>
          </a:xfrm>
          <a:custGeom>
            <a:avLst/>
            <a:gdLst>
              <a:gd name="connsiteX0" fmla="*/ 2060531 w 4210385"/>
              <a:gd name="connsiteY0" fmla="*/ 0 h 4180540"/>
              <a:gd name="connsiteX1" fmla="*/ 4210385 w 4210385"/>
              <a:gd name="connsiteY1" fmla="*/ 2090481 h 4180540"/>
              <a:gd name="connsiteX2" fmla="*/ 2150107 w 4210385"/>
              <a:gd name="connsiteY2" fmla="*/ 4180540 h 4180540"/>
              <a:gd name="connsiteX3" fmla="*/ 1 w 4210385"/>
              <a:gd name="connsiteY3" fmla="*/ 2090329 h 4180540"/>
              <a:gd name="connsiteX4" fmla="*/ 2060531 w 4210385"/>
              <a:gd name="connsiteY4" fmla="*/ 0 h 4180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0385" h="4180540">
                <a:moveTo>
                  <a:pt x="2060531" y="0"/>
                </a:moveTo>
                <a:cubicBezTo>
                  <a:pt x="3374243" y="0"/>
                  <a:pt x="4210385" y="776533"/>
                  <a:pt x="4210385" y="2090481"/>
                </a:cubicBezTo>
                <a:cubicBezTo>
                  <a:pt x="4210536" y="3374486"/>
                  <a:pt x="3374209" y="4180389"/>
                  <a:pt x="2150107" y="4180540"/>
                </a:cubicBezTo>
                <a:cubicBezTo>
                  <a:pt x="806184" y="4180422"/>
                  <a:pt x="-117" y="3374334"/>
                  <a:pt x="1" y="2090329"/>
                </a:cubicBezTo>
                <a:cubicBezTo>
                  <a:pt x="-16" y="776398"/>
                  <a:pt x="806217" y="34"/>
                  <a:pt x="2060531" y="0"/>
                </a:cubicBezTo>
                <a:close/>
              </a:path>
            </a:pathLst>
          </a:custGeom>
          <a:noFill/>
        </p:spPr>
        <p:txBody>
          <a:bodyPr wrap="square">
            <a:noAutofit/>
          </a:bodyPr>
          <a:lstStyle>
            <a:lvl1pPr>
              <a:defRPr sz="133">
                <a:noFill/>
              </a:defRPr>
            </a:lvl1pPr>
          </a:lstStyle>
          <a:p>
            <a:r>
              <a:rPr lang="fr-FR" noProof="0"/>
              <a:t>Cliquez sur l'icône pour ajouter une image</a:t>
            </a:r>
            <a:endParaRPr lang="en-US" noProof="0"/>
          </a:p>
        </p:txBody>
      </p:sp>
      <p:sp>
        <p:nvSpPr>
          <p:cNvPr id="18" name="Espace réservé pour une image  8">
            <a:extLst>
              <a:ext uri="{FF2B5EF4-FFF2-40B4-BE49-F238E27FC236}">
                <a16:creationId xmlns:a16="http://schemas.microsoft.com/office/drawing/2014/main" id="{BFF91B72-FE8D-4E96-8F5D-0506EA882BB5}"/>
              </a:ext>
            </a:extLst>
          </p:cNvPr>
          <p:cNvSpPr>
            <a:spLocks noGrp="1" noChangeAspect="1"/>
          </p:cNvSpPr>
          <p:nvPr>
            <p:ph type="pic" sz="quarter" idx="40"/>
          </p:nvPr>
        </p:nvSpPr>
        <p:spPr>
          <a:xfrm>
            <a:off x="10356298" y="2816877"/>
            <a:ext cx="918511" cy="912000"/>
          </a:xfrm>
          <a:custGeom>
            <a:avLst/>
            <a:gdLst>
              <a:gd name="connsiteX0" fmla="*/ 2060531 w 4210385"/>
              <a:gd name="connsiteY0" fmla="*/ 0 h 4180540"/>
              <a:gd name="connsiteX1" fmla="*/ 4210385 w 4210385"/>
              <a:gd name="connsiteY1" fmla="*/ 2090481 h 4180540"/>
              <a:gd name="connsiteX2" fmla="*/ 2150107 w 4210385"/>
              <a:gd name="connsiteY2" fmla="*/ 4180540 h 4180540"/>
              <a:gd name="connsiteX3" fmla="*/ 1 w 4210385"/>
              <a:gd name="connsiteY3" fmla="*/ 2090329 h 4180540"/>
              <a:gd name="connsiteX4" fmla="*/ 2060531 w 4210385"/>
              <a:gd name="connsiteY4" fmla="*/ 0 h 4180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0385" h="4180540">
                <a:moveTo>
                  <a:pt x="2060531" y="0"/>
                </a:moveTo>
                <a:cubicBezTo>
                  <a:pt x="3374243" y="0"/>
                  <a:pt x="4210385" y="776533"/>
                  <a:pt x="4210385" y="2090481"/>
                </a:cubicBezTo>
                <a:cubicBezTo>
                  <a:pt x="4210536" y="3374486"/>
                  <a:pt x="3374209" y="4180389"/>
                  <a:pt x="2150107" y="4180540"/>
                </a:cubicBezTo>
                <a:cubicBezTo>
                  <a:pt x="806184" y="4180422"/>
                  <a:pt x="-117" y="3374334"/>
                  <a:pt x="1" y="2090329"/>
                </a:cubicBezTo>
                <a:cubicBezTo>
                  <a:pt x="-16" y="776398"/>
                  <a:pt x="806217" y="34"/>
                  <a:pt x="2060531" y="0"/>
                </a:cubicBezTo>
                <a:close/>
              </a:path>
            </a:pathLst>
          </a:custGeom>
          <a:noFill/>
        </p:spPr>
        <p:txBody>
          <a:bodyPr wrap="square">
            <a:noAutofit/>
          </a:bodyPr>
          <a:lstStyle>
            <a:lvl1pPr>
              <a:defRPr sz="133">
                <a:noFill/>
              </a:defRPr>
            </a:lvl1pPr>
          </a:lstStyle>
          <a:p>
            <a:r>
              <a:rPr lang="fr-FR" noProof="0"/>
              <a:t>Cliquez sur l'icône pour ajouter une image</a:t>
            </a:r>
            <a:endParaRPr lang="en-US" noProof="0"/>
          </a:p>
        </p:txBody>
      </p:sp>
      <p:sp>
        <p:nvSpPr>
          <p:cNvPr id="20" name="Espace réservé du texte 5">
            <a:extLst>
              <a:ext uri="{FF2B5EF4-FFF2-40B4-BE49-F238E27FC236}">
                <a16:creationId xmlns:a16="http://schemas.microsoft.com/office/drawing/2014/main" id="{2974E98B-F9E8-419E-91E4-51E3364BAFB5}"/>
              </a:ext>
            </a:extLst>
          </p:cNvPr>
          <p:cNvSpPr>
            <a:spLocks noGrp="1"/>
          </p:cNvSpPr>
          <p:nvPr>
            <p:ph type="body" sz="quarter" idx="18"/>
          </p:nvPr>
        </p:nvSpPr>
        <p:spPr>
          <a:xfrm>
            <a:off x="444973" y="425183"/>
            <a:ext cx="11304000"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en-US" noProof="0"/>
              <a:t>Click to edit Master text styles</a:t>
            </a:r>
          </a:p>
        </p:txBody>
      </p:sp>
      <p:sp>
        <p:nvSpPr>
          <p:cNvPr id="22" name="Espace réservé du texte 4">
            <a:extLst>
              <a:ext uri="{FF2B5EF4-FFF2-40B4-BE49-F238E27FC236}">
                <a16:creationId xmlns:a16="http://schemas.microsoft.com/office/drawing/2014/main" id="{D1CABF73-739E-4F65-87EE-6E76601F2658}"/>
              </a:ext>
            </a:extLst>
          </p:cNvPr>
          <p:cNvSpPr>
            <a:spLocks noGrp="1"/>
          </p:cNvSpPr>
          <p:nvPr>
            <p:ph type="body" sz="quarter" idx="22"/>
          </p:nvPr>
        </p:nvSpPr>
        <p:spPr>
          <a:xfrm>
            <a:off x="5417825" y="1577578"/>
            <a:ext cx="6331148" cy="246221"/>
          </a:xfrm>
        </p:spPr>
        <p:txBody>
          <a:bodyPr wrap="square">
            <a:spAutoFit/>
          </a:bodyPr>
          <a:lstStyle>
            <a:lvl1pPr>
              <a:lnSpc>
                <a:spcPct val="100000"/>
              </a:lnSpc>
              <a:spcAft>
                <a:spcPts val="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Click to edit Master text styles</a:t>
            </a:r>
          </a:p>
        </p:txBody>
      </p:sp>
      <p:sp>
        <p:nvSpPr>
          <p:cNvPr id="23" name="Title 1">
            <a:extLst>
              <a:ext uri="{FF2B5EF4-FFF2-40B4-BE49-F238E27FC236}">
                <a16:creationId xmlns:a16="http://schemas.microsoft.com/office/drawing/2014/main" id="{4779AEC4-102A-4C92-BE0B-E482213D0760}"/>
              </a:ext>
            </a:extLst>
          </p:cNvPr>
          <p:cNvSpPr>
            <a:spLocks noGrp="1"/>
          </p:cNvSpPr>
          <p:nvPr>
            <p:ph type="title"/>
          </p:nvPr>
        </p:nvSpPr>
        <p:spPr>
          <a:xfrm>
            <a:off x="5417824" y="710401"/>
            <a:ext cx="6337376" cy="748247"/>
          </a:xfrm>
        </p:spPr>
        <p:txBody>
          <a:bodyPr/>
          <a:lstStyle/>
          <a:p>
            <a:r>
              <a:rPr lang="en-US"/>
              <a:t>Click to edit Master title style</a:t>
            </a:r>
          </a:p>
        </p:txBody>
      </p:sp>
      <p:sp>
        <p:nvSpPr>
          <p:cNvPr id="21" name="Text Placeholder 2">
            <a:extLst>
              <a:ext uri="{FF2B5EF4-FFF2-40B4-BE49-F238E27FC236}">
                <a16:creationId xmlns:a16="http://schemas.microsoft.com/office/drawing/2014/main" id="{FC8E1771-F222-47FB-AA03-2F95A1C562F4}"/>
              </a:ext>
            </a:extLst>
          </p:cNvPr>
          <p:cNvSpPr>
            <a:spLocks noGrp="1"/>
          </p:cNvSpPr>
          <p:nvPr>
            <p:ph type="body" sz="quarter" idx="41"/>
          </p:nvPr>
        </p:nvSpPr>
        <p:spPr>
          <a:xfrm>
            <a:off x="5422250" y="3906754"/>
            <a:ext cx="1390651" cy="2169583"/>
          </a:xfrm>
        </p:spPr>
        <p:txBody>
          <a:bodyPr/>
          <a:lstStyle>
            <a:lvl1pPr marL="143996" indent="-143996">
              <a:buFontTx/>
              <a:buBlip>
                <a:blip r:embed="rId2"/>
              </a:buBlip>
              <a:defRPr sz="800"/>
            </a:lvl1pPr>
            <a:lvl2pPr marL="0" indent="0">
              <a:buFont typeface="Arial" panose="020B0604020202020204" pitchFamily="34" charset="0"/>
              <a:buNone/>
              <a:defRPr sz="1200">
                <a:solidFill>
                  <a:schemeClr val="accent2"/>
                </a:solidFill>
              </a:defRPr>
            </a:lvl2pPr>
            <a:lvl3pPr marL="143996" indent="-143996" algn="l" defTabSz="914377" rtl="0" eaLnBrk="1" latinLnBrk="0" hangingPunct="1">
              <a:lnSpc>
                <a:spcPct val="125000"/>
              </a:lnSpc>
              <a:spcBef>
                <a:spcPts val="0"/>
              </a:spcBef>
              <a:buFontTx/>
              <a:buBlip>
                <a:blip r:embed="rId2"/>
              </a:buBlip>
              <a:defRPr lang="en-US" sz="800" b="0" i="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43996" indent="-143996" algn="l" defTabSz="914377" rtl="0" eaLnBrk="1" latinLnBrk="0" hangingPunct="1">
              <a:lnSpc>
                <a:spcPct val="125000"/>
              </a:lnSpc>
              <a:spcBef>
                <a:spcPts val="0"/>
              </a:spcBef>
              <a:buFontTx/>
              <a:buBlip>
                <a:blip r:embed="rId2"/>
              </a:buBlip>
              <a:defRPr lang="en-US" sz="800" b="0" i="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43996" indent="-143996" algn="l" defTabSz="914377" rtl="0" eaLnBrk="1" latinLnBrk="0" hangingPunct="1">
              <a:lnSpc>
                <a:spcPct val="125000"/>
              </a:lnSpc>
              <a:spcBef>
                <a:spcPts val="0"/>
              </a:spcBef>
              <a:buFontTx/>
              <a:buBlip>
                <a:blip r:embed="rId2"/>
              </a:buBlip>
              <a:defRPr lang="en-US" sz="800" b="0" i="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Text Placeholder 2">
            <a:extLst>
              <a:ext uri="{FF2B5EF4-FFF2-40B4-BE49-F238E27FC236}">
                <a16:creationId xmlns:a16="http://schemas.microsoft.com/office/drawing/2014/main" id="{F76FB291-E5A0-4951-B332-135E78DF00D8}"/>
              </a:ext>
            </a:extLst>
          </p:cNvPr>
          <p:cNvSpPr>
            <a:spLocks noGrp="1"/>
          </p:cNvSpPr>
          <p:nvPr>
            <p:ph type="body" sz="quarter" idx="45"/>
          </p:nvPr>
        </p:nvSpPr>
        <p:spPr>
          <a:xfrm>
            <a:off x="7058240" y="3906754"/>
            <a:ext cx="1390651" cy="2169583"/>
          </a:xfrm>
        </p:spPr>
        <p:txBody>
          <a:bodyPr/>
          <a:lstStyle>
            <a:lvl1pPr marL="143996" indent="-143996">
              <a:buFontTx/>
              <a:buBlip>
                <a:blip r:embed="rId2"/>
              </a:buBlip>
              <a:defRPr sz="800"/>
            </a:lvl1pPr>
            <a:lvl2pPr marL="0" indent="0">
              <a:buFont typeface="Arial" panose="020B0604020202020204" pitchFamily="34" charset="0"/>
              <a:buNone/>
              <a:defRPr sz="1200">
                <a:solidFill>
                  <a:schemeClr val="accent2"/>
                </a:solidFill>
              </a:defRPr>
            </a:lvl2pPr>
            <a:lvl3pPr marL="143996" indent="-143996" algn="l" defTabSz="914377" rtl="0" eaLnBrk="1" latinLnBrk="0" hangingPunct="1">
              <a:lnSpc>
                <a:spcPct val="125000"/>
              </a:lnSpc>
              <a:spcBef>
                <a:spcPts val="0"/>
              </a:spcBef>
              <a:buFontTx/>
              <a:buBlip>
                <a:blip r:embed="rId2"/>
              </a:buBlip>
              <a:defRPr lang="en-US" sz="800" b="0" i="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43996" indent="-143996" algn="l" defTabSz="914377" rtl="0" eaLnBrk="1" latinLnBrk="0" hangingPunct="1">
              <a:lnSpc>
                <a:spcPct val="125000"/>
              </a:lnSpc>
              <a:spcBef>
                <a:spcPts val="0"/>
              </a:spcBef>
              <a:buFontTx/>
              <a:buBlip>
                <a:blip r:embed="rId2"/>
              </a:buBlip>
              <a:defRPr lang="en-US" sz="800" b="0" i="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43996" indent="-143996" algn="l" defTabSz="914377" rtl="0" eaLnBrk="1" latinLnBrk="0" hangingPunct="1">
              <a:lnSpc>
                <a:spcPct val="125000"/>
              </a:lnSpc>
              <a:spcBef>
                <a:spcPts val="0"/>
              </a:spcBef>
              <a:buFontTx/>
              <a:buBlip>
                <a:blip r:embed="rId2"/>
              </a:buBlip>
              <a:defRPr lang="en-US" sz="800" b="0" i="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 name="Text Placeholder 2">
            <a:extLst>
              <a:ext uri="{FF2B5EF4-FFF2-40B4-BE49-F238E27FC236}">
                <a16:creationId xmlns:a16="http://schemas.microsoft.com/office/drawing/2014/main" id="{8715D62C-EC77-4B61-9919-71E0B129548A}"/>
              </a:ext>
            </a:extLst>
          </p:cNvPr>
          <p:cNvSpPr>
            <a:spLocks noGrp="1"/>
          </p:cNvSpPr>
          <p:nvPr>
            <p:ph type="body" sz="quarter" idx="46"/>
          </p:nvPr>
        </p:nvSpPr>
        <p:spPr>
          <a:xfrm>
            <a:off x="8719700" y="3906754"/>
            <a:ext cx="1390651" cy="2169583"/>
          </a:xfrm>
        </p:spPr>
        <p:txBody>
          <a:bodyPr/>
          <a:lstStyle>
            <a:lvl1pPr marL="143996" indent="-143996">
              <a:buFontTx/>
              <a:buBlip>
                <a:blip r:embed="rId2"/>
              </a:buBlip>
              <a:defRPr sz="800"/>
            </a:lvl1pPr>
            <a:lvl2pPr marL="0" indent="0">
              <a:buFont typeface="Arial" panose="020B0604020202020204" pitchFamily="34" charset="0"/>
              <a:buNone/>
              <a:defRPr sz="1200">
                <a:solidFill>
                  <a:schemeClr val="accent2"/>
                </a:solidFill>
              </a:defRPr>
            </a:lvl2pPr>
            <a:lvl3pPr marL="143996" indent="-143996" algn="l" defTabSz="914377" rtl="0" eaLnBrk="1" latinLnBrk="0" hangingPunct="1">
              <a:lnSpc>
                <a:spcPct val="125000"/>
              </a:lnSpc>
              <a:spcBef>
                <a:spcPts val="0"/>
              </a:spcBef>
              <a:buFontTx/>
              <a:buBlip>
                <a:blip r:embed="rId2"/>
              </a:buBlip>
              <a:defRPr lang="en-US" sz="800" b="0" i="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43996" indent="-143996" algn="l" defTabSz="914377" rtl="0" eaLnBrk="1" latinLnBrk="0" hangingPunct="1">
              <a:lnSpc>
                <a:spcPct val="125000"/>
              </a:lnSpc>
              <a:spcBef>
                <a:spcPts val="0"/>
              </a:spcBef>
              <a:buFontTx/>
              <a:buBlip>
                <a:blip r:embed="rId2"/>
              </a:buBlip>
              <a:defRPr lang="en-US" sz="800" b="0" i="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43996" indent="-143996" algn="l" defTabSz="914377" rtl="0" eaLnBrk="1" latinLnBrk="0" hangingPunct="1">
              <a:lnSpc>
                <a:spcPct val="125000"/>
              </a:lnSpc>
              <a:spcBef>
                <a:spcPts val="0"/>
              </a:spcBef>
              <a:buFontTx/>
              <a:buBlip>
                <a:blip r:embed="rId2"/>
              </a:buBlip>
              <a:defRPr lang="en-US" sz="800" b="0" i="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 name="Text Placeholder 2">
            <a:extLst>
              <a:ext uri="{FF2B5EF4-FFF2-40B4-BE49-F238E27FC236}">
                <a16:creationId xmlns:a16="http://schemas.microsoft.com/office/drawing/2014/main" id="{5A1D3125-0CBF-4C19-9D10-F33F2DE4801B}"/>
              </a:ext>
            </a:extLst>
          </p:cNvPr>
          <p:cNvSpPr>
            <a:spLocks noGrp="1"/>
          </p:cNvSpPr>
          <p:nvPr>
            <p:ph type="body" sz="quarter" idx="47"/>
          </p:nvPr>
        </p:nvSpPr>
        <p:spPr>
          <a:xfrm>
            <a:off x="10353388" y="3906754"/>
            <a:ext cx="1390651" cy="2169583"/>
          </a:xfrm>
        </p:spPr>
        <p:txBody>
          <a:bodyPr/>
          <a:lstStyle>
            <a:lvl1pPr marL="143996" indent="-143996">
              <a:buFontTx/>
              <a:buBlip>
                <a:blip r:embed="rId2"/>
              </a:buBlip>
              <a:defRPr sz="800"/>
            </a:lvl1pPr>
            <a:lvl2pPr marL="0" indent="0">
              <a:buFont typeface="Arial" panose="020B0604020202020204" pitchFamily="34" charset="0"/>
              <a:buNone/>
              <a:defRPr sz="1200">
                <a:solidFill>
                  <a:schemeClr val="accent2"/>
                </a:solidFill>
              </a:defRPr>
            </a:lvl2pPr>
            <a:lvl3pPr marL="143996" indent="-143996" algn="l" defTabSz="914377" rtl="0" eaLnBrk="1" latinLnBrk="0" hangingPunct="1">
              <a:lnSpc>
                <a:spcPct val="125000"/>
              </a:lnSpc>
              <a:spcBef>
                <a:spcPts val="0"/>
              </a:spcBef>
              <a:buFontTx/>
              <a:buBlip>
                <a:blip r:embed="rId2"/>
              </a:buBlip>
              <a:defRPr lang="en-US" sz="800" b="0" i="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43996" indent="-143996" algn="l" defTabSz="914377" rtl="0" eaLnBrk="1" latinLnBrk="0" hangingPunct="1">
              <a:lnSpc>
                <a:spcPct val="125000"/>
              </a:lnSpc>
              <a:spcBef>
                <a:spcPts val="0"/>
              </a:spcBef>
              <a:buFontTx/>
              <a:buBlip>
                <a:blip r:embed="rId2"/>
              </a:buBlip>
              <a:defRPr lang="en-US" sz="800" b="0" i="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43996" indent="-143996" algn="l" defTabSz="914377" rtl="0" eaLnBrk="1" latinLnBrk="0" hangingPunct="1">
              <a:lnSpc>
                <a:spcPct val="125000"/>
              </a:lnSpc>
              <a:spcBef>
                <a:spcPts val="0"/>
              </a:spcBef>
              <a:buFontTx/>
              <a:buBlip>
                <a:blip r:embed="rId2"/>
              </a:buBlip>
              <a:defRPr lang="en-US" sz="800" b="0" i="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36463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Title and Content with Chart">
    <p:spTree>
      <p:nvGrpSpPr>
        <p:cNvPr id="1" name=""/>
        <p:cNvGrpSpPr/>
        <p:nvPr/>
      </p:nvGrpSpPr>
      <p:grpSpPr>
        <a:xfrm>
          <a:off x="0" y="0"/>
          <a:ext cx="0" cy="0"/>
          <a:chOff x="0" y="0"/>
          <a:chExt cx="0" cy="0"/>
        </a:xfrm>
      </p:grpSpPr>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8" name="Espace réservé du graphique 7">
            <a:extLst>
              <a:ext uri="{FF2B5EF4-FFF2-40B4-BE49-F238E27FC236}">
                <a16:creationId xmlns:a16="http://schemas.microsoft.com/office/drawing/2014/main" id="{5740236E-B231-4B38-9B19-5CA4361809F8}"/>
              </a:ext>
            </a:extLst>
          </p:cNvPr>
          <p:cNvSpPr>
            <a:spLocks noGrp="1"/>
          </p:cNvSpPr>
          <p:nvPr>
            <p:ph type="chart" sz="quarter" idx="21" hasCustomPrompt="1"/>
          </p:nvPr>
        </p:nvSpPr>
        <p:spPr>
          <a:xfrm>
            <a:off x="3750734" y="1942730"/>
            <a:ext cx="7988300" cy="4295221"/>
          </a:xfrm>
        </p:spPr>
        <p:txBody>
          <a:bodyPr anchor="ctr">
            <a:noAutofit/>
          </a:bodyPr>
          <a:lstStyle>
            <a:lvl1pPr algn="ctr">
              <a:defRPr>
                <a:solidFill>
                  <a:schemeClr val="tx1"/>
                </a:solidFill>
              </a:defRPr>
            </a:lvl1pPr>
          </a:lstStyle>
          <a:p>
            <a:r>
              <a:rPr lang="en-US" noProof="0"/>
              <a:t>Chart and Table</a:t>
            </a:r>
          </a:p>
        </p:txBody>
      </p:sp>
      <p:sp>
        <p:nvSpPr>
          <p:cNvPr id="12" name="Espace réservé du texte 5">
            <a:extLst>
              <a:ext uri="{FF2B5EF4-FFF2-40B4-BE49-F238E27FC236}">
                <a16:creationId xmlns:a16="http://schemas.microsoft.com/office/drawing/2014/main" id="{7C974083-9FEF-484E-9F19-6CD76EB3A2AC}"/>
              </a:ext>
            </a:extLst>
          </p:cNvPr>
          <p:cNvSpPr>
            <a:spLocks noGrp="1"/>
          </p:cNvSpPr>
          <p:nvPr>
            <p:ph type="body" sz="quarter" idx="18"/>
          </p:nvPr>
        </p:nvSpPr>
        <p:spPr>
          <a:xfrm>
            <a:off x="444973" y="425183"/>
            <a:ext cx="11304000"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en-US" noProof="0"/>
              <a:t>Click to edit Master text styles</a:t>
            </a:r>
          </a:p>
        </p:txBody>
      </p:sp>
      <p:sp>
        <p:nvSpPr>
          <p:cNvPr id="13" name="Espace réservé du texte 4">
            <a:extLst>
              <a:ext uri="{FF2B5EF4-FFF2-40B4-BE49-F238E27FC236}">
                <a16:creationId xmlns:a16="http://schemas.microsoft.com/office/drawing/2014/main" id="{372C0F46-678A-45F1-938F-2E7732BC05F3}"/>
              </a:ext>
            </a:extLst>
          </p:cNvPr>
          <p:cNvSpPr>
            <a:spLocks noGrp="1"/>
          </p:cNvSpPr>
          <p:nvPr>
            <p:ph type="body" sz="quarter" idx="22"/>
          </p:nvPr>
        </p:nvSpPr>
        <p:spPr>
          <a:xfrm>
            <a:off x="444974" y="1577578"/>
            <a:ext cx="11282959" cy="246221"/>
          </a:xfrm>
        </p:spPr>
        <p:txBody>
          <a:bodyPr wrap="square">
            <a:spAutoFit/>
          </a:bodyPr>
          <a:lstStyle>
            <a:lvl1pPr>
              <a:lnSpc>
                <a:spcPct val="100000"/>
              </a:lnSpc>
              <a:spcAft>
                <a:spcPts val="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Click to edit Master text styles</a:t>
            </a:r>
          </a:p>
        </p:txBody>
      </p:sp>
      <p:sp>
        <p:nvSpPr>
          <p:cNvPr id="14" name="Title 1">
            <a:extLst>
              <a:ext uri="{FF2B5EF4-FFF2-40B4-BE49-F238E27FC236}">
                <a16:creationId xmlns:a16="http://schemas.microsoft.com/office/drawing/2014/main" id="{4F7F0780-2D15-471D-9496-7A64395D2FEF}"/>
              </a:ext>
            </a:extLst>
          </p:cNvPr>
          <p:cNvSpPr>
            <a:spLocks noGrp="1"/>
          </p:cNvSpPr>
          <p:nvPr>
            <p:ph type="title"/>
          </p:nvPr>
        </p:nvSpPr>
        <p:spPr>
          <a:xfrm>
            <a:off x="444975" y="710401"/>
            <a:ext cx="11294059" cy="748247"/>
          </a:xfrm>
        </p:spPr>
        <p:txBody>
          <a:bodyPr/>
          <a:lstStyle/>
          <a:p>
            <a:r>
              <a:rPr lang="en-US"/>
              <a:t>Click to edit Master title style</a:t>
            </a:r>
          </a:p>
        </p:txBody>
      </p:sp>
      <p:sp>
        <p:nvSpPr>
          <p:cNvPr id="16" name="Text Placeholder 2">
            <a:extLst>
              <a:ext uri="{FF2B5EF4-FFF2-40B4-BE49-F238E27FC236}">
                <a16:creationId xmlns:a16="http://schemas.microsoft.com/office/drawing/2014/main" id="{2E6DF4D0-6655-42BC-BA6C-0FF9041659BA}"/>
              </a:ext>
            </a:extLst>
          </p:cNvPr>
          <p:cNvSpPr>
            <a:spLocks noGrp="1"/>
          </p:cNvSpPr>
          <p:nvPr>
            <p:ph type="body" sz="quarter" idx="49"/>
          </p:nvPr>
        </p:nvSpPr>
        <p:spPr>
          <a:xfrm>
            <a:off x="442034" y="1943799"/>
            <a:ext cx="2827447" cy="4295223"/>
          </a:xfrm>
        </p:spPr>
        <p:txBody>
          <a:bodyPr/>
          <a:lstStyle>
            <a:lvl1pPr>
              <a:defRPr>
                <a:solidFill>
                  <a:schemeClr val="tx1"/>
                </a:solidFill>
              </a:defRPr>
            </a:lvl1pPr>
            <a:lvl2pPr marL="302392" indent="-302392">
              <a:buFontTx/>
              <a:buBlip>
                <a:blip r:embed="rId2"/>
              </a:buBlip>
              <a:defRPr>
                <a:solidFill>
                  <a:schemeClr val="tx1"/>
                </a:solidFill>
              </a:defRPr>
            </a:lvl2pPr>
            <a:lvl3pPr marL="609585" indent="-302392">
              <a:buFontTx/>
              <a:buBlip>
                <a:blip r:embed="rId2"/>
              </a:buBlip>
              <a:defRPr>
                <a:solidFill>
                  <a:schemeClr val="tx1"/>
                </a:solidFill>
              </a:defRPr>
            </a:lvl3pPr>
            <a:lvl4pPr marL="911977" indent="-302392">
              <a:buFontTx/>
              <a:buBlip>
                <a:blip r:embed="rId2"/>
              </a:buBlip>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76437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Custom Chart">
    <p:spTree>
      <p:nvGrpSpPr>
        <p:cNvPr id="1" name=""/>
        <p:cNvGrpSpPr/>
        <p:nvPr/>
      </p:nvGrpSpPr>
      <p:grpSpPr>
        <a:xfrm>
          <a:off x="0" y="0"/>
          <a:ext cx="0" cy="0"/>
          <a:chOff x="0" y="0"/>
          <a:chExt cx="0" cy="0"/>
        </a:xfrm>
      </p:grpSpPr>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4" name="Espace réservé du texte 3">
            <a:extLst>
              <a:ext uri="{FF2B5EF4-FFF2-40B4-BE49-F238E27FC236}">
                <a16:creationId xmlns:a16="http://schemas.microsoft.com/office/drawing/2014/main" id="{9BA057E7-5A0F-4AE0-9351-1A58DB294C4E}"/>
              </a:ext>
            </a:extLst>
          </p:cNvPr>
          <p:cNvSpPr>
            <a:spLocks noGrp="1"/>
          </p:cNvSpPr>
          <p:nvPr>
            <p:ph type="body" sz="quarter" idx="21" hasCustomPrompt="1"/>
          </p:nvPr>
        </p:nvSpPr>
        <p:spPr>
          <a:xfrm>
            <a:off x="3752851" y="1942729"/>
            <a:ext cx="3365500" cy="4295223"/>
          </a:xfrm>
          <a:solidFill>
            <a:schemeClr val="accent2"/>
          </a:solidFill>
        </p:spPr>
        <p:txBody>
          <a:bodyPr anchor="ctr">
            <a:noAutofit/>
          </a:bodyPr>
          <a:lstStyle>
            <a:lvl1pPr algn="ctr">
              <a:lnSpc>
                <a:spcPct val="100000"/>
              </a:lnSpc>
              <a:defRPr sz="4267"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a:lnSpc>
                <a:spcPct val="100000"/>
              </a:lnSpc>
              <a:defRPr sz="4267" b="0" i="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0" indent="0" algn="ctr">
              <a:buFont typeface="Arial" panose="020B0604020202020204" pitchFamily="34" charset="0"/>
              <a:buNone/>
              <a:defRPr sz="800">
                <a:solidFill>
                  <a:schemeClr val="tx1"/>
                </a:solidFill>
              </a:defRPr>
            </a:lvl3pPr>
          </a:lstStyle>
          <a:p>
            <a:pPr lvl="0"/>
            <a:r>
              <a:rPr lang="en-US" noProof="0"/>
              <a:t>8</a:t>
            </a:r>
          </a:p>
          <a:p>
            <a:pPr lvl="2"/>
            <a:r>
              <a:rPr lang="en-US" noProof="0"/>
              <a:t>Oncology</a:t>
            </a:r>
          </a:p>
        </p:txBody>
      </p:sp>
      <p:sp>
        <p:nvSpPr>
          <p:cNvPr id="12" name="Espace réservé du texte 3">
            <a:extLst>
              <a:ext uri="{FF2B5EF4-FFF2-40B4-BE49-F238E27FC236}">
                <a16:creationId xmlns:a16="http://schemas.microsoft.com/office/drawing/2014/main" id="{D1DC7E5E-9E41-496F-A46A-10D60378AF45}"/>
              </a:ext>
            </a:extLst>
          </p:cNvPr>
          <p:cNvSpPr>
            <a:spLocks noGrp="1"/>
          </p:cNvSpPr>
          <p:nvPr>
            <p:ph type="body" sz="quarter" idx="22" hasCustomPrompt="1"/>
          </p:nvPr>
        </p:nvSpPr>
        <p:spPr>
          <a:xfrm>
            <a:off x="7239003" y="1942729"/>
            <a:ext cx="1657349" cy="2057772"/>
          </a:xfrm>
          <a:solidFill>
            <a:schemeClr val="accent3"/>
          </a:solidFill>
        </p:spPr>
        <p:txBody>
          <a:bodyPr anchor="ctr">
            <a:noAutofit/>
          </a:bodyPr>
          <a:lstStyle>
            <a:lvl1pPr algn="ctr">
              <a:lnSpc>
                <a:spcPct val="100000"/>
              </a:lnSpc>
              <a:defRPr sz="4267"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a:lnSpc>
                <a:spcPct val="100000"/>
              </a:lnSpc>
              <a:defRPr sz="4267" b="0" i="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0" indent="0" algn="ctr">
              <a:buFont typeface="Arial" panose="020B0604020202020204" pitchFamily="34" charset="0"/>
              <a:buNone/>
              <a:defRPr sz="800">
                <a:solidFill>
                  <a:schemeClr val="tx1"/>
                </a:solidFill>
              </a:defRPr>
            </a:lvl3pPr>
          </a:lstStyle>
          <a:p>
            <a:pPr lvl="0"/>
            <a:r>
              <a:rPr lang="en-US" noProof="0"/>
              <a:t>2</a:t>
            </a:r>
          </a:p>
          <a:p>
            <a:pPr lvl="2"/>
            <a:r>
              <a:rPr lang="en-US" noProof="0"/>
              <a:t>Neurology</a:t>
            </a:r>
          </a:p>
        </p:txBody>
      </p:sp>
      <p:sp>
        <p:nvSpPr>
          <p:cNvPr id="14" name="Espace réservé du texte 3">
            <a:extLst>
              <a:ext uri="{FF2B5EF4-FFF2-40B4-BE49-F238E27FC236}">
                <a16:creationId xmlns:a16="http://schemas.microsoft.com/office/drawing/2014/main" id="{3CA8CA11-934D-49F7-A929-1D1F6E6171E8}"/>
              </a:ext>
            </a:extLst>
          </p:cNvPr>
          <p:cNvSpPr>
            <a:spLocks noGrp="1"/>
          </p:cNvSpPr>
          <p:nvPr>
            <p:ph type="body" sz="quarter" idx="24" hasCustomPrompt="1"/>
          </p:nvPr>
        </p:nvSpPr>
        <p:spPr>
          <a:xfrm>
            <a:off x="10795006" y="1942727"/>
            <a:ext cx="952020" cy="4295223"/>
          </a:xfrm>
          <a:solidFill>
            <a:schemeClr val="accent3"/>
          </a:solidFill>
        </p:spPr>
        <p:txBody>
          <a:bodyPr anchor="ctr">
            <a:noAutofit/>
          </a:bodyPr>
          <a:lstStyle>
            <a:lvl1pPr algn="ctr">
              <a:lnSpc>
                <a:spcPct val="80000"/>
              </a:lnSpc>
              <a:defRPr sz="4267"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a:lnSpc>
                <a:spcPct val="80000"/>
              </a:lnSpc>
              <a:defRPr sz="4267" b="0" i="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0" indent="0" algn="ctr">
              <a:buFont typeface="Arial" panose="020B0604020202020204" pitchFamily="34" charset="0"/>
              <a:buNone/>
              <a:defRPr sz="800">
                <a:solidFill>
                  <a:schemeClr val="tx1"/>
                </a:solidFill>
              </a:defRPr>
            </a:lvl3pPr>
          </a:lstStyle>
          <a:p>
            <a:pPr lvl="0"/>
            <a:r>
              <a:rPr lang="en-US" noProof="0"/>
              <a:t>2</a:t>
            </a:r>
          </a:p>
          <a:p>
            <a:pPr lvl="2"/>
            <a:r>
              <a:rPr lang="en-US" noProof="0"/>
              <a:t>Rare diseases</a:t>
            </a:r>
          </a:p>
        </p:txBody>
      </p:sp>
      <p:sp>
        <p:nvSpPr>
          <p:cNvPr id="15" name="Espace réservé du texte 3">
            <a:extLst>
              <a:ext uri="{FF2B5EF4-FFF2-40B4-BE49-F238E27FC236}">
                <a16:creationId xmlns:a16="http://schemas.microsoft.com/office/drawing/2014/main" id="{E2A95B96-5606-44FB-9A28-BF7F82AE0AEA}"/>
              </a:ext>
            </a:extLst>
          </p:cNvPr>
          <p:cNvSpPr>
            <a:spLocks noGrp="1"/>
          </p:cNvSpPr>
          <p:nvPr>
            <p:ph type="body" sz="quarter" idx="25" hasCustomPrompt="1"/>
          </p:nvPr>
        </p:nvSpPr>
        <p:spPr>
          <a:xfrm>
            <a:off x="7239001" y="4124871"/>
            <a:ext cx="3435352" cy="1298029"/>
          </a:xfrm>
          <a:solidFill>
            <a:schemeClr val="accent4"/>
          </a:solidFill>
        </p:spPr>
        <p:txBody>
          <a:bodyPr bIns="108000" anchor="ctr">
            <a:noAutofit/>
          </a:bodyPr>
          <a:lstStyle>
            <a:lvl1pPr algn="ctr">
              <a:lnSpc>
                <a:spcPct val="100000"/>
              </a:lnSpc>
              <a:spcBef>
                <a:spcPts val="0"/>
              </a:spcBef>
              <a:defRPr sz="4267"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ctr">
              <a:lnSpc>
                <a:spcPct val="100000"/>
              </a:lnSpc>
              <a:spcBef>
                <a:spcPts val="400"/>
              </a:spcBef>
              <a:buFont typeface="Arial" panose="020B0604020202020204" pitchFamily="34" charset="0"/>
              <a:buNone/>
              <a:defRPr sz="800" b="0" i="0">
                <a:solidFill>
                  <a:schemeClr val="tx1"/>
                </a:solidFill>
                <a:latin typeface="Verdana" panose="020B0604030504040204" pitchFamily="34" charset="0"/>
                <a:ea typeface="Verdana" panose="020B0604030504040204" pitchFamily="34" charset="0"/>
                <a:cs typeface="Verdana" panose="020B0604030504040204" pitchFamily="34" charset="0"/>
              </a:defRPr>
            </a:lvl2pPr>
          </a:lstStyle>
          <a:p>
            <a:pPr lvl="0"/>
            <a:r>
              <a:rPr lang="en-US" noProof="0"/>
              <a:t>3</a:t>
            </a:r>
          </a:p>
          <a:p>
            <a:pPr lvl="1"/>
            <a:r>
              <a:rPr lang="en-US" noProof="0"/>
              <a:t>Rare blood disorders</a:t>
            </a:r>
          </a:p>
        </p:txBody>
      </p:sp>
      <p:sp>
        <p:nvSpPr>
          <p:cNvPr id="16" name="Espace réservé du texte 3">
            <a:extLst>
              <a:ext uri="{FF2B5EF4-FFF2-40B4-BE49-F238E27FC236}">
                <a16:creationId xmlns:a16="http://schemas.microsoft.com/office/drawing/2014/main" id="{563A6F80-C740-4630-B53A-0571C25D9BC9}"/>
              </a:ext>
            </a:extLst>
          </p:cNvPr>
          <p:cNvSpPr>
            <a:spLocks noGrp="1"/>
          </p:cNvSpPr>
          <p:nvPr>
            <p:ph type="body" sz="quarter" idx="26" hasCustomPrompt="1"/>
          </p:nvPr>
        </p:nvSpPr>
        <p:spPr>
          <a:xfrm>
            <a:off x="7239001" y="5547270"/>
            <a:ext cx="3435352" cy="675405"/>
          </a:xfrm>
          <a:solidFill>
            <a:schemeClr val="accent5"/>
          </a:solidFill>
        </p:spPr>
        <p:txBody>
          <a:bodyPr tIns="36000" bIns="36000" anchor="ctr">
            <a:noAutofit/>
          </a:bodyPr>
          <a:lstStyle>
            <a:lvl1pPr algn="ctr">
              <a:lnSpc>
                <a:spcPct val="75000"/>
              </a:lnSpc>
              <a:defRPr sz="4267"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a:lnSpc>
                <a:spcPct val="80000"/>
              </a:lnSpc>
              <a:defRPr sz="4267" b="0" i="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0" indent="0" algn="ctr">
              <a:buFont typeface="Arial" panose="020B0604020202020204" pitchFamily="34" charset="0"/>
              <a:buNone/>
              <a:defRPr sz="800">
                <a:solidFill>
                  <a:schemeClr val="tx1"/>
                </a:solidFill>
              </a:defRPr>
            </a:lvl3pPr>
          </a:lstStyle>
          <a:p>
            <a:pPr lvl="0"/>
            <a:r>
              <a:rPr lang="en-US" noProof="0"/>
              <a:t>1</a:t>
            </a:r>
          </a:p>
          <a:p>
            <a:pPr lvl="2"/>
            <a:r>
              <a:rPr lang="en-US" noProof="0" err="1"/>
              <a:t>Immunologie</a:t>
            </a:r>
            <a:endParaRPr lang="en-US" noProof="0"/>
          </a:p>
        </p:txBody>
      </p:sp>
      <p:sp>
        <p:nvSpPr>
          <p:cNvPr id="22" name="Espace réservé du texte 3">
            <a:extLst>
              <a:ext uri="{FF2B5EF4-FFF2-40B4-BE49-F238E27FC236}">
                <a16:creationId xmlns:a16="http://schemas.microsoft.com/office/drawing/2014/main" id="{03CC539B-EFCF-4F4C-B1A5-A69F32F5CE14}"/>
              </a:ext>
            </a:extLst>
          </p:cNvPr>
          <p:cNvSpPr>
            <a:spLocks noGrp="1"/>
          </p:cNvSpPr>
          <p:nvPr>
            <p:ph type="body" sz="quarter" idx="30" hasCustomPrompt="1"/>
          </p:nvPr>
        </p:nvSpPr>
        <p:spPr>
          <a:xfrm>
            <a:off x="9015363" y="1942729"/>
            <a:ext cx="1657349" cy="2057772"/>
          </a:xfrm>
          <a:solidFill>
            <a:schemeClr val="accent3"/>
          </a:solidFill>
        </p:spPr>
        <p:txBody>
          <a:bodyPr anchor="ctr">
            <a:noAutofit/>
          </a:bodyPr>
          <a:lstStyle>
            <a:lvl1pPr algn="ctr">
              <a:lnSpc>
                <a:spcPct val="100000"/>
              </a:lnSpc>
              <a:defRPr sz="4267"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a:lnSpc>
                <a:spcPct val="100000"/>
              </a:lnSpc>
              <a:defRPr sz="4267" b="0" i="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0" indent="0" algn="ctr">
              <a:buFont typeface="Arial" panose="020B0604020202020204" pitchFamily="34" charset="0"/>
              <a:buNone/>
              <a:defRPr sz="800">
                <a:solidFill>
                  <a:schemeClr val="tx1"/>
                </a:solidFill>
              </a:defRPr>
            </a:lvl3pPr>
          </a:lstStyle>
          <a:p>
            <a:pPr lvl="0"/>
            <a:r>
              <a:rPr lang="en-US" noProof="0"/>
              <a:t>2</a:t>
            </a:r>
          </a:p>
          <a:p>
            <a:pPr lvl="2"/>
            <a:r>
              <a:rPr lang="en-US" noProof="0"/>
              <a:t>Rare diseases</a:t>
            </a:r>
          </a:p>
        </p:txBody>
      </p:sp>
      <p:sp>
        <p:nvSpPr>
          <p:cNvPr id="17" name="Espace réservé du texte 5">
            <a:extLst>
              <a:ext uri="{FF2B5EF4-FFF2-40B4-BE49-F238E27FC236}">
                <a16:creationId xmlns:a16="http://schemas.microsoft.com/office/drawing/2014/main" id="{2B698D7F-F2E3-4AC1-83C8-EBE1328E299C}"/>
              </a:ext>
            </a:extLst>
          </p:cNvPr>
          <p:cNvSpPr>
            <a:spLocks noGrp="1"/>
          </p:cNvSpPr>
          <p:nvPr>
            <p:ph type="body" sz="quarter" idx="18"/>
          </p:nvPr>
        </p:nvSpPr>
        <p:spPr>
          <a:xfrm>
            <a:off x="444973" y="425183"/>
            <a:ext cx="11304000"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en-US" noProof="0"/>
              <a:t>Click to edit Master text styles</a:t>
            </a:r>
          </a:p>
        </p:txBody>
      </p:sp>
      <p:sp>
        <p:nvSpPr>
          <p:cNvPr id="18" name="Espace réservé du texte 4">
            <a:extLst>
              <a:ext uri="{FF2B5EF4-FFF2-40B4-BE49-F238E27FC236}">
                <a16:creationId xmlns:a16="http://schemas.microsoft.com/office/drawing/2014/main" id="{2A804B13-0274-405A-885F-9C73BEF1A9D9}"/>
              </a:ext>
            </a:extLst>
          </p:cNvPr>
          <p:cNvSpPr>
            <a:spLocks noGrp="1"/>
          </p:cNvSpPr>
          <p:nvPr>
            <p:ph type="body" sz="quarter" idx="31"/>
          </p:nvPr>
        </p:nvSpPr>
        <p:spPr>
          <a:xfrm>
            <a:off x="444974" y="1577578"/>
            <a:ext cx="11282959" cy="246221"/>
          </a:xfrm>
        </p:spPr>
        <p:txBody>
          <a:bodyPr wrap="square">
            <a:spAutoFit/>
          </a:bodyPr>
          <a:lstStyle>
            <a:lvl1pPr>
              <a:lnSpc>
                <a:spcPct val="100000"/>
              </a:lnSpc>
              <a:spcAft>
                <a:spcPts val="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Click to edit Master text styles</a:t>
            </a:r>
          </a:p>
        </p:txBody>
      </p:sp>
      <p:sp>
        <p:nvSpPr>
          <p:cNvPr id="20" name="Title 1">
            <a:extLst>
              <a:ext uri="{FF2B5EF4-FFF2-40B4-BE49-F238E27FC236}">
                <a16:creationId xmlns:a16="http://schemas.microsoft.com/office/drawing/2014/main" id="{874F34E5-E51A-4313-AC90-F67C509F31A5}"/>
              </a:ext>
            </a:extLst>
          </p:cNvPr>
          <p:cNvSpPr>
            <a:spLocks noGrp="1"/>
          </p:cNvSpPr>
          <p:nvPr>
            <p:ph type="title"/>
          </p:nvPr>
        </p:nvSpPr>
        <p:spPr>
          <a:xfrm>
            <a:off x="444975" y="710401"/>
            <a:ext cx="11294059" cy="748247"/>
          </a:xfrm>
        </p:spPr>
        <p:txBody>
          <a:bodyPr/>
          <a:lstStyle/>
          <a:p>
            <a:r>
              <a:rPr lang="en-US"/>
              <a:t>Click to edit Master title style</a:t>
            </a:r>
          </a:p>
        </p:txBody>
      </p:sp>
      <p:sp>
        <p:nvSpPr>
          <p:cNvPr id="21" name="Text Placeholder 2">
            <a:extLst>
              <a:ext uri="{FF2B5EF4-FFF2-40B4-BE49-F238E27FC236}">
                <a16:creationId xmlns:a16="http://schemas.microsoft.com/office/drawing/2014/main" id="{D2D553F7-D3A0-40D6-80B1-7D98F5A96AFE}"/>
              </a:ext>
            </a:extLst>
          </p:cNvPr>
          <p:cNvSpPr>
            <a:spLocks noGrp="1"/>
          </p:cNvSpPr>
          <p:nvPr>
            <p:ph type="body" sz="quarter" idx="49"/>
          </p:nvPr>
        </p:nvSpPr>
        <p:spPr>
          <a:xfrm>
            <a:off x="442034" y="1943799"/>
            <a:ext cx="2827447" cy="4295223"/>
          </a:xfrm>
        </p:spPr>
        <p:txBody>
          <a:bodyPr/>
          <a:lstStyle>
            <a:lvl1pPr>
              <a:defRPr>
                <a:solidFill>
                  <a:schemeClr val="tx1"/>
                </a:solidFill>
              </a:defRPr>
            </a:lvl1pPr>
            <a:lvl2pPr marL="302392" indent="-302392">
              <a:buFontTx/>
              <a:buBlip>
                <a:blip r:embed="rId2"/>
              </a:buBlip>
              <a:defRPr>
                <a:solidFill>
                  <a:schemeClr val="tx1"/>
                </a:solidFill>
              </a:defRPr>
            </a:lvl2pPr>
            <a:lvl3pPr marL="609585" indent="-302392">
              <a:buFontTx/>
              <a:buBlip>
                <a:blip r:embed="rId2"/>
              </a:buBlip>
              <a:defRPr>
                <a:solidFill>
                  <a:schemeClr val="tx1"/>
                </a:solidFill>
              </a:defRPr>
            </a:lvl3pPr>
            <a:lvl4pPr marL="911977" indent="-302392">
              <a:buFontTx/>
              <a:buBlip>
                <a:blip r:embed="rId2"/>
              </a:buBlip>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13882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Pipeline">
    <p:spTree>
      <p:nvGrpSpPr>
        <p:cNvPr id="1" name=""/>
        <p:cNvGrpSpPr/>
        <p:nvPr/>
      </p:nvGrpSpPr>
      <p:grpSpPr>
        <a:xfrm>
          <a:off x="0" y="0"/>
          <a:ext cx="0" cy="0"/>
          <a:chOff x="0" y="0"/>
          <a:chExt cx="0" cy="0"/>
        </a:xfrm>
      </p:grpSpPr>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28" name="Espace réservé du graphique SmartArt 27">
            <a:extLst>
              <a:ext uri="{FF2B5EF4-FFF2-40B4-BE49-F238E27FC236}">
                <a16:creationId xmlns:a16="http://schemas.microsoft.com/office/drawing/2014/main" id="{8D53DFC9-0862-4983-A2CD-513024C2A0A3}"/>
              </a:ext>
            </a:extLst>
          </p:cNvPr>
          <p:cNvSpPr>
            <a:spLocks noGrp="1" noChangeAspect="1"/>
          </p:cNvSpPr>
          <p:nvPr>
            <p:ph type="dgm" sz="quarter" idx="21"/>
          </p:nvPr>
        </p:nvSpPr>
        <p:spPr>
          <a:xfrm>
            <a:off x="988477" y="4541605"/>
            <a:ext cx="292772" cy="290697"/>
          </a:xfrm>
          <a:custGeom>
            <a:avLst/>
            <a:gdLst>
              <a:gd name="connsiteX0" fmla="*/ 2922939 w 3483218"/>
              <a:gd name="connsiteY0" fmla="*/ 1259365 h 3458526"/>
              <a:gd name="connsiteX1" fmla="*/ 1600525 w 3483218"/>
              <a:gd name="connsiteY1" fmla="*/ 2492535 h 3458526"/>
              <a:gd name="connsiteX2" fmla="*/ 868506 w 3483218"/>
              <a:gd name="connsiteY2" fmla="*/ 1555592 h 3458526"/>
              <a:gd name="connsiteX3" fmla="*/ 797650 w 3483218"/>
              <a:gd name="connsiteY3" fmla="*/ 1610951 h 3458526"/>
              <a:gd name="connsiteX4" fmla="*/ 1586692 w 3483218"/>
              <a:gd name="connsiteY4" fmla="*/ 2620878 h 3458526"/>
              <a:gd name="connsiteX5" fmla="*/ 1626892 w 3483218"/>
              <a:gd name="connsiteY5" fmla="*/ 2589471 h 3458526"/>
              <a:gd name="connsiteX6" fmla="*/ 1627601 w 3483218"/>
              <a:gd name="connsiteY6" fmla="*/ 2590232 h 3458526"/>
              <a:gd name="connsiteX7" fmla="*/ 1636303 w 3483218"/>
              <a:gd name="connsiteY7" fmla="*/ 2582117 h 3458526"/>
              <a:gd name="connsiteX8" fmla="*/ 1657548 w 3483218"/>
              <a:gd name="connsiteY8" fmla="*/ 2565520 h 3458526"/>
              <a:gd name="connsiteX9" fmla="*/ 1656095 w 3483218"/>
              <a:gd name="connsiteY9" fmla="*/ 2563661 h 3458526"/>
              <a:gd name="connsiteX10" fmla="*/ 2984262 w 3483218"/>
              <a:gd name="connsiteY10" fmla="*/ 1325125 h 3458526"/>
              <a:gd name="connsiteX11" fmla="*/ 1704581 w 3483218"/>
              <a:gd name="connsiteY11" fmla="*/ 1 h 3458526"/>
              <a:gd name="connsiteX12" fmla="*/ 3483218 w 3483218"/>
              <a:gd name="connsiteY12" fmla="*/ 1729247 h 3458526"/>
              <a:gd name="connsiteX13" fmla="*/ 1778716 w 3483218"/>
              <a:gd name="connsiteY13" fmla="*/ 3458526 h 3458526"/>
              <a:gd name="connsiteX14" fmla="*/ 1 w 3483218"/>
              <a:gd name="connsiteY14" fmla="*/ 1729282 h 3458526"/>
              <a:gd name="connsiteX15" fmla="*/ 1704581 w 3483218"/>
              <a:gd name="connsiteY15" fmla="*/ 1 h 3458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83218" h="3458526">
                <a:moveTo>
                  <a:pt x="2922939" y="1259365"/>
                </a:moveTo>
                <a:lnTo>
                  <a:pt x="1600525" y="2492535"/>
                </a:lnTo>
                <a:lnTo>
                  <a:pt x="868506" y="1555592"/>
                </a:lnTo>
                <a:lnTo>
                  <a:pt x="797650" y="1610951"/>
                </a:lnTo>
                <a:lnTo>
                  <a:pt x="1586692" y="2620878"/>
                </a:lnTo>
                <a:lnTo>
                  <a:pt x="1626892" y="2589471"/>
                </a:lnTo>
                <a:lnTo>
                  <a:pt x="1627601" y="2590232"/>
                </a:lnTo>
                <a:lnTo>
                  <a:pt x="1636303" y="2582117"/>
                </a:lnTo>
                <a:lnTo>
                  <a:pt x="1657548" y="2565520"/>
                </a:lnTo>
                <a:lnTo>
                  <a:pt x="1656095" y="2563661"/>
                </a:lnTo>
                <a:lnTo>
                  <a:pt x="2984262" y="1325125"/>
                </a:lnTo>
                <a:close/>
                <a:moveTo>
                  <a:pt x="1704581" y="1"/>
                </a:moveTo>
                <a:cubicBezTo>
                  <a:pt x="2791550" y="-37"/>
                  <a:pt x="3483179" y="642275"/>
                  <a:pt x="3483218" y="1729247"/>
                </a:cubicBezTo>
                <a:cubicBezTo>
                  <a:pt x="3483201" y="2791528"/>
                  <a:pt x="2791534" y="3458489"/>
                  <a:pt x="1778716" y="3458526"/>
                </a:cubicBezTo>
                <a:cubicBezTo>
                  <a:pt x="666974" y="3458540"/>
                  <a:pt x="-14" y="2791564"/>
                  <a:pt x="1" y="1729282"/>
                </a:cubicBezTo>
                <a:cubicBezTo>
                  <a:pt x="42" y="642310"/>
                  <a:pt x="666991" y="13"/>
                  <a:pt x="1704581" y="1"/>
                </a:cubicBezTo>
                <a:close/>
              </a:path>
            </a:pathLst>
          </a:custGeom>
          <a:solidFill>
            <a:schemeClr val="accent2"/>
          </a:solidFill>
        </p:spPr>
        <p:txBody>
          <a:bodyPr wrap="square">
            <a:noAutofit/>
          </a:bodyPr>
          <a:lstStyle>
            <a:lvl1pPr>
              <a:defRPr>
                <a:noFill/>
              </a:defRPr>
            </a:lvl1pPr>
          </a:lstStyle>
          <a:p>
            <a:r>
              <a:rPr lang="fr-FR" noProof="0"/>
              <a:t>Cliquez sur l'icône pour ajouter un graphique SmartArt</a:t>
            </a:r>
            <a:endParaRPr lang="en-US" noProof="0"/>
          </a:p>
        </p:txBody>
      </p:sp>
      <p:sp>
        <p:nvSpPr>
          <p:cNvPr id="30" name="Espace réservé du graphique SmartArt 29">
            <a:extLst>
              <a:ext uri="{FF2B5EF4-FFF2-40B4-BE49-F238E27FC236}">
                <a16:creationId xmlns:a16="http://schemas.microsoft.com/office/drawing/2014/main" id="{426C2D69-E6C0-447B-8709-F429E5524A8D}"/>
              </a:ext>
            </a:extLst>
          </p:cNvPr>
          <p:cNvSpPr>
            <a:spLocks noGrp="1" noChangeAspect="1"/>
          </p:cNvSpPr>
          <p:nvPr>
            <p:ph type="dgm" sz="quarter" idx="23"/>
          </p:nvPr>
        </p:nvSpPr>
        <p:spPr>
          <a:xfrm>
            <a:off x="2643481" y="4541605"/>
            <a:ext cx="292772" cy="290697"/>
          </a:xfrm>
          <a:custGeom>
            <a:avLst/>
            <a:gdLst>
              <a:gd name="connsiteX0" fmla="*/ 2922939 w 3483218"/>
              <a:gd name="connsiteY0" fmla="*/ 1259365 h 3458526"/>
              <a:gd name="connsiteX1" fmla="*/ 1600525 w 3483218"/>
              <a:gd name="connsiteY1" fmla="*/ 2492535 h 3458526"/>
              <a:gd name="connsiteX2" fmla="*/ 868506 w 3483218"/>
              <a:gd name="connsiteY2" fmla="*/ 1555592 h 3458526"/>
              <a:gd name="connsiteX3" fmla="*/ 797650 w 3483218"/>
              <a:gd name="connsiteY3" fmla="*/ 1610951 h 3458526"/>
              <a:gd name="connsiteX4" fmla="*/ 1586692 w 3483218"/>
              <a:gd name="connsiteY4" fmla="*/ 2620878 h 3458526"/>
              <a:gd name="connsiteX5" fmla="*/ 1626892 w 3483218"/>
              <a:gd name="connsiteY5" fmla="*/ 2589471 h 3458526"/>
              <a:gd name="connsiteX6" fmla="*/ 1627601 w 3483218"/>
              <a:gd name="connsiteY6" fmla="*/ 2590232 h 3458526"/>
              <a:gd name="connsiteX7" fmla="*/ 1636303 w 3483218"/>
              <a:gd name="connsiteY7" fmla="*/ 2582117 h 3458526"/>
              <a:gd name="connsiteX8" fmla="*/ 1657548 w 3483218"/>
              <a:gd name="connsiteY8" fmla="*/ 2565520 h 3458526"/>
              <a:gd name="connsiteX9" fmla="*/ 1656095 w 3483218"/>
              <a:gd name="connsiteY9" fmla="*/ 2563661 h 3458526"/>
              <a:gd name="connsiteX10" fmla="*/ 2984262 w 3483218"/>
              <a:gd name="connsiteY10" fmla="*/ 1325125 h 3458526"/>
              <a:gd name="connsiteX11" fmla="*/ 1704581 w 3483218"/>
              <a:gd name="connsiteY11" fmla="*/ 1 h 3458526"/>
              <a:gd name="connsiteX12" fmla="*/ 3483218 w 3483218"/>
              <a:gd name="connsiteY12" fmla="*/ 1729247 h 3458526"/>
              <a:gd name="connsiteX13" fmla="*/ 1778716 w 3483218"/>
              <a:gd name="connsiteY13" fmla="*/ 3458526 h 3458526"/>
              <a:gd name="connsiteX14" fmla="*/ 1 w 3483218"/>
              <a:gd name="connsiteY14" fmla="*/ 1729282 h 3458526"/>
              <a:gd name="connsiteX15" fmla="*/ 1704581 w 3483218"/>
              <a:gd name="connsiteY15" fmla="*/ 1 h 3458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83218" h="3458526">
                <a:moveTo>
                  <a:pt x="2922939" y="1259365"/>
                </a:moveTo>
                <a:lnTo>
                  <a:pt x="1600525" y="2492535"/>
                </a:lnTo>
                <a:lnTo>
                  <a:pt x="868506" y="1555592"/>
                </a:lnTo>
                <a:lnTo>
                  <a:pt x="797650" y="1610951"/>
                </a:lnTo>
                <a:lnTo>
                  <a:pt x="1586692" y="2620878"/>
                </a:lnTo>
                <a:lnTo>
                  <a:pt x="1626892" y="2589471"/>
                </a:lnTo>
                <a:lnTo>
                  <a:pt x="1627601" y="2590232"/>
                </a:lnTo>
                <a:lnTo>
                  <a:pt x="1636303" y="2582117"/>
                </a:lnTo>
                <a:lnTo>
                  <a:pt x="1657548" y="2565520"/>
                </a:lnTo>
                <a:lnTo>
                  <a:pt x="1656095" y="2563661"/>
                </a:lnTo>
                <a:lnTo>
                  <a:pt x="2984262" y="1325125"/>
                </a:lnTo>
                <a:close/>
                <a:moveTo>
                  <a:pt x="1704581" y="1"/>
                </a:moveTo>
                <a:cubicBezTo>
                  <a:pt x="2791550" y="-37"/>
                  <a:pt x="3483179" y="642275"/>
                  <a:pt x="3483218" y="1729247"/>
                </a:cubicBezTo>
                <a:cubicBezTo>
                  <a:pt x="3483201" y="2791528"/>
                  <a:pt x="2791534" y="3458489"/>
                  <a:pt x="1778716" y="3458526"/>
                </a:cubicBezTo>
                <a:cubicBezTo>
                  <a:pt x="666974" y="3458540"/>
                  <a:pt x="-14" y="2791564"/>
                  <a:pt x="1" y="1729282"/>
                </a:cubicBezTo>
                <a:cubicBezTo>
                  <a:pt x="42" y="642310"/>
                  <a:pt x="666991" y="13"/>
                  <a:pt x="1704581" y="1"/>
                </a:cubicBezTo>
                <a:close/>
              </a:path>
            </a:pathLst>
          </a:custGeom>
          <a:solidFill>
            <a:schemeClr val="accent2"/>
          </a:solidFill>
        </p:spPr>
        <p:txBody>
          <a:bodyPr wrap="square">
            <a:noAutofit/>
          </a:bodyPr>
          <a:lstStyle>
            <a:lvl1pPr>
              <a:defRPr>
                <a:noFill/>
              </a:defRPr>
            </a:lvl1pPr>
          </a:lstStyle>
          <a:p>
            <a:r>
              <a:rPr lang="fr-FR" noProof="0"/>
              <a:t>Cliquez sur l'icône pour ajouter un graphique SmartArt</a:t>
            </a:r>
            <a:endParaRPr lang="en-US" noProof="0"/>
          </a:p>
        </p:txBody>
      </p:sp>
      <p:sp>
        <p:nvSpPr>
          <p:cNvPr id="31" name="Espace réservé du graphique SmartArt 30">
            <a:extLst>
              <a:ext uri="{FF2B5EF4-FFF2-40B4-BE49-F238E27FC236}">
                <a16:creationId xmlns:a16="http://schemas.microsoft.com/office/drawing/2014/main" id="{983A806B-A7D8-4764-8E4F-9196393870B0}"/>
              </a:ext>
            </a:extLst>
          </p:cNvPr>
          <p:cNvSpPr>
            <a:spLocks noGrp="1" noChangeAspect="1"/>
          </p:cNvSpPr>
          <p:nvPr>
            <p:ph type="dgm" sz="quarter" idx="24"/>
          </p:nvPr>
        </p:nvSpPr>
        <p:spPr>
          <a:xfrm>
            <a:off x="9255749" y="4541605"/>
            <a:ext cx="292772" cy="290697"/>
          </a:xfrm>
          <a:custGeom>
            <a:avLst/>
            <a:gdLst>
              <a:gd name="connsiteX0" fmla="*/ 2922939 w 3483218"/>
              <a:gd name="connsiteY0" fmla="*/ 1259365 h 3458526"/>
              <a:gd name="connsiteX1" fmla="*/ 1600525 w 3483218"/>
              <a:gd name="connsiteY1" fmla="*/ 2492535 h 3458526"/>
              <a:gd name="connsiteX2" fmla="*/ 868506 w 3483218"/>
              <a:gd name="connsiteY2" fmla="*/ 1555592 h 3458526"/>
              <a:gd name="connsiteX3" fmla="*/ 797650 w 3483218"/>
              <a:gd name="connsiteY3" fmla="*/ 1610951 h 3458526"/>
              <a:gd name="connsiteX4" fmla="*/ 1586692 w 3483218"/>
              <a:gd name="connsiteY4" fmla="*/ 2620878 h 3458526"/>
              <a:gd name="connsiteX5" fmla="*/ 1626892 w 3483218"/>
              <a:gd name="connsiteY5" fmla="*/ 2589471 h 3458526"/>
              <a:gd name="connsiteX6" fmla="*/ 1627601 w 3483218"/>
              <a:gd name="connsiteY6" fmla="*/ 2590232 h 3458526"/>
              <a:gd name="connsiteX7" fmla="*/ 1636303 w 3483218"/>
              <a:gd name="connsiteY7" fmla="*/ 2582117 h 3458526"/>
              <a:gd name="connsiteX8" fmla="*/ 1657548 w 3483218"/>
              <a:gd name="connsiteY8" fmla="*/ 2565520 h 3458526"/>
              <a:gd name="connsiteX9" fmla="*/ 1656095 w 3483218"/>
              <a:gd name="connsiteY9" fmla="*/ 2563661 h 3458526"/>
              <a:gd name="connsiteX10" fmla="*/ 2984262 w 3483218"/>
              <a:gd name="connsiteY10" fmla="*/ 1325125 h 3458526"/>
              <a:gd name="connsiteX11" fmla="*/ 1704581 w 3483218"/>
              <a:gd name="connsiteY11" fmla="*/ 1 h 3458526"/>
              <a:gd name="connsiteX12" fmla="*/ 3483218 w 3483218"/>
              <a:gd name="connsiteY12" fmla="*/ 1729247 h 3458526"/>
              <a:gd name="connsiteX13" fmla="*/ 1778716 w 3483218"/>
              <a:gd name="connsiteY13" fmla="*/ 3458526 h 3458526"/>
              <a:gd name="connsiteX14" fmla="*/ 1 w 3483218"/>
              <a:gd name="connsiteY14" fmla="*/ 1729282 h 3458526"/>
              <a:gd name="connsiteX15" fmla="*/ 1704581 w 3483218"/>
              <a:gd name="connsiteY15" fmla="*/ 1 h 3458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83218" h="3458526">
                <a:moveTo>
                  <a:pt x="2922939" y="1259365"/>
                </a:moveTo>
                <a:lnTo>
                  <a:pt x="1600525" y="2492535"/>
                </a:lnTo>
                <a:lnTo>
                  <a:pt x="868506" y="1555592"/>
                </a:lnTo>
                <a:lnTo>
                  <a:pt x="797650" y="1610951"/>
                </a:lnTo>
                <a:lnTo>
                  <a:pt x="1586692" y="2620878"/>
                </a:lnTo>
                <a:lnTo>
                  <a:pt x="1626892" y="2589471"/>
                </a:lnTo>
                <a:lnTo>
                  <a:pt x="1627601" y="2590232"/>
                </a:lnTo>
                <a:lnTo>
                  <a:pt x="1636303" y="2582117"/>
                </a:lnTo>
                <a:lnTo>
                  <a:pt x="1657548" y="2565520"/>
                </a:lnTo>
                <a:lnTo>
                  <a:pt x="1656095" y="2563661"/>
                </a:lnTo>
                <a:lnTo>
                  <a:pt x="2984262" y="1325125"/>
                </a:lnTo>
                <a:close/>
                <a:moveTo>
                  <a:pt x="1704581" y="1"/>
                </a:moveTo>
                <a:cubicBezTo>
                  <a:pt x="2791550" y="-37"/>
                  <a:pt x="3483179" y="642275"/>
                  <a:pt x="3483218" y="1729247"/>
                </a:cubicBezTo>
                <a:cubicBezTo>
                  <a:pt x="3483201" y="2791528"/>
                  <a:pt x="2791534" y="3458489"/>
                  <a:pt x="1778716" y="3458526"/>
                </a:cubicBezTo>
                <a:cubicBezTo>
                  <a:pt x="666974" y="3458540"/>
                  <a:pt x="-14" y="2791564"/>
                  <a:pt x="1" y="1729282"/>
                </a:cubicBezTo>
                <a:cubicBezTo>
                  <a:pt x="42" y="642310"/>
                  <a:pt x="666991" y="13"/>
                  <a:pt x="1704581" y="1"/>
                </a:cubicBezTo>
                <a:close/>
              </a:path>
            </a:pathLst>
          </a:custGeom>
          <a:solidFill>
            <a:schemeClr val="accent2"/>
          </a:solidFill>
        </p:spPr>
        <p:txBody>
          <a:bodyPr wrap="square">
            <a:noAutofit/>
          </a:bodyPr>
          <a:lstStyle>
            <a:lvl1pPr>
              <a:defRPr>
                <a:noFill/>
              </a:defRPr>
            </a:lvl1pPr>
          </a:lstStyle>
          <a:p>
            <a:r>
              <a:rPr lang="fr-FR" noProof="0"/>
              <a:t>Cliquez sur l'icône pour ajouter un graphique SmartArt</a:t>
            </a:r>
            <a:endParaRPr lang="en-US" noProof="0"/>
          </a:p>
        </p:txBody>
      </p:sp>
      <p:sp>
        <p:nvSpPr>
          <p:cNvPr id="32" name="Espace réservé du graphique SmartArt 31">
            <a:extLst>
              <a:ext uri="{FF2B5EF4-FFF2-40B4-BE49-F238E27FC236}">
                <a16:creationId xmlns:a16="http://schemas.microsoft.com/office/drawing/2014/main" id="{B6D46D2C-9EB8-4FFE-A096-794420255959}"/>
              </a:ext>
            </a:extLst>
          </p:cNvPr>
          <p:cNvSpPr>
            <a:spLocks noGrp="1" noChangeAspect="1"/>
          </p:cNvSpPr>
          <p:nvPr>
            <p:ph type="dgm" sz="quarter" idx="25"/>
          </p:nvPr>
        </p:nvSpPr>
        <p:spPr>
          <a:xfrm>
            <a:off x="10910753" y="4541605"/>
            <a:ext cx="292772" cy="290697"/>
          </a:xfrm>
          <a:custGeom>
            <a:avLst/>
            <a:gdLst>
              <a:gd name="connsiteX0" fmla="*/ 2922939 w 3483218"/>
              <a:gd name="connsiteY0" fmla="*/ 1259365 h 3458526"/>
              <a:gd name="connsiteX1" fmla="*/ 1600525 w 3483218"/>
              <a:gd name="connsiteY1" fmla="*/ 2492535 h 3458526"/>
              <a:gd name="connsiteX2" fmla="*/ 868506 w 3483218"/>
              <a:gd name="connsiteY2" fmla="*/ 1555592 h 3458526"/>
              <a:gd name="connsiteX3" fmla="*/ 797650 w 3483218"/>
              <a:gd name="connsiteY3" fmla="*/ 1610951 h 3458526"/>
              <a:gd name="connsiteX4" fmla="*/ 1586692 w 3483218"/>
              <a:gd name="connsiteY4" fmla="*/ 2620878 h 3458526"/>
              <a:gd name="connsiteX5" fmla="*/ 1626892 w 3483218"/>
              <a:gd name="connsiteY5" fmla="*/ 2589471 h 3458526"/>
              <a:gd name="connsiteX6" fmla="*/ 1627601 w 3483218"/>
              <a:gd name="connsiteY6" fmla="*/ 2590232 h 3458526"/>
              <a:gd name="connsiteX7" fmla="*/ 1636303 w 3483218"/>
              <a:gd name="connsiteY7" fmla="*/ 2582117 h 3458526"/>
              <a:gd name="connsiteX8" fmla="*/ 1657548 w 3483218"/>
              <a:gd name="connsiteY8" fmla="*/ 2565520 h 3458526"/>
              <a:gd name="connsiteX9" fmla="*/ 1656095 w 3483218"/>
              <a:gd name="connsiteY9" fmla="*/ 2563661 h 3458526"/>
              <a:gd name="connsiteX10" fmla="*/ 2984262 w 3483218"/>
              <a:gd name="connsiteY10" fmla="*/ 1325125 h 3458526"/>
              <a:gd name="connsiteX11" fmla="*/ 1704581 w 3483218"/>
              <a:gd name="connsiteY11" fmla="*/ 1 h 3458526"/>
              <a:gd name="connsiteX12" fmla="*/ 3483218 w 3483218"/>
              <a:gd name="connsiteY12" fmla="*/ 1729247 h 3458526"/>
              <a:gd name="connsiteX13" fmla="*/ 1778716 w 3483218"/>
              <a:gd name="connsiteY13" fmla="*/ 3458526 h 3458526"/>
              <a:gd name="connsiteX14" fmla="*/ 1 w 3483218"/>
              <a:gd name="connsiteY14" fmla="*/ 1729282 h 3458526"/>
              <a:gd name="connsiteX15" fmla="*/ 1704581 w 3483218"/>
              <a:gd name="connsiteY15" fmla="*/ 1 h 3458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83218" h="3458526">
                <a:moveTo>
                  <a:pt x="2922939" y="1259365"/>
                </a:moveTo>
                <a:lnTo>
                  <a:pt x="1600525" y="2492535"/>
                </a:lnTo>
                <a:lnTo>
                  <a:pt x="868506" y="1555592"/>
                </a:lnTo>
                <a:lnTo>
                  <a:pt x="797650" y="1610951"/>
                </a:lnTo>
                <a:lnTo>
                  <a:pt x="1586692" y="2620878"/>
                </a:lnTo>
                <a:lnTo>
                  <a:pt x="1626892" y="2589471"/>
                </a:lnTo>
                <a:lnTo>
                  <a:pt x="1627601" y="2590232"/>
                </a:lnTo>
                <a:lnTo>
                  <a:pt x="1636303" y="2582117"/>
                </a:lnTo>
                <a:lnTo>
                  <a:pt x="1657548" y="2565520"/>
                </a:lnTo>
                <a:lnTo>
                  <a:pt x="1656095" y="2563661"/>
                </a:lnTo>
                <a:lnTo>
                  <a:pt x="2984262" y="1325125"/>
                </a:lnTo>
                <a:close/>
                <a:moveTo>
                  <a:pt x="1704581" y="1"/>
                </a:moveTo>
                <a:cubicBezTo>
                  <a:pt x="2791550" y="-37"/>
                  <a:pt x="3483179" y="642275"/>
                  <a:pt x="3483218" y="1729247"/>
                </a:cubicBezTo>
                <a:cubicBezTo>
                  <a:pt x="3483201" y="2791528"/>
                  <a:pt x="2791534" y="3458489"/>
                  <a:pt x="1778716" y="3458526"/>
                </a:cubicBezTo>
                <a:cubicBezTo>
                  <a:pt x="666974" y="3458540"/>
                  <a:pt x="-14" y="2791564"/>
                  <a:pt x="1" y="1729282"/>
                </a:cubicBezTo>
                <a:cubicBezTo>
                  <a:pt x="42" y="642310"/>
                  <a:pt x="666991" y="13"/>
                  <a:pt x="1704581" y="1"/>
                </a:cubicBezTo>
                <a:close/>
              </a:path>
            </a:pathLst>
          </a:custGeom>
          <a:solidFill>
            <a:schemeClr val="accent2"/>
          </a:solidFill>
        </p:spPr>
        <p:txBody>
          <a:bodyPr wrap="square">
            <a:noAutofit/>
          </a:bodyPr>
          <a:lstStyle>
            <a:lvl1pPr>
              <a:defRPr>
                <a:noFill/>
              </a:defRPr>
            </a:lvl1pPr>
          </a:lstStyle>
          <a:p>
            <a:r>
              <a:rPr lang="fr-FR" noProof="0"/>
              <a:t>Cliquez sur l'icône pour ajouter un graphique SmartArt</a:t>
            </a:r>
            <a:endParaRPr lang="en-US" noProof="0"/>
          </a:p>
        </p:txBody>
      </p:sp>
      <p:sp>
        <p:nvSpPr>
          <p:cNvPr id="33" name="Espace réservé du texte 4">
            <a:extLst>
              <a:ext uri="{FF2B5EF4-FFF2-40B4-BE49-F238E27FC236}">
                <a16:creationId xmlns:a16="http://schemas.microsoft.com/office/drawing/2014/main" id="{DCF4AB73-53BB-4916-832A-A1FF52F2EB8F}"/>
              </a:ext>
            </a:extLst>
          </p:cNvPr>
          <p:cNvSpPr>
            <a:spLocks noGrp="1"/>
          </p:cNvSpPr>
          <p:nvPr>
            <p:ph type="body" sz="quarter" idx="26" hasCustomPrompt="1"/>
          </p:nvPr>
        </p:nvSpPr>
        <p:spPr>
          <a:xfrm>
            <a:off x="360594" y="3934793"/>
            <a:ext cx="1548535" cy="468689"/>
          </a:xfrm>
        </p:spPr>
        <p:txBody>
          <a:bodyPr>
            <a:noAutofit/>
          </a:bodyPr>
          <a:lstStyle>
            <a:lvl1pPr algn="ctr">
              <a:lnSpc>
                <a:spcPct val="100000"/>
              </a:lnSpc>
              <a:spcAft>
                <a:spcPts val="0"/>
              </a:spcAft>
              <a:defRPr sz="1200" b="0" i="0">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indent="0">
              <a:buFont typeface="Arial" panose="020B0604020202020204" pitchFamily="34" charset="0"/>
              <a:buNone/>
              <a:defRPr sz="1333"/>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Title goes here in Verdana 9pt</a:t>
            </a:r>
          </a:p>
        </p:txBody>
      </p:sp>
      <p:sp>
        <p:nvSpPr>
          <p:cNvPr id="34" name="Espace réservé du texte 4">
            <a:extLst>
              <a:ext uri="{FF2B5EF4-FFF2-40B4-BE49-F238E27FC236}">
                <a16:creationId xmlns:a16="http://schemas.microsoft.com/office/drawing/2014/main" id="{D32D786C-DE6F-435E-89A2-F0DBD4573699}"/>
              </a:ext>
            </a:extLst>
          </p:cNvPr>
          <p:cNvSpPr>
            <a:spLocks noGrp="1"/>
          </p:cNvSpPr>
          <p:nvPr>
            <p:ph type="body" sz="quarter" idx="27" hasCustomPrompt="1"/>
          </p:nvPr>
        </p:nvSpPr>
        <p:spPr>
          <a:xfrm>
            <a:off x="2082978" y="3934793"/>
            <a:ext cx="1407759" cy="468689"/>
          </a:xfrm>
        </p:spPr>
        <p:txBody>
          <a:bodyPr>
            <a:noAutofit/>
          </a:bodyPr>
          <a:lstStyle>
            <a:lvl1pPr algn="ctr">
              <a:lnSpc>
                <a:spcPct val="100000"/>
              </a:lnSpc>
              <a:spcAft>
                <a:spcPts val="0"/>
              </a:spcAft>
              <a:defRPr sz="1200" b="0" i="0">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indent="0">
              <a:buFont typeface="Arial" panose="020B0604020202020204" pitchFamily="34" charset="0"/>
              <a:buNone/>
              <a:defRPr sz="1333"/>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Title goes here in Verdana 9pt</a:t>
            </a:r>
          </a:p>
        </p:txBody>
      </p:sp>
      <p:sp>
        <p:nvSpPr>
          <p:cNvPr id="35" name="Espace réservé du texte 4">
            <a:extLst>
              <a:ext uri="{FF2B5EF4-FFF2-40B4-BE49-F238E27FC236}">
                <a16:creationId xmlns:a16="http://schemas.microsoft.com/office/drawing/2014/main" id="{9C501E4B-3A14-4B9B-B61B-DC6381B9AA7C}"/>
              </a:ext>
            </a:extLst>
          </p:cNvPr>
          <p:cNvSpPr>
            <a:spLocks noGrp="1"/>
          </p:cNvSpPr>
          <p:nvPr>
            <p:ph type="body" sz="quarter" idx="28" hasCustomPrompt="1"/>
          </p:nvPr>
        </p:nvSpPr>
        <p:spPr>
          <a:xfrm>
            <a:off x="3740330" y="3936413"/>
            <a:ext cx="1407759" cy="471247"/>
          </a:xfrm>
        </p:spPr>
        <p:txBody>
          <a:bodyPr>
            <a:noAutofit/>
          </a:bodyPr>
          <a:lstStyle>
            <a:lvl1pPr algn="ctr">
              <a:lnSpc>
                <a:spcPct val="100000"/>
              </a:lnSpc>
              <a:spcAft>
                <a:spcPts val="0"/>
              </a:spcAft>
              <a:defRPr sz="1200" b="0" i="0">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indent="0">
              <a:buFont typeface="Arial" panose="020B0604020202020204" pitchFamily="34" charset="0"/>
              <a:buNone/>
              <a:defRPr sz="1333"/>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Title goes here in Verdana 9pt</a:t>
            </a:r>
          </a:p>
        </p:txBody>
      </p:sp>
      <p:sp>
        <p:nvSpPr>
          <p:cNvPr id="36" name="Espace réservé du texte 4">
            <a:extLst>
              <a:ext uri="{FF2B5EF4-FFF2-40B4-BE49-F238E27FC236}">
                <a16:creationId xmlns:a16="http://schemas.microsoft.com/office/drawing/2014/main" id="{9C742B60-DBF9-4074-B1A9-8F6E74E9D9E7}"/>
              </a:ext>
            </a:extLst>
          </p:cNvPr>
          <p:cNvSpPr>
            <a:spLocks noGrp="1"/>
          </p:cNvSpPr>
          <p:nvPr>
            <p:ph type="body" sz="quarter" idx="29" hasCustomPrompt="1"/>
          </p:nvPr>
        </p:nvSpPr>
        <p:spPr>
          <a:xfrm>
            <a:off x="5392119" y="3925153"/>
            <a:ext cx="1407759" cy="478329"/>
          </a:xfrm>
        </p:spPr>
        <p:txBody>
          <a:bodyPr>
            <a:noAutofit/>
          </a:bodyPr>
          <a:lstStyle>
            <a:lvl1pPr algn="ctr">
              <a:lnSpc>
                <a:spcPct val="100000"/>
              </a:lnSpc>
              <a:spcAft>
                <a:spcPts val="0"/>
              </a:spcAft>
              <a:defRPr sz="1200" b="0" i="0">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indent="0">
              <a:buFont typeface="Arial" panose="020B0604020202020204" pitchFamily="34" charset="0"/>
              <a:buNone/>
              <a:defRPr sz="1333"/>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Title goes here in Verdana 9pt</a:t>
            </a:r>
          </a:p>
        </p:txBody>
      </p:sp>
      <p:sp>
        <p:nvSpPr>
          <p:cNvPr id="37" name="Espace réservé du texte 4">
            <a:extLst>
              <a:ext uri="{FF2B5EF4-FFF2-40B4-BE49-F238E27FC236}">
                <a16:creationId xmlns:a16="http://schemas.microsoft.com/office/drawing/2014/main" id="{5FD15E1D-688D-409E-9AD0-74ABF227C223}"/>
              </a:ext>
            </a:extLst>
          </p:cNvPr>
          <p:cNvSpPr>
            <a:spLocks noGrp="1"/>
          </p:cNvSpPr>
          <p:nvPr>
            <p:ph type="body" sz="quarter" idx="30" hasCustomPrompt="1"/>
          </p:nvPr>
        </p:nvSpPr>
        <p:spPr>
          <a:xfrm>
            <a:off x="7043909" y="3913892"/>
            <a:ext cx="1407759" cy="489589"/>
          </a:xfrm>
        </p:spPr>
        <p:txBody>
          <a:bodyPr>
            <a:noAutofit/>
          </a:bodyPr>
          <a:lstStyle>
            <a:lvl1pPr algn="ctr">
              <a:lnSpc>
                <a:spcPct val="100000"/>
              </a:lnSpc>
              <a:spcAft>
                <a:spcPts val="0"/>
              </a:spcAft>
              <a:defRPr sz="1200" b="0" i="0">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indent="0">
              <a:buFont typeface="Arial" panose="020B0604020202020204" pitchFamily="34" charset="0"/>
              <a:buNone/>
              <a:defRPr sz="1333"/>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Title goes here in Verdana 9pt</a:t>
            </a:r>
          </a:p>
        </p:txBody>
      </p:sp>
      <p:sp>
        <p:nvSpPr>
          <p:cNvPr id="38" name="Espace réservé du texte 4">
            <a:extLst>
              <a:ext uri="{FF2B5EF4-FFF2-40B4-BE49-F238E27FC236}">
                <a16:creationId xmlns:a16="http://schemas.microsoft.com/office/drawing/2014/main" id="{3D55ECC2-F335-44B9-9DDE-2AE845F32B16}"/>
              </a:ext>
            </a:extLst>
          </p:cNvPr>
          <p:cNvSpPr>
            <a:spLocks noGrp="1"/>
          </p:cNvSpPr>
          <p:nvPr>
            <p:ph type="body" sz="quarter" idx="31" hasCustomPrompt="1"/>
          </p:nvPr>
        </p:nvSpPr>
        <p:spPr>
          <a:xfrm>
            <a:off x="8695698" y="3902633"/>
            <a:ext cx="1407759" cy="500847"/>
          </a:xfrm>
        </p:spPr>
        <p:txBody>
          <a:bodyPr>
            <a:noAutofit/>
          </a:bodyPr>
          <a:lstStyle>
            <a:lvl1pPr algn="ctr">
              <a:lnSpc>
                <a:spcPct val="100000"/>
              </a:lnSpc>
              <a:spcAft>
                <a:spcPts val="0"/>
              </a:spcAft>
              <a:defRPr sz="1200" b="0" i="0">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indent="0">
              <a:buFont typeface="Arial" panose="020B0604020202020204" pitchFamily="34" charset="0"/>
              <a:buNone/>
              <a:defRPr sz="1333"/>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Title goes here in Verdana 9pt</a:t>
            </a:r>
          </a:p>
        </p:txBody>
      </p:sp>
      <p:sp>
        <p:nvSpPr>
          <p:cNvPr id="39" name="Espace réservé du texte 4">
            <a:extLst>
              <a:ext uri="{FF2B5EF4-FFF2-40B4-BE49-F238E27FC236}">
                <a16:creationId xmlns:a16="http://schemas.microsoft.com/office/drawing/2014/main" id="{D9015B19-D4D5-4F3C-934C-E2A9B54E71FF}"/>
              </a:ext>
            </a:extLst>
          </p:cNvPr>
          <p:cNvSpPr>
            <a:spLocks noGrp="1"/>
          </p:cNvSpPr>
          <p:nvPr>
            <p:ph type="body" sz="quarter" idx="32" hasCustomPrompt="1"/>
          </p:nvPr>
        </p:nvSpPr>
        <p:spPr>
          <a:xfrm>
            <a:off x="10353258" y="3902631"/>
            <a:ext cx="1407759" cy="514404"/>
          </a:xfrm>
        </p:spPr>
        <p:txBody>
          <a:bodyPr>
            <a:noAutofit/>
          </a:bodyPr>
          <a:lstStyle>
            <a:lvl1pPr algn="ctr">
              <a:lnSpc>
                <a:spcPct val="100000"/>
              </a:lnSpc>
              <a:spcAft>
                <a:spcPts val="0"/>
              </a:spcAft>
              <a:defRPr sz="1200" b="0" i="0">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indent="0">
              <a:buFont typeface="Arial" panose="020B0604020202020204" pitchFamily="34" charset="0"/>
              <a:buNone/>
              <a:defRPr sz="1333"/>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Title goes here in Verdana 9pt</a:t>
            </a:r>
          </a:p>
        </p:txBody>
      </p:sp>
      <p:sp>
        <p:nvSpPr>
          <p:cNvPr id="40" name="Espace réservé du texte 4">
            <a:extLst>
              <a:ext uri="{FF2B5EF4-FFF2-40B4-BE49-F238E27FC236}">
                <a16:creationId xmlns:a16="http://schemas.microsoft.com/office/drawing/2014/main" id="{7CB0C600-717D-4628-8BB6-411A6709E1AA}"/>
              </a:ext>
            </a:extLst>
          </p:cNvPr>
          <p:cNvSpPr>
            <a:spLocks noGrp="1"/>
          </p:cNvSpPr>
          <p:nvPr>
            <p:ph type="body" sz="quarter" idx="33" hasCustomPrompt="1"/>
          </p:nvPr>
        </p:nvSpPr>
        <p:spPr>
          <a:xfrm>
            <a:off x="360594" y="5183547"/>
            <a:ext cx="1548533" cy="720000"/>
          </a:xfrm>
        </p:spPr>
        <p:txBody>
          <a:bodyPr>
            <a:noAutofit/>
          </a:bodyPr>
          <a:lstStyle>
            <a:lvl1pPr algn="ctr">
              <a:lnSpc>
                <a:spcPct val="125000"/>
              </a:lnSpc>
              <a:spcAft>
                <a:spcPts val="0"/>
              </a:spcAft>
              <a:defRPr sz="933"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buFont typeface="Arial" panose="020B0604020202020204" pitchFamily="34" charset="0"/>
              <a:buNone/>
              <a:defRPr sz="1333"/>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Body copy goes here in Verdana 7pt</a:t>
            </a:r>
          </a:p>
        </p:txBody>
      </p:sp>
      <p:sp>
        <p:nvSpPr>
          <p:cNvPr id="41" name="Espace réservé du texte 4">
            <a:extLst>
              <a:ext uri="{FF2B5EF4-FFF2-40B4-BE49-F238E27FC236}">
                <a16:creationId xmlns:a16="http://schemas.microsoft.com/office/drawing/2014/main" id="{CA06A69C-FC71-47B5-A2D0-336941212B15}"/>
              </a:ext>
            </a:extLst>
          </p:cNvPr>
          <p:cNvSpPr>
            <a:spLocks noGrp="1"/>
          </p:cNvSpPr>
          <p:nvPr>
            <p:ph type="body" sz="quarter" idx="34" hasCustomPrompt="1"/>
          </p:nvPr>
        </p:nvSpPr>
        <p:spPr>
          <a:xfrm>
            <a:off x="2012590" y="5183549"/>
            <a:ext cx="1548533" cy="720000"/>
          </a:xfrm>
        </p:spPr>
        <p:txBody>
          <a:bodyPr>
            <a:noAutofit/>
          </a:bodyPr>
          <a:lstStyle>
            <a:lvl1pPr algn="ctr">
              <a:lnSpc>
                <a:spcPct val="125000"/>
              </a:lnSpc>
              <a:spcAft>
                <a:spcPts val="0"/>
              </a:spcAft>
              <a:defRPr sz="933"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buFont typeface="Arial" panose="020B0604020202020204" pitchFamily="34" charset="0"/>
              <a:buNone/>
              <a:defRPr sz="1333"/>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Body copy goes here in Verdana 7pt</a:t>
            </a:r>
          </a:p>
        </p:txBody>
      </p:sp>
      <p:sp>
        <p:nvSpPr>
          <p:cNvPr id="42" name="Espace réservé du texte 4">
            <a:extLst>
              <a:ext uri="{FF2B5EF4-FFF2-40B4-BE49-F238E27FC236}">
                <a16:creationId xmlns:a16="http://schemas.microsoft.com/office/drawing/2014/main" id="{09AF6B2D-FE1E-4067-9129-C4B5676FF75B}"/>
              </a:ext>
            </a:extLst>
          </p:cNvPr>
          <p:cNvSpPr>
            <a:spLocks noGrp="1"/>
          </p:cNvSpPr>
          <p:nvPr>
            <p:ph type="body" sz="quarter" idx="35" hasCustomPrompt="1"/>
          </p:nvPr>
        </p:nvSpPr>
        <p:spPr>
          <a:xfrm>
            <a:off x="5321731" y="5183549"/>
            <a:ext cx="1548533" cy="720000"/>
          </a:xfrm>
        </p:spPr>
        <p:txBody>
          <a:bodyPr>
            <a:noAutofit/>
          </a:bodyPr>
          <a:lstStyle>
            <a:lvl1pPr algn="ctr">
              <a:lnSpc>
                <a:spcPct val="125000"/>
              </a:lnSpc>
              <a:spcAft>
                <a:spcPts val="0"/>
              </a:spcAft>
              <a:defRPr sz="933"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buFont typeface="Arial" panose="020B0604020202020204" pitchFamily="34" charset="0"/>
              <a:buNone/>
              <a:defRPr sz="1333"/>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Body copy goes here in Verdana 7pt</a:t>
            </a:r>
          </a:p>
        </p:txBody>
      </p:sp>
      <p:sp>
        <p:nvSpPr>
          <p:cNvPr id="43" name="Espace réservé du texte 4">
            <a:extLst>
              <a:ext uri="{FF2B5EF4-FFF2-40B4-BE49-F238E27FC236}">
                <a16:creationId xmlns:a16="http://schemas.microsoft.com/office/drawing/2014/main" id="{CF14C971-4FFC-440B-9E09-17D67217DA4D}"/>
              </a:ext>
            </a:extLst>
          </p:cNvPr>
          <p:cNvSpPr>
            <a:spLocks noGrp="1"/>
          </p:cNvSpPr>
          <p:nvPr>
            <p:ph type="body" sz="quarter" idx="36" hasCustomPrompt="1"/>
          </p:nvPr>
        </p:nvSpPr>
        <p:spPr>
          <a:xfrm>
            <a:off x="8625310" y="5183548"/>
            <a:ext cx="1548533" cy="720000"/>
          </a:xfrm>
        </p:spPr>
        <p:txBody>
          <a:bodyPr>
            <a:noAutofit/>
          </a:bodyPr>
          <a:lstStyle>
            <a:lvl1pPr algn="ctr">
              <a:lnSpc>
                <a:spcPct val="125000"/>
              </a:lnSpc>
              <a:spcAft>
                <a:spcPts val="0"/>
              </a:spcAft>
              <a:defRPr sz="933"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buFont typeface="Arial" panose="020B0604020202020204" pitchFamily="34" charset="0"/>
              <a:buNone/>
              <a:defRPr sz="1333"/>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Body copy goes here in Verdana 7pt</a:t>
            </a:r>
          </a:p>
        </p:txBody>
      </p:sp>
      <p:sp>
        <p:nvSpPr>
          <p:cNvPr id="44" name="Espace réservé du texte 4">
            <a:extLst>
              <a:ext uri="{FF2B5EF4-FFF2-40B4-BE49-F238E27FC236}">
                <a16:creationId xmlns:a16="http://schemas.microsoft.com/office/drawing/2014/main" id="{83FECD87-649A-4C86-9EE3-E68666E5077C}"/>
              </a:ext>
            </a:extLst>
          </p:cNvPr>
          <p:cNvSpPr>
            <a:spLocks noGrp="1"/>
          </p:cNvSpPr>
          <p:nvPr>
            <p:ph type="body" sz="quarter" idx="37" hasCustomPrompt="1"/>
          </p:nvPr>
        </p:nvSpPr>
        <p:spPr>
          <a:xfrm>
            <a:off x="10282870" y="5183548"/>
            <a:ext cx="1548533" cy="720000"/>
          </a:xfrm>
        </p:spPr>
        <p:txBody>
          <a:bodyPr>
            <a:noAutofit/>
          </a:bodyPr>
          <a:lstStyle>
            <a:lvl1pPr algn="ctr">
              <a:lnSpc>
                <a:spcPct val="125000"/>
              </a:lnSpc>
              <a:spcAft>
                <a:spcPts val="0"/>
              </a:spcAft>
              <a:defRPr sz="933"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buFont typeface="Arial" panose="020B0604020202020204" pitchFamily="34" charset="0"/>
              <a:buNone/>
              <a:defRPr sz="1333"/>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Body copy goes here in Verdana 7pt</a:t>
            </a:r>
          </a:p>
        </p:txBody>
      </p:sp>
      <p:sp>
        <p:nvSpPr>
          <p:cNvPr id="45" name="Espace réservé pour une image  8">
            <a:extLst>
              <a:ext uri="{FF2B5EF4-FFF2-40B4-BE49-F238E27FC236}">
                <a16:creationId xmlns:a16="http://schemas.microsoft.com/office/drawing/2014/main" id="{CC5C9632-E14B-4BCC-B960-B235737C8F5E}"/>
              </a:ext>
            </a:extLst>
          </p:cNvPr>
          <p:cNvSpPr>
            <a:spLocks noGrp="1" noChangeAspect="1"/>
          </p:cNvSpPr>
          <p:nvPr>
            <p:ph type="pic" sz="quarter" idx="38"/>
          </p:nvPr>
        </p:nvSpPr>
        <p:spPr>
          <a:xfrm>
            <a:off x="523592" y="2275343"/>
            <a:ext cx="1222537" cy="1213872"/>
          </a:xfrm>
          <a:custGeom>
            <a:avLst/>
            <a:gdLst>
              <a:gd name="connsiteX0" fmla="*/ 2060531 w 4210385"/>
              <a:gd name="connsiteY0" fmla="*/ 0 h 4180540"/>
              <a:gd name="connsiteX1" fmla="*/ 4210385 w 4210385"/>
              <a:gd name="connsiteY1" fmla="*/ 2090481 h 4180540"/>
              <a:gd name="connsiteX2" fmla="*/ 2150107 w 4210385"/>
              <a:gd name="connsiteY2" fmla="*/ 4180540 h 4180540"/>
              <a:gd name="connsiteX3" fmla="*/ 1 w 4210385"/>
              <a:gd name="connsiteY3" fmla="*/ 2090329 h 4180540"/>
              <a:gd name="connsiteX4" fmla="*/ 2060531 w 4210385"/>
              <a:gd name="connsiteY4" fmla="*/ 0 h 4180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0385" h="4180540">
                <a:moveTo>
                  <a:pt x="2060531" y="0"/>
                </a:moveTo>
                <a:cubicBezTo>
                  <a:pt x="3374243" y="0"/>
                  <a:pt x="4210385" y="776533"/>
                  <a:pt x="4210385" y="2090481"/>
                </a:cubicBezTo>
                <a:cubicBezTo>
                  <a:pt x="4210536" y="3374486"/>
                  <a:pt x="3374209" y="4180389"/>
                  <a:pt x="2150107" y="4180540"/>
                </a:cubicBezTo>
                <a:cubicBezTo>
                  <a:pt x="806184" y="4180422"/>
                  <a:pt x="-117" y="3374334"/>
                  <a:pt x="1" y="2090329"/>
                </a:cubicBezTo>
                <a:cubicBezTo>
                  <a:pt x="-16" y="776398"/>
                  <a:pt x="806217" y="34"/>
                  <a:pt x="2060531" y="0"/>
                </a:cubicBezTo>
                <a:close/>
              </a:path>
            </a:pathLst>
          </a:custGeom>
          <a:noFill/>
        </p:spPr>
        <p:txBody>
          <a:bodyPr wrap="square">
            <a:noAutofit/>
          </a:bodyPr>
          <a:lstStyle>
            <a:lvl1pPr>
              <a:defRPr sz="133">
                <a:noFill/>
              </a:defRPr>
            </a:lvl1pPr>
          </a:lstStyle>
          <a:p>
            <a:r>
              <a:rPr lang="fr-FR" noProof="0"/>
              <a:t>Cliquez sur l'icône pour ajouter une image</a:t>
            </a:r>
            <a:endParaRPr lang="en-US" noProof="0"/>
          </a:p>
        </p:txBody>
      </p:sp>
      <p:sp>
        <p:nvSpPr>
          <p:cNvPr id="46" name="Espace réservé pour une image  8">
            <a:extLst>
              <a:ext uri="{FF2B5EF4-FFF2-40B4-BE49-F238E27FC236}">
                <a16:creationId xmlns:a16="http://schemas.microsoft.com/office/drawing/2014/main" id="{84EE3C86-4DFD-490F-A50B-B0BEE6298C43}"/>
              </a:ext>
            </a:extLst>
          </p:cNvPr>
          <p:cNvSpPr>
            <a:spLocks noGrp="1" noChangeAspect="1"/>
          </p:cNvSpPr>
          <p:nvPr>
            <p:ph type="pic" sz="quarter" idx="39"/>
          </p:nvPr>
        </p:nvSpPr>
        <p:spPr>
          <a:xfrm>
            <a:off x="2175588" y="2275343"/>
            <a:ext cx="1222537" cy="1213872"/>
          </a:xfrm>
          <a:custGeom>
            <a:avLst/>
            <a:gdLst>
              <a:gd name="connsiteX0" fmla="*/ 2060531 w 4210385"/>
              <a:gd name="connsiteY0" fmla="*/ 0 h 4180540"/>
              <a:gd name="connsiteX1" fmla="*/ 4210385 w 4210385"/>
              <a:gd name="connsiteY1" fmla="*/ 2090481 h 4180540"/>
              <a:gd name="connsiteX2" fmla="*/ 2150107 w 4210385"/>
              <a:gd name="connsiteY2" fmla="*/ 4180540 h 4180540"/>
              <a:gd name="connsiteX3" fmla="*/ 1 w 4210385"/>
              <a:gd name="connsiteY3" fmla="*/ 2090329 h 4180540"/>
              <a:gd name="connsiteX4" fmla="*/ 2060531 w 4210385"/>
              <a:gd name="connsiteY4" fmla="*/ 0 h 4180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0385" h="4180540">
                <a:moveTo>
                  <a:pt x="2060531" y="0"/>
                </a:moveTo>
                <a:cubicBezTo>
                  <a:pt x="3374243" y="0"/>
                  <a:pt x="4210385" y="776533"/>
                  <a:pt x="4210385" y="2090481"/>
                </a:cubicBezTo>
                <a:cubicBezTo>
                  <a:pt x="4210536" y="3374486"/>
                  <a:pt x="3374209" y="4180389"/>
                  <a:pt x="2150107" y="4180540"/>
                </a:cubicBezTo>
                <a:cubicBezTo>
                  <a:pt x="806184" y="4180422"/>
                  <a:pt x="-117" y="3374334"/>
                  <a:pt x="1" y="2090329"/>
                </a:cubicBezTo>
                <a:cubicBezTo>
                  <a:pt x="-16" y="776398"/>
                  <a:pt x="806217" y="34"/>
                  <a:pt x="2060531" y="0"/>
                </a:cubicBezTo>
                <a:close/>
              </a:path>
            </a:pathLst>
          </a:custGeom>
          <a:noFill/>
        </p:spPr>
        <p:txBody>
          <a:bodyPr wrap="square">
            <a:noAutofit/>
          </a:bodyPr>
          <a:lstStyle>
            <a:lvl1pPr>
              <a:defRPr sz="133">
                <a:noFill/>
              </a:defRPr>
            </a:lvl1pPr>
          </a:lstStyle>
          <a:p>
            <a:r>
              <a:rPr lang="fr-FR" noProof="0"/>
              <a:t>Cliquez sur l'icône pour ajouter une image</a:t>
            </a:r>
            <a:endParaRPr lang="en-US" noProof="0"/>
          </a:p>
        </p:txBody>
      </p:sp>
      <p:sp>
        <p:nvSpPr>
          <p:cNvPr id="47" name="Espace réservé pour une image  8">
            <a:extLst>
              <a:ext uri="{FF2B5EF4-FFF2-40B4-BE49-F238E27FC236}">
                <a16:creationId xmlns:a16="http://schemas.microsoft.com/office/drawing/2014/main" id="{77D5A709-E29B-43D2-A12D-DECB5EE31488}"/>
              </a:ext>
            </a:extLst>
          </p:cNvPr>
          <p:cNvSpPr>
            <a:spLocks noGrp="1" noChangeAspect="1"/>
          </p:cNvSpPr>
          <p:nvPr>
            <p:ph type="pic" sz="quarter" idx="40"/>
          </p:nvPr>
        </p:nvSpPr>
        <p:spPr>
          <a:xfrm>
            <a:off x="3827584" y="2275343"/>
            <a:ext cx="1222537" cy="1213872"/>
          </a:xfrm>
          <a:custGeom>
            <a:avLst/>
            <a:gdLst>
              <a:gd name="connsiteX0" fmla="*/ 2060531 w 4210385"/>
              <a:gd name="connsiteY0" fmla="*/ 0 h 4180540"/>
              <a:gd name="connsiteX1" fmla="*/ 4210385 w 4210385"/>
              <a:gd name="connsiteY1" fmla="*/ 2090481 h 4180540"/>
              <a:gd name="connsiteX2" fmla="*/ 2150107 w 4210385"/>
              <a:gd name="connsiteY2" fmla="*/ 4180540 h 4180540"/>
              <a:gd name="connsiteX3" fmla="*/ 1 w 4210385"/>
              <a:gd name="connsiteY3" fmla="*/ 2090329 h 4180540"/>
              <a:gd name="connsiteX4" fmla="*/ 2060531 w 4210385"/>
              <a:gd name="connsiteY4" fmla="*/ 0 h 4180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0385" h="4180540">
                <a:moveTo>
                  <a:pt x="2060531" y="0"/>
                </a:moveTo>
                <a:cubicBezTo>
                  <a:pt x="3374243" y="0"/>
                  <a:pt x="4210385" y="776533"/>
                  <a:pt x="4210385" y="2090481"/>
                </a:cubicBezTo>
                <a:cubicBezTo>
                  <a:pt x="4210536" y="3374486"/>
                  <a:pt x="3374209" y="4180389"/>
                  <a:pt x="2150107" y="4180540"/>
                </a:cubicBezTo>
                <a:cubicBezTo>
                  <a:pt x="806184" y="4180422"/>
                  <a:pt x="-117" y="3374334"/>
                  <a:pt x="1" y="2090329"/>
                </a:cubicBezTo>
                <a:cubicBezTo>
                  <a:pt x="-16" y="776398"/>
                  <a:pt x="806217" y="34"/>
                  <a:pt x="2060531" y="0"/>
                </a:cubicBezTo>
                <a:close/>
              </a:path>
            </a:pathLst>
          </a:custGeom>
          <a:noFill/>
        </p:spPr>
        <p:txBody>
          <a:bodyPr wrap="square">
            <a:noAutofit/>
          </a:bodyPr>
          <a:lstStyle>
            <a:lvl1pPr>
              <a:defRPr sz="133">
                <a:noFill/>
              </a:defRPr>
            </a:lvl1pPr>
          </a:lstStyle>
          <a:p>
            <a:r>
              <a:rPr lang="fr-FR" noProof="0"/>
              <a:t>Cliquez sur l'icône pour ajouter une image</a:t>
            </a:r>
            <a:endParaRPr lang="en-US" noProof="0"/>
          </a:p>
        </p:txBody>
      </p:sp>
      <p:sp>
        <p:nvSpPr>
          <p:cNvPr id="48" name="Espace réservé pour une image  8">
            <a:extLst>
              <a:ext uri="{FF2B5EF4-FFF2-40B4-BE49-F238E27FC236}">
                <a16:creationId xmlns:a16="http://schemas.microsoft.com/office/drawing/2014/main" id="{A2BF4A97-13DA-4E9F-8ACB-59EB15D77A1E}"/>
              </a:ext>
            </a:extLst>
          </p:cNvPr>
          <p:cNvSpPr>
            <a:spLocks noGrp="1" noChangeAspect="1"/>
          </p:cNvSpPr>
          <p:nvPr>
            <p:ph type="pic" sz="quarter" idx="41"/>
          </p:nvPr>
        </p:nvSpPr>
        <p:spPr>
          <a:xfrm>
            <a:off x="5479580" y="2275343"/>
            <a:ext cx="1222537" cy="1213872"/>
          </a:xfrm>
          <a:custGeom>
            <a:avLst/>
            <a:gdLst>
              <a:gd name="connsiteX0" fmla="*/ 2060531 w 4210385"/>
              <a:gd name="connsiteY0" fmla="*/ 0 h 4180540"/>
              <a:gd name="connsiteX1" fmla="*/ 4210385 w 4210385"/>
              <a:gd name="connsiteY1" fmla="*/ 2090481 h 4180540"/>
              <a:gd name="connsiteX2" fmla="*/ 2150107 w 4210385"/>
              <a:gd name="connsiteY2" fmla="*/ 4180540 h 4180540"/>
              <a:gd name="connsiteX3" fmla="*/ 1 w 4210385"/>
              <a:gd name="connsiteY3" fmla="*/ 2090329 h 4180540"/>
              <a:gd name="connsiteX4" fmla="*/ 2060531 w 4210385"/>
              <a:gd name="connsiteY4" fmla="*/ 0 h 4180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0385" h="4180540">
                <a:moveTo>
                  <a:pt x="2060531" y="0"/>
                </a:moveTo>
                <a:cubicBezTo>
                  <a:pt x="3374243" y="0"/>
                  <a:pt x="4210385" y="776533"/>
                  <a:pt x="4210385" y="2090481"/>
                </a:cubicBezTo>
                <a:cubicBezTo>
                  <a:pt x="4210536" y="3374486"/>
                  <a:pt x="3374209" y="4180389"/>
                  <a:pt x="2150107" y="4180540"/>
                </a:cubicBezTo>
                <a:cubicBezTo>
                  <a:pt x="806184" y="4180422"/>
                  <a:pt x="-117" y="3374334"/>
                  <a:pt x="1" y="2090329"/>
                </a:cubicBezTo>
                <a:cubicBezTo>
                  <a:pt x="-16" y="776398"/>
                  <a:pt x="806217" y="34"/>
                  <a:pt x="2060531" y="0"/>
                </a:cubicBezTo>
                <a:close/>
              </a:path>
            </a:pathLst>
          </a:custGeom>
          <a:noFill/>
        </p:spPr>
        <p:txBody>
          <a:bodyPr wrap="square">
            <a:noAutofit/>
          </a:bodyPr>
          <a:lstStyle>
            <a:lvl1pPr>
              <a:defRPr sz="133">
                <a:noFill/>
              </a:defRPr>
            </a:lvl1pPr>
          </a:lstStyle>
          <a:p>
            <a:r>
              <a:rPr lang="fr-FR" noProof="0"/>
              <a:t>Cliquez sur l'icône pour ajouter une image</a:t>
            </a:r>
            <a:endParaRPr lang="en-US" noProof="0"/>
          </a:p>
        </p:txBody>
      </p:sp>
      <p:sp>
        <p:nvSpPr>
          <p:cNvPr id="49" name="Espace réservé pour une image  8">
            <a:extLst>
              <a:ext uri="{FF2B5EF4-FFF2-40B4-BE49-F238E27FC236}">
                <a16:creationId xmlns:a16="http://schemas.microsoft.com/office/drawing/2014/main" id="{B3001942-C22D-4695-956D-BB43AA2F9E26}"/>
              </a:ext>
            </a:extLst>
          </p:cNvPr>
          <p:cNvSpPr>
            <a:spLocks noGrp="1" noChangeAspect="1"/>
          </p:cNvSpPr>
          <p:nvPr>
            <p:ph type="pic" sz="quarter" idx="42"/>
          </p:nvPr>
        </p:nvSpPr>
        <p:spPr>
          <a:xfrm>
            <a:off x="7131576" y="2275343"/>
            <a:ext cx="1222537" cy="1213872"/>
          </a:xfrm>
          <a:custGeom>
            <a:avLst/>
            <a:gdLst>
              <a:gd name="connsiteX0" fmla="*/ 2060531 w 4210385"/>
              <a:gd name="connsiteY0" fmla="*/ 0 h 4180540"/>
              <a:gd name="connsiteX1" fmla="*/ 4210385 w 4210385"/>
              <a:gd name="connsiteY1" fmla="*/ 2090481 h 4180540"/>
              <a:gd name="connsiteX2" fmla="*/ 2150107 w 4210385"/>
              <a:gd name="connsiteY2" fmla="*/ 4180540 h 4180540"/>
              <a:gd name="connsiteX3" fmla="*/ 1 w 4210385"/>
              <a:gd name="connsiteY3" fmla="*/ 2090329 h 4180540"/>
              <a:gd name="connsiteX4" fmla="*/ 2060531 w 4210385"/>
              <a:gd name="connsiteY4" fmla="*/ 0 h 4180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0385" h="4180540">
                <a:moveTo>
                  <a:pt x="2060531" y="0"/>
                </a:moveTo>
                <a:cubicBezTo>
                  <a:pt x="3374243" y="0"/>
                  <a:pt x="4210385" y="776533"/>
                  <a:pt x="4210385" y="2090481"/>
                </a:cubicBezTo>
                <a:cubicBezTo>
                  <a:pt x="4210536" y="3374486"/>
                  <a:pt x="3374209" y="4180389"/>
                  <a:pt x="2150107" y="4180540"/>
                </a:cubicBezTo>
                <a:cubicBezTo>
                  <a:pt x="806184" y="4180422"/>
                  <a:pt x="-117" y="3374334"/>
                  <a:pt x="1" y="2090329"/>
                </a:cubicBezTo>
                <a:cubicBezTo>
                  <a:pt x="-16" y="776398"/>
                  <a:pt x="806217" y="34"/>
                  <a:pt x="2060531" y="0"/>
                </a:cubicBezTo>
                <a:close/>
              </a:path>
            </a:pathLst>
          </a:custGeom>
          <a:noFill/>
        </p:spPr>
        <p:txBody>
          <a:bodyPr wrap="square">
            <a:noAutofit/>
          </a:bodyPr>
          <a:lstStyle>
            <a:lvl1pPr>
              <a:defRPr sz="133">
                <a:noFill/>
              </a:defRPr>
            </a:lvl1pPr>
          </a:lstStyle>
          <a:p>
            <a:r>
              <a:rPr lang="fr-FR" noProof="0"/>
              <a:t>Cliquez sur l'icône pour ajouter une image</a:t>
            </a:r>
            <a:endParaRPr lang="en-US" noProof="0"/>
          </a:p>
        </p:txBody>
      </p:sp>
      <p:sp>
        <p:nvSpPr>
          <p:cNvPr id="50" name="Espace réservé pour une image  8">
            <a:extLst>
              <a:ext uri="{FF2B5EF4-FFF2-40B4-BE49-F238E27FC236}">
                <a16:creationId xmlns:a16="http://schemas.microsoft.com/office/drawing/2014/main" id="{779AA997-FB2D-45EA-9288-E6142EF3D61B}"/>
              </a:ext>
            </a:extLst>
          </p:cNvPr>
          <p:cNvSpPr>
            <a:spLocks noGrp="1" noChangeAspect="1"/>
          </p:cNvSpPr>
          <p:nvPr>
            <p:ph type="pic" sz="quarter" idx="43"/>
          </p:nvPr>
        </p:nvSpPr>
        <p:spPr>
          <a:xfrm>
            <a:off x="8783572" y="2275343"/>
            <a:ext cx="1222537" cy="1213872"/>
          </a:xfrm>
          <a:custGeom>
            <a:avLst/>
            <a:gdLst>
              <a:gd name="connsiteX0" fmla="*/ 2060531 w 4210385"/>
              <a:gd name="connsiteY0" fmla="*/ 0 h 4180540"/>
              <a:gd name="connsiteX1" fmla="*/ 4210385 w 4210385"/>
              <a:gd name="connsiteY1" fmla="*/ 2090481 h 4180540"/>
              <a:gd name="connsiteX2" fmla="*/ 2150107 w 4210385"/>
              <a:gd name="connsiteY2" fmla="*/ 4180540 h 4180540"/>
              <a:gd name="connsiteX3" fmla="*/ 1 w 4210385"/>
              <a:gd name="connsiteY3" fmla="*/ 2090329 h 4180540"/>
              <a:gd name="connsiteX4" fmla="*/ 2060531 w 4210385"/>
              <a:gd name="connsiteY4" fmla="*/ 0 h 4180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0385" h="4180540">
                <a:moveTo>
                  <a:pt x="2060531" y="0"/>
                </a:moveTo>
                <a:cubicBezTo>
                  <a:pt x="3374243" y="0"/>
                  <a:pt x="4210385" y="776533"/>
                  <a:pt x="4210385" y="2090481"/>
                </a:cubicBezTo>
                <a:cubicBezTo>
                  <a:pt x="4210536" y="3374486"/>
                  <a:pt x="3374209" y="4180389"/>
                  <a:pt x="2150107" y="4180540"/>
                </a:cubicBezTo>
                <a:cubicBezTo>
                  <a:pt x="806184" y="4180422"/>
                  <a:pt x="-117" y="3374334"/>
                  <a:pt x="1" y="2090329"/>
                </a:cubicBezTo>
                <a:cubicBezTo>
                  <a:pt x="-16" y="776398"/>
                  <a:pt x="806217" y="34"/>
                  <a:pt x="2060531" y="0"/>
                </a:cubicBezTo>
                <a:close/>
              </a:path>
            </a:pathLst>
          </a:custGeom>
          <a:noFill/>
        </p:spPr>
        <p:txBody>
          <a:bodyPr wrap="square">
            <a:noAutofit/>
          </a:bodyPr>
          <a:lstStyle>
            <a:lvl1pPr>
              <a:defRPr sz="133">
                <a:noFill/>
              </a:defRPr>
            </a:lvl1pPr>
          </a:lstStyle>
          <a:p>
            <a:r>
              <a:rPr lang="fr-FR" noProof="0"/>
              <a:t>Cliquez sur l'icône pour ajouter une image</a:t>
            </a:r>
            <a:endParaRPr lang="en-US" noProof="0"/>
          </a:p>
        </p:txBody>
      </p:sp>
      <p:sp>
        <p:nvSpPr>
          <p:cNvPr id="51" name="Espace réservé pour une image  8">
            <a:extLst>
              <a:ext uri="{FF2B5EF4-FFF2-40B4-BE49-F238E27FC236}">
                <a16:creationId xmlns:a16="http://schemas.microsoft.com/office/drawing/2014/main" id="{0604BCBF-1C62-4840-B2BA-6AAA4AEAFBD9}"/>
              </a:ext>
            </a:extLst>
          </p:cNvPr>
          <p:cNvSpPr>
            <a:spLocks noGrp="1" noChangeAspect="1"/>
          </p:cNvSpPr>
          <p:nvPr>
            <p:ph type="pic" sz="quarter" idx="44"/>
          </p:nvPr>
        </p:nvSpPr>
        <p:spPr>
          <a:xfrm>
            <a:off x="10435568" y="2275343"/>
            <a:ext cx="1222537" cy="1213872"/>
          </a:xfrm>
          <a:custGeom>
            <a:avLst/>
            <a:gdLst>
              <a:gd name="connsiteX0" fmla="*/ 2060531 w 4210385"/>
              <a:gd name="connsiteY0" fmla="*/ 0 h 4180540"/>
              <a:gd name="connsiteX1" fmla="*/ 4210385 w 4210385"/>
              <a:gd name="connsiteY1" fmla="*/ 2090481 h 4180540"/>
              <a:gd name="connsiteX2" fmla="*/ 2150107 w 4210385"/>
              <a:gd name="connsiteY2" fmla="*/ 4180540 h 4180540"/>
              <a:gd name="connsiteX3" fmla="*/ 1 w 4210385"/>
              <a:gd name="connsiteY3" fmla="*/ 2090329 h 4180540"/>
              <a:gd name="connsiteX4" fmla="*/ 2060531 w 4210385"/>
              <a:gd name="connsiteY4" fmla="*/ 0 h 4180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0385" h="4180540">
                <a:moveTo>
                  <a:pt x="2060531" y="0"/>
                </a:moveTo>
                <a:cubicBezTo>
                  <a:pt x="3374243" y="0"/>
                  <a:pt x="4210385" y="776533"/>
                  <a:pt x="4210385" y="2090481"/>
                </a:cubicBezTo>
                <a:cubicBezTo>
                  <a:pt x="4210536" y="3374486"/>
                  <a:pt x="3374209" y="4180389"/>
                  <a:pt x="2150107" y="4180540"/>
                </a:cubicBezTo>
                <a:cubicBezTo>
                  <a:pt x="806184" y="4180422"/>
                  <a:pt x="-117" y="3374334"/>
                  <a:pt x="1" y="2090329"/>
                </a:cubicBezTo>
                <a:cubicBezTo>
                  <a:pt x="-16" y="776398"/>
                  <a:pt x="806217" y="34"/>
                  <a:pt x="2060531" y="0"/>
                </a:cubicBezTo>
                <a:close/>
              </a:path>
            </a:pathLst>
          </a:custGeom>
          <a:noFill/>
        </p:spPr>
        <p:txBody>
          <a:bodyPr wrap="square">
            <a:noAutofit/>
          </a:bodyPr>
          <a:lstStyle>
            <a:lvl1pPr>
              <a:defRPr sz="133">
                <a:noFill/>
              </a:defRPr>
            </a:lvl1pPr>
          </a:lstStyle>
          <a:p>
            <a:r>
              <a:rPr lang="fr-FR" noProof="0"/>
              <a:t>Cliquez sur l'icône pour ajouter une image</a:t>
            </a:r>
            <a:endParaRPr lang="en-US" noProof="0"/>
          </a:p>
        </p:txBody>
      </p:sp>
      <p:sp>
        <p:nvSpPr>
          <p:cNvPr id="52" name="Espace réservé du graphique SmartArt 29">
            <a:extLst>
              <a:ext uri="{FF2B5EF4-FFF2-40B4-BE49-F238E27FC236}">
                <a16:creationId xmlns:a16="http://schemas.microsoft.com/office/drawing/2014/main" id="{FA8235AD-5B9A-4575-82DB-8CE0D777263C}"/>
              </a:ext>
            </a:extLst>
          </p:cNvPr>
          <p:cNvSpPr>
            <a:spLocks noGrp="1" noChangeAspect="1"/>
          </p:cNvSpPr>
          <p:nvPr>
            <p:ph type="dgm" sz="quarter" idx="45"/>
          </p:nvPr>
        </p:nvSpPr>
        <p:spPr>
          <a:xfrm>
            <a:off x="4294610" y="4541605"/>
            <a:ext cx="292772" cy="290697"/>
          </a:xfrm>
          <a:custGeom>
            <a:avLst/>
            <a:gdLst>
              <a:gd name="connsiteX0" fmla="*/ 2922939 w 3483218"/>
              <a:gd name="connsiteY0" fmla="*/ 1259365 h 3458526"/>
              <a:gd name="connsiteX1" fmla="*/ 1600525 w 3483218"/>
              <a:gd name="connsiteY1" fmla="*/ 2492535 h 3458526"/>
              <a:gd name="connsiteX2" fmla="*/ 868506 w 3483218"/>
              <a:gd name="connsiteY2" fmla="*/ 1555592 h 3458526"/>
              <a:gd name="connsiteX3" fmla="*/ 797650 w 3483218"/>
              <a:gd name="connsiteY3" fmla="*/ 1610951 h 3458526"/>
              <a:gd name="connsiteX4" fmla="*/ 1586692 w 3483218"/>
              <a:gd name="connsiteY4" fmla="*/ 2620878 h 3458526"/>
              <a:gd name="connsiteX5" fmla="*/ 1626892 w 3483218"/>
              <a:gd name="connsiteY5" fmla="*/ 2589471 h 3458526"/>
              <a:gd name="connsiteX6" fmla="*/ 1627601 w 3483218"/>
              <a:gd name="connsiteY6" fmla="*/ 2590232 h 3458526"/>
              <a:gd name="connsiteX7" fmla="*/ 1636303 w 3483218"/>
              <a:gd name="connsiteY7" fmla="*/ 2582117 h 3458526"/>
              <a:gd name="connsiteX8" fmla="*/ 1657548 w 3483218"/>
              <a:gd name="connsiteY8" fmla="*/ 2565520 h 3458526"/>
              <a:gd name="connsiteX9" fmla="*/ 1656095 w 3483218"/>
              <a:gd name="connsiteY9" fmla="*/ 2563661 h 3458526"/>
              <a:gd name="connsiteX10" fmla="*/ 2984262 w 3483218"/>
              <a:gd name="connsiteY10" fmla="*/ 1325125 h 3458526"/>
              <a:gd name="connsiteX11" fmla="*/ 1704581 w 3483218"/>
              <a:gd name="connsiteY11" fmla="*/ 1 h 3458526"/>
              <a:gd name="connsiteX12" fmla="*/ 3483218 w 3483218"/>
              <a:gd name="connsiteY12" fmla="*/ 1729247 h 3458526"/>
              <a:gd name="connsiteX13" fmla="*/ 1778716 w 3483218"/>
              <a:gd name="connsiteY13" fmla="*/ 3458526 h 3458526"/>
              <a:gd name="connsiteX14" fmla="*/ 1 w 3483218"/>
              <a:gd name="connsiteY14" fmla="*/ 1729282 h 3458526"/>
              <a:gd name="connsiteX15" fmla="*/ 1704581 w 3483218"/>
              <a:gd name="connsiteY15" fmla="*/ 1 h 3458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83218" h="3458526">
                <a:moveTo>
                  <a:pt x="2922939" y="1259365"/>
                </a:moveTo>
                <a:lnTo>
                  <a:pt x="1600525" y="2492535"/>
                </a:lnTo>
                <a:lnTo>
                  <a:pt x="868506" y="1555592"/>
                </a:lnTo>
                <a:lnTo>
                  <a:pt x="797650" y="1610951"/>
                </a:lnTo>
                <a:lnTo>
                  <a:pt x="1586692" y="2620878"/>
                </a:lnTo>
                <a:lnTo>
                  <a:pt x="1626892" y="2589471"/>
                </a:lnTo>
                <a:lnTo>
                  <a:pt x="1627601" y="2590232"/>
                </a:lnTo>
                <a:lnTo>
                  <a:pt x="1636303" y="2582117"/>
                </a:lnTo>
                <a:lnTo>
                  <a:pt x="1657548" y="2565520"/>
                </a:lnTo>
                <a:lnTo>
                  <a:pt x="1656095" y="2563661"/>
                </a:lnTo>
                <a:lnTo>
                  <a:pt x="2984262" y="1325125"/>
                </a:lnTo>
                <a:close/>
                <a:moveTo>
                  <a:pt x="1704581" y="1"/>
                </a:moveTo>
                <a:cubicBezTo>
                  <a:pt x="2791550" y="-37"/>
                  <a:pt x="3483179" y="642275"/>
                  <a:pt x="3483218" y="1729247"/>
                </a:cubicBezTo>
                <a:cubicBezTo>
                  <a:pt x="3483201" y="2791528"/>
                  <a:pt x="2791534" y="3458489"/>
                  <a:pt x="1778716" y="3458526"/>
                </a:cubicBezTo>
                <a:cubicBezTo>
                  <a:pt x="666974" y="3458540"/>
                  <a:pt x="-14" y="2791564"/>
                  <a:pt x="1" y="1729282"/>
                </a:cubicBezTo>
                <a:cubicBezTo>
                  <a:pt x="42" y="642310"/>
                  <a:pt x="666991" y="13"/>
                  <a:pt x="1704581" y="1"/>
                </a:cubicBezTo>
                <a:close/>
              </a:path>
            </a:pathLst>
          </a:custGeom>
          <a:solidFill>
            <a:schemeClr val="accent2"/>
          </a:solidFill>
        </p:spPr>
        <p:txBody>
          <a:bodyPr wrap="square">
            <a:noAutofit/>
          </a:bodyPr>
          <a:lstStyle>
            <a:lvl1pPr>
              <a:defRPr>
                <a:noFill/>
              </a:defRPr>
            </a:lvl1pPr>
          </a:lstStyle>
          <a:p>
            <a:r>
              <a:rPr lang="fr-FR" noProof="0"/>
              <a:t>Cliquez sur l'icône pour ajouter un graphique SmartArt</a:t>
            </a:r>
            <a:endParaRPr lang="en-US" noProof="0"/>
          </a:p>
        </p:txBody>
      </p:sp>
      <p:sp>
        <p:nvSpPr>
          <p:cNvPr id="53" name="Espace réservé du graphique SmartArt 29">
            <a:extLst>
              <a:ext uri="{FF2B5EF4-FFF2-40B4-BE49-F238E27FC236}">
                <a16:creationId xmlns:a16="http://schemas.microsoft.com/office/drawing/2014/main" id="{7DBF2C70-2304-418B-A045-58A1900F2C79}"/>
              </a:ext>
            </a:extLst>
          </p:cNvPr>
          <p:cNvSpPr>
            <a:spLocks noGrp="1" noChangeAspect="1"/>
          </p:cNvSpPr>
          <p:nvPr>
            <p:ph type="dgm" sz="quarter" idx="46" hasCustomPrompt="1"/>
          </p:nvPr>
        </p:nvSpPr>
        <p:spPr>
          <a:xfrm>
            <a:off x="5945739" y="4541605"/>
            <a:ext cx="292772" cy="290697"/>
          </a:xfrm>
          <a:custGeom>
            <a:avLst/>
            <a:gdLst>
              <a:gd name="connsiteX0" fmla="*/ 2922939 w 3483218"/>
              <a:gd name="connsiteY0" fmla="*/ 1259365 h 3458526"/>
              <a:gd name="connsiteX1" fmla="*/ 1600525 w 3483218"/>
              <a:gd name="connsiteY1" fmla="*/ 2492535 h 3458526"/>
              <a:gd name="connsiteX2" fmla="*/ 868506 w 3483218"/>
              <a:gd name="connsiteY2" fmla="*/ 1555592 h 3458526"/>
              <a:gd name="connsiteX3" fmla="*/ 797650 w 3483218"/>
              <a:gd name="connsiteY3" fmla="*/ 1610951 h 3458526"/>
              <a:gd name="connsiteX4" fmla="*/ 1586692 w 3483218"/>
              <a:gd name="connsiteY4" fmla="*/ 2620878 h 3458526"/>
              <a:gd name="connsiteX5" fmla="*/ 1626892 w 3483218"/>
              <a:gd name="connsiteY5" fmla="*/ 2589471 h 3458526"/>
              <a:gd name="connsiteX6" fmla="*/ 1627601 w 3483218"/>
              <a:gd name="connsiteY6" fmla="*/ 2590232 h 3458526"/>
              <a:gd name="connsiteX7" fmla="*/ 1636303 w 3483218"/>
              <a:gd name="connsiteY7" fmla="*/ 2582117 h 3458526"/>
              <a:gd name="connsiteX8" fmla="*/ 1657548 w 3483218"/>
              <a:gd name="connsiteY8" fmla="*/ 2565520 h 3458526"/>
              <a:gd name="connsiteX9" fmla="*/ 1656095 w 3483218"/>
              <a:gd name="connsiteY9" fmla="*/ 2563661 h 3458526"/>
              <a:gd name="connsiteX10" fmla="*/ 2984262 w 3483218"/>
              <a:gd name="connsiteY10" fmla="*/ 1325125 h 3458526"/>
              <a:gd name="connsiteX11" fmla="*/ 1704581 w 3483218"/>
              <a:gd name="connsiteY11" fmla="*/ 1 h 3458526"/>
              <a:gd name="connsiteX12" fmla="*/ 3483218 w 3483218"/>
              <a:gd name="connsiteY12" fmla="*/ 1729247 h 3458526"/>
              <a:gd name="connsiteX13" fmla="*/ 1778716 w 3483218"/>
              <a:gd name="connsiteY13" fmla="*/ 3458526 h 3458526"/>
              <a:gd name="connsiteX14" fmla="*/ 1 w 3483218"/>
              <a:gd name="connsiteY14" fmla="*/ 1729282 h 3458526"/>
              <a:gd name="connsiteX15" fmla="*/ 1704581 w 3483218"/>
              <a:gd name="connsiteY15" fmla="*/ 1 h 3458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83218" h="3458526">
                <a:moveTo>
                  <a:pt x="2922939" y="1259365"/>
                </a:moveTo>
                <a:lnTo>
                  <a:pt x="1600525" y="2492535"/>
                </a:lnTo>
                <a:lnTo>
                  <a:pt x="868506" y="1555592"/>
                </a:lnTo>
                <a:lnTo>
                  <a:pt x="797650" y="1610951"/>
                </a:lnTo>
                <a:lnTo>
                  <a:pt x="1586692" y="2620878"/>
                </a:lnTo>
                <a:lnTo>
                  <a:pt x="1626892" y="2589471"/>
                </a:lnTo>
                <a:lnTo>
                  <a:pt x="1627601" y="2590232"/>
                </a:lnTo>
                <a:lnTo>
                  <a:pt x="1636303" y="2582117"/>
                </a:lnTo>
                <a:lnTo>
                  <a:pt x="1657548" y="2565520"/>
                </a:lnTo>
                <a:lnTo>
                  <a:pt x="1656095" y="2563661"/>
                </a:lnTo>
                <a:lnTo>
                  <a:pt x="2984262" y="1325125"/>
                </a:lnTo>
                <a:close/>
                <a:moveTo>
                  <a:pt x="1704581" y="1"/>
                </a:moveTo>
                <a:cubicBezTo>
                  <a:pt x="2791550" y="-37"/>
                  <a:pt x="3483179" y="642275"/>
                  <a:pt x="3483218" y="1729247"/>
                </a:cubicBezTo>
                <a:cubicBezTo>
                  <a:pt x="3483201" y="2791528"/>
                  <a:pt x="2791534" y="3458489"/>
                  <a:pt x="1778716" y="3458526"/>
                </a:cubicBezTo>
                <a:cubicBezTo>
                  <a:pt x="666974" y="3458540"/>
                  <a:pt x="-14" y="2791564"/>
                  <a:pt x="1" y="1729282"/>
                </a:cubicBezTo>
                <a:cubicBezTo>
                  <a:pt x="42" y="642310"/>
                  <a:pt x="666991" y="13"/>
                  <a:pt x="1704581" y="1"/>
                </a:cubicBezTo>
                <a:close/>
              </a:path>
            </a:pathLst>
          </a:custGeom>
          <a:solidFill>
            <a:schemeClr val="accent2"/>
          </a:solidFill>
        </p:spPr>
        <p:txBody>
          <a:bodyPr wrap="square">
            <a:noAutofit/>
          </a:bodyPr>
          <a:lstStyle>
            <a:lvl1pPr>
              <a:defRPr>
                <a:noFill/>
              </a:defRPr>
            </a:lvl1pPr>
          </a:lstStyle>
          <a:p>
            <a:pPr lvl="0"/>
            <a:r>
              <a:rPr lang="en-US" noProof="0"/>
              <a:t>Body copy goes here in Verdana 7pt</a:t>
            </a:r>
          </a:p>
        </p:txBody>
      </p:sp>
      <p:sp>
        <p:nvSpPr>
          <p:cNvPr id="54" name="Espace réservé du graphique SmartArt 29">
            <a:extLst>
              <a:ext uri="{FF2B5EF4-FFF2-40B4-BE49-F238E27FC236}">
                <a16:creationId xmlns:a16="http://schemas.microsoft.com/office/drawing/2014/main" id="{6F45D7C0-81AA-4419-9BD5-BC22EF4DA055}"/>
              </a:ext>
            </a:extLst>
          </p:cNvPr>
          <p:cNvSpPr>
            <a:spLocks noGrp="1" noChangeAspect="1"/>
          </p:cNvSpPr>
          <p:nvPr>
            <p:ph type="dgm" sz="quarter" idx="47"/>
          </p:nvPr>
        </p:nvSpPr>
        <p:spPr>
          <a:xfrm>
            <a:off x="7596869" y="4541605"/>
            <a:ext cx="292772" cy="290697"/>
          </a:xfrm>
          <a:custGeom>
            <a:avLst/>
            <a:gdLst>
              <a:gd name="connsiteX0" fmla="*/ 2922939 w 3483218"/>
              <a:gd name="connsiteY0" fmla="*/ 1259365 h 3458526"/>
              <a:gd name="connsiteX1" fmla="*/ 1600525 w 3483218"/>
              <a:gd name="connsiteY1" fmla="*/ 2492535 h 3458526"/>
              <a:gd name="connsiteX2" fmla="*/ 868506 w 3483218"/>
              <a:gd name="connsiteY2" fmla="*/ 1555592 h 3458526"/>
              <a:gd name="connsiteX3" fmla="*/ 797650 w 3483218"/>
              <a:gd name="connsiteY3" fmla="*/ 1610951 h 3458526"/>
              <a:gd name="connsiteX4" fmla="*/ 1586692 w 3483218"/>
              <a:gd name="connsiteY4" fmla="*/ 2620878 h 3458526"/>
              <a:gd name="connsiteX5" fmla="*/ 1626892 w 3483218"/>
              <a:gd name="connsiteY5" fmla="*/ 2589471 h 3458526"/>
              <a:gd name="connsiteX6" fmla="*/ 1627601 w 3483218"/>
              <a:gd name="connsiteY6" fmla="*/ 2590232 h 3458526"/>
              <a:gd name="connsiteX7" fmla="*/ 1636303 w 3483218"/>
              <a:gd name="connsiteY7" fmla="*/ 2582117 h 3458526"/>
              <a:gd name="connsiteX8" fmla="*/ 1657548 w 3483218"/>
              <a:gd name="connsiteY8" fmla="*/ 2565520 h 3458526"/>
              <a:gd name="connsiteX9" fmla="*/ 1656095 w 3483218"/>
              <a:gd name="connsiteY9" fmla="*/ 2563661 h 3458526"/>
              <a:gd name="connsiteX10" fmla="*/ 2984262 w 3483218"/>
              <a:gd name="connsiteY10" fmla="*/ 1325125 h 3458526"/>
              <a:gd name="connsiteX11" fmla="*/ 1704581 w 3483218"/>
              <a:gd name="connsiteY11" fmla="*/ 1 h 3458526"/>
              <a:gd name="connsiteX12" fmla="*/ 3483218 w 3483218"/>
              <a:gd name="connsiteY12" fmla="*/ 1729247 h 3458526"/>
              <a:gd name="connsiteX13" fmla="*/ 1778716 w 3483218"/>
              <a:gd name="connsiteY13" fmla="*/ 3458526 h 3458526"/>
              <a:gd name="connsiteX14" fmla="*/ 1 w 3483218"/>
              <a:gd name="connsiteY14" fmla="*/ 1729282 h 3458526"/>
              <a:gd name="connsiteX15" fmla="*/ 1704581 w 3483218"/>
              <a:gd name="connsiteY15" fmla="*/ 1 h 3458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83218" h="3458526">
                <a:moveTo>
                  <a:pt x="2922939" y="1259365"/>
                </a:moveTo>
                <a:lnTo>
                  <a:pt x="1600525" y="2492535"/>
                </a:lnTo>
                <a:lnTo>
                  <a:pt x="868506" y="1555592"/>
                </a:lnTo>
                <a:lnTo>
                  <a:pt x="797650" y="1610951"/>
                </a:lnTo>
                <a:lnTo>
                  <a:pt x="1586692" y="2620878"/>
                </a:lnTo>
                <a:lnTo>
                  <a:pt x="1626892" y="2589471"/>
                </a:lnTo>
                <a:lnTo>
                  <a:pt x="1627601" y="2590232"/>
                </a:lnTo>
                <a:lnTo>
                  <a:pt x="1636303" y="2582117"/>
                </a:lnTo>
                <a:lnTo>
                  <a:pt x="1657548" y="2565520"/>
                </a:lnTo>
                <a:lnTo>
                  <a:pt x="1656095" y="2563661"/>
                </a:lnTo>
                <a:lnTo>
                  <a:pt x="2984262" y="1325125"/>
                </a:lnTo>
                <a:close/>
                <a:moveTo>
                  <a:pt x="1704581" y="1"/>
                </a:moveTo>
                <a:cubicBezTo>
                  <a:pt x="2791550" y="-37"/>
                  <a:pt x="3483179" y="642275"/>
                  <a:pt x="3483218" y="1729247"/>
                </a:cubicBezTo>
                <a:cubicBezTo>
                  <a:pt x="3483201" y="2791528"/>
                  <a:pt x="2791534" y="3458489"/>
                  <a:pt x="1778716" y="3458526"/>
                </a:cubicBezTo>
                <a:cubicBezTo>
                  <a:pt x="666974" y="3458540"/>
                  <a:pt x="-14" y="2791564"/>
                  <a:pt x="1" y="1729282"/>
                </a:cubicBezTo>
                <a:cubicBezTo>
                  <a:pt x="42" y="642310"/>
                  <a:pt x="666991" y="13"/>
                  <a:pt x="1704581" y="1"/>
                </a:cubicBezTo>
                <a:close/>
              </a:path>
            </a:pathLst>
          </a:custGeom>
          <a:solidFill>
            <a:schemeClr val="accent2"/>
          </a:solidFill>
        </p:spPr>
        <p:txBody>
          <a:bodyPr wrap="square">
            <a:noAutofit/>
          </a:bodyPr>
          <a:lstStyle>
            <a:lvl1pPr>
              <a:defRPr>
                <a:noFill/>
              </a:defRPr>
            </a:lvl1pPr>
          </a:lstStyle>
          <a:p>
            <a:r>
              <a:rPr lang="fr-FR" noProof="0"/>
              <a:t>Cliquez sur l'icône pour ajouter un graphique SmartArt</a:t>
            </a:r>
            <a:endParaRPr lang="en-US" noProof="0"/>
          </a:p>
        </p:txBody>
      </p:sp>
      <p:sp>
        <p:nvSpPr>
          <p:cNvPr id="56" name="Espace réservé du texte 4">
            <a:extLst>
              <a:ext uri="{FF2B5EF4-FFF2-40B4-BE49-F238E27FC236}">
                <a16:creationId xmlns:a16="http://schemas.microsoft.com/office/drawing/2014/main" id="{FC6B0F1C-7055-324B-98C6-0177CD4AD1B4}"/>
              </a:ext>
            </a:extLst>
          </p:cNvPr>
          <p:cNvSpPr>
            <a:spLocks noGrp="1"/>
          </p:cNvSpPr>
          <p:nvPr>
            <p:ph type="body" sz="quarter" idx="48" hasCustomPrompt="1"/>
          </p:nvPr>
        </p:nvSpPr>
        <p:spPr>
          <a:xfrm>
            <a:off x="3664584" y="5183548"/>
            <a:ext cx="1548533" cy="720000"/>
          </a:xfrm>
        </p:spPr>
        <p:txBody>
          <a:bodyPr>
            <a:noAutofit/>
          </a:bodyPr>
          <a:lstStyle>
            <a:lvl1pPr algn="ctr">
              <a:lnSpc>
                <a:spcPct val="125000"/>
              </a:lnSpc>
              <a:spcAft>
                <a:spcPts val="0"/>
              </a:spcAft>
              <a:defRPr sz="933"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buFont typeface="Arial" panose="020B0604020202020204" pitchFamily="34" charset="0"/>
              <a:buNone/>
              <a:defRPr sz="1333"/>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Body copy goes here in Verdana 7pt</a:t>
            </a:r>
          </a:p>
        </p:txBody>
      </p:sp>
      <p:sp>
        <p:nvSpPr>
          <p:cNvPr id="57" name="Espace réservé du texte 4">
            <a:extLst>
              <a:ext uri="{FF2B5EF4-FFF2-40B4-BE49-F238E27FC236}">
                <a16:creationId xmlns:a16="http://schemas.microsoft.com/office/drawing/2014/main" id="{CC765C58-0238-9A4D-B57F-E8B0921FD688}"/>
              </a:ext>
            </a:extLst>
          </p:cNvPr>
          <p:cNvSpPr>
            <a:spLocks noGrp="1"/>
          </p:cNvSpPr>
          <p:nvPr>
            <p:ph type="body" sz="quarter" idx="49" hasCustomPrompt="1"/>
          </p:nvPr>
        </p:nvSpPr>
        <p:spPr>
          <a:xfrm>
            <a:off x="7058438" y="5183547"/>
            <a:ext cx="1548533" cy="720000"/>
          </a:xfrm>
        </p:spPr>
        <p:txBody>
          <a:bodyPr>
            <a:noAutofit/>
          </a:bodyPr>
          <a:lstStyle>
            <a:lvl1pPr algn="ctr">
              <a:lnSpc>
                <a:spcPct val="125000"/>
              </a:lnSpc>
              <a:spcAft>
                <a:spcPts val="0"/>
              </a:spcAft>
              <a:defRPr sz="933"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buFont typeface="Arial" panose="020B0604020202020204" pitchFamily="34" charset="0"/>
              <a:buNone/>
              <a:defRPr sz="1333"/>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Body copy goes here in Verdana 7pt</a:t>
            </a:r>
          </a:p>
        </p:txBody>
      </p:sp>
      <p:sp>
        <p:nvSpPr>
          <p:cNvPr id="58" name="Espace réservé du texte 5">
            <a:extLst>
              <a:ext uri="{FF2B5EF4-FFF2-40B4-BE49-F238E27FC236}">
                <a16:creationId xmlns:a16="http://schemas.microsoft.com/office/drawing/2014/main" id="{C80B1260-0CAE-4EC0-ADA7-84EBC9CAA702}"/>
              </a:ext>
            </a:extLst>
          </p:cNvPr>
          <p:cNvSpPr>
            <a:spLocks noGrp="1"/>
          </p:cNvSpPr>
          <p:nvPr>
            <p:ph type="body" sz="quarter" idx="18"/>
          </p:nvPr>
        </p:nvSpPr>
        <p:spPr>
          <a:xfrm>
            <a:off x="444973" y="425183"/>
            <a:ext cx="11304000"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en-US" noProof="0"/>
              <a:t>Click to edit Master text styles</a:t>
            </a:r>
          </a:p>
        </p:txBody>
      </p:sp>
      <p:sp>
        <p:nvSpPr>
          <p:cNvPr id="59" name="Espace réservé du texte 4">
            <a:extLst>
              <a:ext uri="{FF2B5EF4-FFF2-40B4-BE49-F238E27FC236}">
                <a16:creationId xmlns:a16="http://schemas.microsoft.com/office/drawing/2014/main" id="{493C2CC6-58BB-406E-99B1-809B741801CB}"/>
              </a:ext>
            </a:extLst>
          </p:cNvPr>
          <p:cNvSpPr>
            <a:spLocks noGrp="1"/>
          </p:cNvSpPr>
          <p:nvPr>
            <p:ph type="body" sz="quarter" idx="50"/>
          </p:nvPr>
        </p:nvSpPr>
        <p:spPr>
          <a:xfrm>
            <a:off x="444974" y="1577578"/>
            <a:ext cx="11282959" cy="246221"/>
          </a:xfrm>
        </p:spPr>
        <p:txBody>
          <a:bodyPr wrap="square">
            <a:spAutoFit/>
          </a:bodyPr>
          <a:lstStyle>
            <a:lvl1pPr>
              <a:lnSpc>
                <a:spcPct val="100000"/>
              </a:lnSpc>
              <a:spcAft>
                <a:spcPts val="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Click to edit Master text styles</a:t>
            </a:r>
          </a:p>
        </p:txBody>
      </p:sp>
      <p:sp>
        <p:nvSpPr>
          <p:cNvPr id="60" name="Title 1">
            <a:extLst>
              <a:ext uri="{FF2B5EF4-FFF2-40B4-BE49-F238E27FC236}">
                <a16:creationId xmlns:a16="http://schemas.microsoft.com/office/drawing/2014/main" id="{DB609FE6-0339-4B6E-86E1-9513AF7B37AA}"/>
              </a:ext>
            </a:extLst>
          </p:cNvPr>
          <p:cNvSpPr>
            <a:spLocks noGrp="1"/>
          </p:cNvSpPr>
          <p:nvPr>
            <p:ph type="title"/>
          </p:nvPr>
        </p:nvSpPr>
        <p:spPr>
          <a:xfrm>
            <a:off x="444975" y="710401"/>
            <a:ext cx="11294059" cy="748247"/>
          </a:xfrm>
        </p:spPr>
        <p:txBody>
          <a:bodyPr/>
          <a:lstStyle/>
          <a:p>
            <a:r>
              <a:rPr lang="en-US"/>
              <a:t>Click to edit Master title style</a:t>
            </a:r>
          </a:p>
        </p:txBody>
      </p:sp>
    </p:spTree>
    <p:extLst>
      <p:ext uri="{BB962C8B-B14F-4D97-AF65-F5344CB8AC3E}">
        <p14:creationId xmlns:p14="http://schemas.microsoft.com/office/powerpoint/2010/main" val="3286294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cxnSp>
        <p:nvCxnSpPr>
          <p:cNvPr id="12" name="Connecteur droit 11">
            <a:extLst>
              <a:ext uri="{FF2B5EF4-FFF2-40B4-BE49-F238E27FC236}">
                <a16:creationId xmlns:a16="http://schemas.microsoft.com/office/drawing/2014/main" id="{7E70A040-45DC-4C4F-9C35-9C8855F2FADC}"/>
              </a:ext>
            </a:extLst>
          </p:cNvPr>
          <p:cNvCxnSpPr>
            <a:cxnSpLocks/>
          </p:cNvCxnSpPr>
          <p:nvPr userDrawn="1"/>
        </p:nvCxnSpPr>
        <p:spPr>
          <a:xfrm>
            <a:off x="456000" y="3919321"/>
            <a:ext cx="11280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53" name="Espace réservé du graphique SmartArt 11">
            <a:extLst>
              <a:ext uri="{FF2B5EF4-FFF2-40B4-BE49-F238E27FC236}">
                <a16:creationId xmlns:a16="http://schemas.microsoft.com/office/drawing/2014/main" id="{27C8F47C-3200-4352-B957-F47C1A5FCAFC}"/>
              </a:ext>
            </a:extLst>
          </p:cNvPr>
          <p:cNvSpPr>
            <a:spLocks noGrp="1" noChangeAspect="1"/>
          </p:cNvSpPr>
          <p:nvPr>
            <p:ph type="dgm" sz="quarter" idx="14"/>
          </p:nvPr>
        </p:nvSpPr>
        <p:spPr>
          <a:xfrm>
            <a:off x="1079875" y="3871321"/>
            <a:ext cx="96687" cy="96000"/>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accent2"/>
          </a:solidFill>
          <a:ln w="22225">
            <a:noFill/>
          </a:ln>
        </p:spPr>
        <p:txBody>
          <a:bodyPr wrap="square">
            <a:noAutofit/>
          </a:bodyPr>
          <a:lstStyle>
            <a:lvl1pPr>
              <a:defRPr sz="133">
                <a:noFill/>
              </a:defRPr>
            </a:lvl1pPr>
          </a:lstStyle>
          <a:p>
            <a:r>
              <a:rPr lang="fr-FR" noProof="0"/>
              <a:t>Cliquez sur l'icône pour ajouter un graphique SmartArt</a:t>
            </a:r>
            <a:endParaRPr lang="en-US" noProof="0"/>
          </a:p>
        </p:txBody>
      </p:sp>
      <p:sp>
        <p:nvSpPr>
          <p:cNvPr id="58" name="Espace réservé du texte 57">
            <a:extLst>
              <a:ext uri="{FF2B5EF4-FFF2-40B4-BE49-F238E27FC236}">
                <a16:creationId xmlns:a16="http://schemas.microsoft.com/office/drawing/2014/main" id="{A0A44F60-C67D-46ED-9CCB-CDD8B11F957F}"/>
              </a:ext>
            </a:extLst>
          </p:cNvPr>
          <p:cNvSpPr>
            <a:spLocks noGrp="1"/>
          </p:cNvSpPr>
          <p:nvPr>
            <p:ph type="body" sz="quarter" idx="36" hasCustomPrompt="1"/>
          </p:nvPr>
        </p:nvSpPr>
        <p:spPr>
          <a:xfrm>
            <a:off x="431905" y="2250270"/>
            <a:ext cx="1392631" cy="1383383"/>
          </a:xfrm>
          <a:custGeom>
            <a:avLst/>
            <a:gdLst>
              <a:gd name="connsiteX0" fmla="*/ 522269 w 1044473"/>
              <a:gd name="connsiteY0" fmla="*/ 171 h 1037537"/>
              <a:gd name="connsiteX1" fmla="*/ 1044299 w 1044473"/>
              <a:gd name="connsiteY1" fmla="*/ 530013 h 1037537"/>
              <a:gd name="connsiteX2" fmla="*/ 522269 w 1044473"/>
              <a:gd name="connsiteY2" fmla="*/ 1037382 h 1037537"/>
              <a:gd name="connsiteX3" fmla="*/ 175 w 1044473"/>
              <a:gd name="connsiteY3" fmla="*/ 507603 h 1037537"/>
              <a:gd name="connsiteX4" fmla="*/ 522269 w 1044473"/>
              <a:gd name="connsiteY4" fmla="*/ 171 h 1037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4473" h="1037537">
                <a:moveTo>
                  <a:pt x="522269" y="171"/>
                </a:moveTo>
                <a:cubicBezTo>
                  <a:pt x="848049" y="7150"/>
                  <a:pt x="1051279" y="204168"/>
                  <a:pt x="1044299" y="530013"/>
                </a:cubicBezTo>
                <a:cubicBezTo>
                  <a:pt x="1037512" y="848431"/>
                  <a:pt x="825831" y="1043849"/>
                  <a:pt x="522269" y="1037382"/>
                </a:cubicBezTo>
                <a:cubicBezTo>
                  <a:pt x="188997" y="1030211"/>
                  <a:pt x="-6676" y="826021"/>
                  <a:pt x="175" y="507603"/>
                </a:cubicBezTo>
                <a:cubicBezTo>
                  <a:pt x="7154" y="181758"/>
                  <a:pt x="211215" y="-6488"/>
                  <a:pt x="522269" y="171"/>
                </a:cubicBezTo>
                <a:close/>
              </a:path>
            </a:pathLst>
          </a:custGeom>
          <a:solidFill>
            <a:schemeClr val="bg1"/>
          </a:solidFill>
        </p:spPr>
        <p:txBody>
          <a:bodyPr wrap="square" anchor="ctr" anchorCtr="1">
            <a:noAutofit/>
          </a:bodyPr>
          <a:lstStyle>
            <a:lvl1pPr algn="ctr">
              <a:lnSpc>
                <a:spcPct val="100000"/>
              </a:lnSpc>
              <a:spcAft>
                <a:spcPts val="267"/>
              </a:spcAft>
              <a:defRPr sz="1600">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indent="0" algn="ctr">
              <a:lnSpc>
                <a:spcPct val="100000"/>
              </a:lnSpc>
              <a:spcAft>
                <a:spcPts val="0"/>
              </a:spcAft>
              <a:buFont typeface="Arial" panose="020B0604020202020204" pitchFamily="34" charset="0"/>
              <a:buNone/>
              <a:defRPr sz="933">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Year/Date</a:t>
            </a:r>
          </a:p>
          <a:p>
            <a:pPr lvl="1"/>
            <a:r>
              <a:rPr lang="en-US" noProof="0"/>
              <a:t>Body copy goes here </a:t>
            </a:r>
          </a:p>
          <a:p>
            <a:pPr lvl="1"/>
            <a:r>
              <a:rPr lang="en-US" noProof="0"/>
              <a:t>in </a:t>
            </a:r>
            <a:r>
              <a:rPr lang="en-US" noProof="0" err="1"/>
              <a:t>verdana</a:t>
            </a:r>
            <a:r>
              <a:rPr lang="en-US" noProof="0"/>
              <a:t> 7pt</a:t>
            </a:r>
          </a:p>
        </p:txBody>
      </p:sp>
      <p:sp>
        <p:nvSpPr>
          <p:cNvPr id="62" name="Espace réservé du graphique SmartArt 11">
            <a:extLst>
              <a:ext uri="{FF2B5EF4-FFF2-40B4-BE49-F238E27FC236}">
                <a16:creationId xmlns:a16="http://schemas.microsoft.com/office/drawing/2014/main" id="{CE16E605-DFA7-4CED-8CBF-0542C7698DF9}"/>
              </a:ext>
            </a:extLst>
          </p:cNvPr>
          <p:cNvSpPr>
            <a:spLocks noGrp="1" noChangeAspect="1"/>
          </p:cNvSpPr>
          <p:nvPr>
            <p:ph type="dgm" sz="quarter" idx="40"/>
          </p:nvPr>
        </p:nvSpPr>
        <p:spPr>
          <a:xfrm>
            <a:off x="2733698" y="3871321"/>
            <a:ext cx="96687" cy="96000"/>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accent2"/>
          </a:solidFill>
          <a:ln w="22225">
            <a:noFill/>
          </a:ln>
        </p:spPr>
        <p:txBody>
          <a:bodyPr wrap="square">
            <a:noAutofit/>
          </a:bodyPr>
          <a:lstStyle>
            <a:lvl1pPr>
              <a:defRPr sz="133">
                <a:noFill/>
              </a:defRPr>
            </a:lvl1pPr>
          </a:lstStyle>
          <a:p>
            <a:r>
              <a:rPr lang="fr-FR" noProof="0"/>
              <a:t>Cliquez sur l'icône pour ajouter un graphique SmartArt</a:t>
            </a:r>
            <a:endParaRPr lang="en-US" noProof="0"/>
          </a:p>
        </p:txBody>
      </p:sp>
      <p:sp>
        <p:nvSpPr>
          <p:cNvPr id="63" name="Espace réservé du graphique SmartArt 11">
            <a:extLst>
              <a:ext uri="{FF2B5EF4-FFF2-40B4-BE49-F238E27FC236}">
                <a16:creationId xmlns:a16="http://schemas.microsoft.com/office/drawing/2014/main" id="{5A796DFE-A231-4181-AD26-E6261F7463D2}"/>
              </a:ext>
            </a:extLst>
          </p:cNvPr>
          <p:cNvSpPr>
            <a:spLocks noGrp="1" noChangeAspect="1"/>
          </p:cNvSpPr>
          <p:nvPr>
            <p:ph type="dgm" sz="quarter" idx="41"/>
          </p:nvPr>
        </p:nvSpPr>
        <p:spPr>
          <a:xfrm>
            <a:off x="4387521" y="3871321"/>
            <a:ext cx="96687" cy="96000"/>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accent2"/>
          </a:solidFill>
          <a:ln w="22225">
            <a:noFill/>
          </a:ln>
        </p:spPr>
        <p:txBody>
          <a:bodyPr wrap="square">
            <a:noAutofit/>
          </a:bodyPr>
          <a:lstStyle>
            <a:lvl1pPr>
              <a:defRPr sz="133">
                <a:noFill/>
              </a:defRPr>
            </a:lvl1pPr>
          </a:lstStyle>
          <a:p>
            <a:r>
              <a:rPr lang="fr-FR" noProof="0"/>
              <a:t>Cliquez sur l'icône pour ajouter un graphique SmartArt</a:t>
            </a:r>
            <a:endParaRPr lang="en-US" noProof="0"/>
          </a:p>
        </p:txBody>
      </p:sp>
      <p:sp>
        <p:nvSpPr>
          <p:cNvPr id="64" name="Espace réservé du graphique SmartArt 11">
            <a:extLst>
              <a:ext uri="{FF2B5EF4-FFF2-40B4-BE49-F238E27FC236}">
                <a16:creationId xmlns:a16="http://schemas.microsoft.com/office/drawing/2014/main" id="{4AF62F43-58B0-40EE-BBAF-40FAE44E0A13}"/>
              </a:ext>
            </a:extLst>
          </p:cNvPr>
          <p:cNvSpPr>
            <a:spLocks noGrp="1" noChangeAspect="1"/>
          </p:cNvSpPr>
          <p:nvPr>
            <p:ph type="dgm" sz="quarter" idx="42"/>
          </p:nvPr>
        </p:nvSpPr>
        <p:spPr>
          <a:xfrm>
            <a:off x="6041343" y="3871321"/>
            <a:ext cx="96687" cy="96000"/>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accent2"/>
          </a:solidFill>
          <a:ln w="22225">
            <a:noFill/>
          </a:ln>
        </p:spPr>
        <p:txBody>
          <a:bodyPr wrap="square">
            <a:noAutofit/>
          </a:bodyPr>
          <a:lstStyle>
            <a:lvl1pPr>
              <a:defRPr sz="133">
                <a:noFill/>
              </a:defRPr>
            </a:lvl1pPr>
          </a:lstStyle>
          <a:p>
            <a:r>
              <a:rPr lang="fr-FR" noProof="0"/>
              <a:t>Cliquez sur l'icône pour ajouter un graphique SmartArt</a:t>
            </a:r>
            <a:endParaRPr lang="en-US" noProof="0"/>
          </a:p>
        </p:txBody>
      </p:sp>
      <p:sp>
        <p:nvSpPr>
          <p:cNvPr id="65" name="Espace réservé du graphique SmartArt 11">
            <a:extLst>
              <a:ext uri="{FF2B5EF4-FFF2-40B4-BE49-F238E27FC236}">
                <a16:creationId xmlns:a16="http://schemas.microsoft.com/office/drawing/2014/main" id="{EA159B1B-69A6-4A2A-8825-3CE557B1A745}"/>
              </a:ext>
            </a:extLst>
          </p:cNvPr>
          <p:cNvSpPr>
            <a:spLocks noGrp="1" noChangeAspect="1"/>
          </p:cNvSpPr>
          <p:nvPr>
            <p:ph type="dgm" sz="quarter" idx="43"/>
          </p:nvPr>
        </p:nvSpPr>
        <p:spPr>
          <a:xfrm>
            <a:off x="7695166" y="3871321"/>
            <a:ext cx="96687" cy="96000"/>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accent2"/>
          </a:solidFill>
          <a:ln w="22225">
            <a:noFill/>
          </a:ln>
        </p:spPr>
        <p:txBody>
          <a:bodyPr wrap="square">
            <a:noAutofit/>
          </a:bodyPr>
          <a:lstStyle>
            <a:lvl1pPr>
              <a:defRPr sz="133">
                <a:noFill/>
              </a:defRPr>
            </a:lvl1pPr>
          </a:lstStyle>
          <a:p>
            <a:r>
              <a:rPr lang="fr-FR" noProof="0"/>
              <a:t>Cliquez sur l'icône pour ajouter un graphique SmartArt</a:t>
            </a:r>
            <a:endParaRPr lang="en-US" noProof="0"/>
          </a:p>
        </p:txBody>
      </p:sp>
      <p:sp>
        <p:nvSpPr>
          <p:cNvPr id="66" name="Espace réservé du graphique SmartArt 11">
            <a:extLst>
              <a:ext uri="{FF2B5EF4-FFF2-40B4-BE49-F238E27FC236}">
                <a16:creationId xmlns:a16="http://schemas.microsoft.com/office/drawing/2014/main" id="{46A4C6F1-FE20-48BF-A8EC-70436EAC5DE4}"/>
              </a:ext>
            </a:extLst>
          </p:cNvPr>
          <p:cNvSpPr>
            <a:spLocks noGrp="1" noChangeAspect="1"/>
          </p:cNvSpPr>
          <p:nvPr>
            <p:ph type="dgm" sz="quarter" idx="44"/>
          </p:nvPr>
        </p:nvSpPr>
        <p:spPr>
          <a:xfrm>
            <a:off x="9348989" y="3871321"/>
            <a:ext cx="96687" cy="96000"/>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accent2"/>
          </a:solidFill>
          <a:ln w="22225">
            <a:noFill/>
          </a:ln>
        </p:spPr>
        <p:txBody>
          <a:bodyPr wrap="square">
            <a:noAutofit/>
          </a:bodyPr>
          <a:lstStyle>
            <a:lvl1pPr>
              <a:defRPr sz="133">
                <a:noFill/>
              </a:defRPr>
            </a:lvl1pPr>
          </a:lstStyle>
          <a:p>
            <a:r>
              <a:rPr lang="fr-FR" noProof="0"/>
              <a:t>Cliquez sur l'icône pour ajouter un graphique SmartArt</a:t>
            </a:r>
            <a:endParaRPr lang="en-US" noProof="0"/>
          </a:p>
        </p:txBody>
      </p:sp>
      <p:sp>
        <p:nvSpPr>
          <p:cNvPr id="67" name="Espace réservé du graphique SmartArt 11">
            <a:extLst>
              <a:ext uri="{FF2B5EF4-FFF2-40B4-BE49-F238E27FC236}">
                <a16:creationId xmlns:a16="http://schemas.microsoft.com/office/drawing/2014/main" id="{2AD47857-C65A-440C-9B23-312C1566BFFB}"/>
              </a:ext>
            </a:extLst>
          </p:cNvPr>
          <p:cNvSpPr>
            <a:spLocks noGrp="1" noChangeAspect="1"/>
          </p:cNvSpPr>
          <p:nvPr>
            <p:ph type="dgm" sz="quarter" idx="45"/>
          </p:nvPr>
        </p:nvSpPr>
        <p:spPr>
          <a:xfrm>
            <a:off x="11002811" y="3871321"/>
            <a:ext cx="96687" cy="96000"/>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accent2"/>
          </a:solidFill>
          <a:ln w="22225">
            <a:noFill/>
          </a:ln>
        </p:spPr>
        <p:txBody>
          <a:bodyPr wrap="square">
            <a:noAutofit/>
          </a:bodyPr>
          <a:lstStyle>
            <a:lvl1pPr>
              <a:defRPr sz="133">
                <a:noFill/>
              </a:defRPr>
            </a:lvl1pPr>
          </a:lstStyle>
          <a:p>
            <a:r>
              <a:rPr lang="fr-FR" noProof="0"/>
              <a:t>Cliquez sur l'icône pour ajouter un graphique SmartArt</a:t>
            </a:r>
            <a:endParaRPr lang="en-US" noProof="0"/>
          </a:p>
        </p:txBody>
      </p:sp>
      <p:sp>
        <p:nvSpPr>
          <p:cNvPr id="35" name="Espace réservé du texte 57">
            <a:extLst>
              <a:ext uri="{FF2B5EF4-FFF2-40B4-BE49-F238E27FC236}">
                <a16:creationId xmlns:a16="http://schemas.microsoft.com/office/drawing/2014/main" id="{428D303E-DDAF-3641-B132-0379E658A1EE}"/>
              </a:ext>
            </a:extLst>
          </p:cNvPr>
          <p:cNvSpPr>
            <a:spLocks noGrp="1"/>
          </p:cNvSpPr>
          <p:nvPr>
            <p:ph type="body" sz="quarter" idx="52" hasCustomPrompt="1"/>
          </p:nvPr>
        </p:nvSpPr>
        <p:spPr>
          <a:xfrm>
            <a:off x="3743433" y="2250270"/>
            <a:ext cx="1392631" cy="1383383"/>
          </a:xfrm>
          <a:custGeom>
            <a:avLst/>
            <a:gdLst>
              <a:gd name="connsiteX0" fmla="*/ 522269 w 1044473"/>
              <a:gd name="connsiteY0" fmla="*/ 171 h 1037537"/>
              <a:gd name="connsiteX1" fmla="*/ 1044299 w 1044473"/>
              <a:gd name="connsiteY1" fmla="*/ 530013 h 1037537"/>
              <a:gd name="connsiteX2" fmla="*/ 522269 w 1044473"/>
              <a:gd name="connsiteY2" fmla="*/ 1037382 h 1037537"/>
              <a:gd name="connsiteX3" fmla="*/ 175 w 1044473"/>
              <a:gd name="connsiteY3" fmla="*/ 507603 h 1037537"/>
              <a:gd name="connsiteX4" fmla="*/ 522269 w 1044473"/>
              <a:gd name="connsiteY4" fmla="*/ 171 h 1037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4473" h="1037537">
                <a:moveTo>
                  <a:pt x="522269" y="171"/>
                </a:moveTo>
                <a:cubicBezTo>
                  <a:pt x="848049" y="7150"/>
                  <a:pt x="1051279" y="204168"/>
                  <a:pt x="1044299" y="530013"/>
                </a:cubicBezTo>
                <a:cubicBezTo>
                  <a:pt x="1037512" y="848431"/>
                  <a:pt x="825831" y="1043849"/>
                  <a:pt x="522269" y="1037382"/>
                </a:cubicBezTo>
                <a:cubicBezTo>
                  <a:pt x="188997" y="1030211"/>
                  <a:pt x="-6676" y="826021"/>
                  <a:pt x="175" y="507603"/>
                </a:cubicBezTo>
                <a:cubicBezTo>
                  <a:pt x="7154" y="181758"/>
                  <a:pt x="211215" y="-6488"/>
                  <a:pt x="522269" y="171"/>
                </a:cubicBezTo>
                <a:close/>
              </a:path>
            </a:pathLst>
          </a:custGeom>
          <a:solidFill>
            <a:schemeClr val="bg1"/>
          </a:solidFill>
        </p:spPr>
        <p:txBody>
          <a:bodyPr wrap="square" anchor="ctr" anchorCtr="1">
            <a:noAutofit/>
          </a:bodyPr>
          <a:lstStyle>
            <a:lvl1pPr algn="ctr">
              <a:lnSpc>
                <a:spcPct val="100000"/>
              </a:lnSpc>
              <a:spcAft>
                <a:spcPts val="267"/>
              </a:spcAft>
              <a:defRPr sz="1467">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indent="0" algn="ctr">
              <a:lnSpc>
                <a:spcPct val="100000"/>
              </a:lnSpc>
              <a:spcAft>
                <a:spcPts val="0"/>
              </a:spcAft>
              <a:buFont typeface="Arial" panose="020B0604020202020204" pitchFamily="34" charset="0"/>
              <a:buNone/>
              <a:defRPr sz="933">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Year/Date</a:t>
            </a:r>
          </a:p>
          <a:p>
            <a:pPr lvl="1"/>
            <a:r>
              <a:rPr lang="en-US" noProof="0"/>
              <a:t>Body copy goes here </a:t>
            </a:r>
          </a:p>
          <a:p>
            <a:pPr lvl="1"/>
            <a:r>
              <a:rPr lang="en-US" noProof="0"/>
              <a:t>in </a:t>
            </a:r>
            <a:r>
              <a:rPr lang="en-US" noProof="0" err="1"/>
              <a:t>verdana</a:t>
            </a:r>
            <a:r>
              <a:rPr lang="en-US" noProof="0"/>
              <a:t> 7pt</a:t>
            </a:r>
          </a:p>
        </p:txBody>
      </p:sp>
      <p:sp>
        <p:nvSpPr>
          <p:cNvPr id="37" name="Espace réservé du texte 57">
            <a:extLst>
              <a:ext uri="{FF2B5EF4-FFF2-40B4-BE49-F238E27FC236}">
                <a16:creationId xmlns:a16="http://schemas.microsoft.com/office/drawing/2014/main" id="{842F84FC-333E-1F4F-8881-03E7346E6856}"/>
              </a:ext>
            </a:extLst>
          </p:cNvPr>
          <p:cNvSpPr>
            <a:spLocks noGrp="1"/>
          </p:cNvSpPr>
          <p:nvPr>
            <p:ph type="body" sz="quarter" idx="53" hasCustomPrompt="1"/>
          </p:nvPr>
        </p:nvSpPr>
        <p:spPr>
          <a:xfrm>
            <a:off x="10366490" y="2250270"/>
            <a:ext cx="1392631" cy="1383383"/>
          </a:xfrm>
          <a:custGeom>
            <a:avLst/>
            <a:gdLst>
              <a:gd name="connsiteX0" fmla="*/ 522269 w 1044473"/>
              <a:gd name="connsiteY0" fmla="*/ 171 h 1037537"/>
              <a:gd name="connsiteX1" fmla="*/ 1044299 w 1044473"/>
              <a:gd name="connsiteY1" fmla="*/ 530013 h 1037537"/>
              <a:gd name="connsiteX2" fmla="*/ 522269 w 1044473"/>
              <a:gd name="connsiteY2" fmla="*/ 1037382 h 1037537"/>
              <a:gd name="connsiteX3" fmla="*/ 175 w 1044473"/>
              <a:gd name="connsiteY3" fmla="*/ 507603 h 1037537"/>
              <a:gd name="connsiteX4" fmla="*/ 522269 w 1044473"/>
              <a:gd name="connsiteY4" fmla="*/ 171 h 1037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4473" h="1037537">
                <a:moveTo>
                  <a:pt x="522269" y="171"/>
                </a:moveTo>
                <a:cubicBezTo>
                  <a:pt x="848049" y="7150"/>
                  <a:pt x="1051279" y="204168"/>
                  <a:pt x="1044299" y="530013"/>
                </a:cubicBezTo>
                <a:cubicBezTo>
                  <a:pt x="1037512" y="848431"/>
                  <a:pt x="825831" y="1043849"/>
                  <a:pt x="522269" y="1037382"/>
                </a:cubicBezTo>
                <a:cubicBezTo>
                  <a:pt x="188997" y="1030211"/>
                  <a:pt x="-6676" y="826021"/>
                  <a:pt x="175" y="507603"/>
                </a:cubicBezTo>
                <a:cubicBezTo>
                  <a:pt x="7154" y="181758"/>
                  <a:pt x="211215" y="-6488"/>
                  <a:pt x="522269" y="171"/>
                </a:cubicBezTo>
                <a:close/>
              </a:path>
            </a:pathLst>
          </a:custGeom>
          <a:solidFill>
            <a:schemeClr val="bg1"/>
          </a:solidFill>
        </p:spPr>
        <p:txBody>
          <a:bodyPr wrap="square" anchor="ctr" anchorCtr="1">
            <a:noAutofit/>
          </a:bodyPr>
          <a:lstStyle>
            <a:lvl1pPr algn="ctr">
              <a:lnSpc>
                <a:spcPct val="100000"/>
              </a:lnSpc>
              <a:spcAft>
                <a:spcPts val="267"/>
              </a:spcAft>
              <a:defRPr sz="1600">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indent="0" algn="ctr">
              <a:lnSpc>
                <a:spcPct val="100000"/>
              </a:lnSpc>
              <a:spcAft>
                <a:spcPts val="0"/>
              </a:spcAft>
              <a:buFont typeface="Arial" panose="020B0604020202020204" pitchFamily="34" charset="0"/>
              <a:buNone/>
              <a:defRPr sz="933">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Year/Date</a:t>
            </a:r>
          </a:p>
          <a:p>
            <a:pPr lvl="1"/>
            <a:r>
              <a:rPr lang="en-US" noProof="0"/>
              <a:t>Body copy goes here </a:t>
            </a:r>
          </a:p>
          <a:p>
            <a:pPr lvl="1"/>
            <a:r>
              <a:rPr lang="en-US" noProof="0"/>
              <a:t>in </a:t>
            </a:r>
            <a:r>
              <a:rPr lang="en-US" noProof="0" err="1"/>
              <a:t>verdana</a:t>
            </a:r>
            <a:r>
              <a:rPr lang="en-US" noProof="0"/>
              <a:t> 7pt</a:t>
            </a:r>
          </a:p>
        </p:txBody>
      </p:sp>
      <p:sp>
        <p:nvSpPr>
          <p:cNvPr id="39" name="Espace réservé du texte 57">
            <a:extLst>
              <a:ext uri="{FF2B5EF4-FFF2-40B4-BE49-F238E27FC236}">
                <a16:creationId xmlns:a16="http://schemas.microsoft.com/office/drawing/2014/main" id="{44621C0C-848F-154C-A0BE-F77AB0303EDE}"/>
              </a:ext>
            </a:extLst>
          </p:cNvPr>
          <p:cNvSpPr>
            <a:spLocks noGrp="1"/>
          </p:cNvSpPr>
          <p:nvPr>
            <p:ph type="body" sz="quarter" idx="54" hasCustomPrompt="1"/>
          </p:nvPr>
        </p:nvSpPr>
        <p:spPr>
          <a:xfrm>
            <a:off x="7054961" y="2250270"/>
            <a:ext cx="1392631" cy="1383383"/>
          </a:xfrm>
          <a:custGeom>
            <a:avLst/>
            <a:gdLst>
              <a:gd name="connsiteX0" fmla="*/ 522269 w 1044473"/>
              <a:gd name="connsiteY0" fmla="*/ 171 h 1037537"/>
              <a:gd name="connsiteX1" fmla="*/ 1044299 w 1044473"/>
              <a:gd name="connsiteY1" fmla="*/ 530013 h 1037537"/>
              <a:gd name="connsiteX2" fmla="*/ 522269 w 1044473"/>
              <a:gd name="connsiteY2" fmla="*/ 1037382 h 1037537"/>
              <a:gd name="connsiteX3" fmla="*/ 175 w 1044473"/>
              <a:gd name="connsiteY3" fmla="*/ 507603 h 1037537"/>
              <a:gd name="connsiteX4" fmla="*/ 522269 w 1044473"/>
              <a:gd name="connsiteY4" fmla="*/ 171 h 1037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4473" h="1037537">
                <a:moveTo>
                  <a:pt x="522269" y="171"/>
                </a:moveTo>
                <a:cubicBezTo>
                  <a:pt x="848049" y="7150"/>
                  <a:pt x="1051279" y="204168"/>
                  <a:pt x="1044299" y="530013"/>
                </a:cubicBezTo>
                <a:cubicBezTo>
                  <a:pt x="1037512" y="848431"/>
                  <a:pt x="825831" y="1043849"/>
                  <a:pt x="522269" y="1037382"/>
                </a:cubicBezTo>
                <a:cubicBezTo>
                  <a:pt x="188997" y="1030211"/>
                  <a:pt x="-6676" y="826021"/>
                  <a:pt x="175" y="507603"/>
                </a:cubicBezTo>
                <a:cubicBezTo>
                  <a:pt x="7154" y="181758"/>
                  <a:pt x="211215" y="-6488"/>
                  <a:pt x="522269" y="171"/>
                </a:cubicBezTo>
                <a:close/>
              </a:path>
            </a:pathLst>
          </a:custGeom>
          <a:solidFill>
            <a:schemeClr val="bg1"/>
          </a:solidFill>
        </p:spPr>
        <p:txBody>
          <a:bodyPr wrap="square" anchor="ctr" anchorCtr="1">
            <a:noAutofit/>
          </a:bodyPr>
          <a:lstStyle>
            <a:lvl1pPr algn="ctr">
              <a:lnSpc>
                <a:spcPct val="100000"/>
              </a:lnSpc>
              <a:spcAft>
                <a:spcPts val="267"/>
              </a:spcAft>
              <a:defRPr sz="1600">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indent="0" algn="ctr">
              <a:lnSpc>
                <a:spcPct val="100000"/>
              </a:lnSpc>
              <a:spcAft>
                <a:spcPts val="0"/>
              </a:spcAft>
              <a:buFont typeface="Arial" panose="020B0604020202020204" pitchFamily="34" charset="0"/>
              <a:buNone/>
              <a:defRPr sz="933">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Year/Date</a:t>
            </a:r>
          </a:p>
          <a:p>
            <a:pPr lvl="1"/>
            <a:r>
              <a:rPr lang="en-US" noProof="0"/>
              <a:t>Body copy goes here </a:t>
            </a:r>
          </a:p>
          <a:p>
            <a:pPr lvl="1"/>
            <a:r>
              <a:rPr lang="en-US" noProof="0"/>
              <a:t>in </a:t>
            </a:r>
            <a:r>
              <a:rPr lang="en-US" noProof="0" err="1"/>
              <a:t>verdana</a:t>
            </a:r>
            <a:r>
              <a:rPr lang="en-US" noProof="0"/>
              <a:t> 7pt</a:t>
            </a:r>
          </a:p>
        </p:txBody>
      </p:sp>
      <p:sp>
        <p:nvSpPr>
          <p:cNvPr id="41" name="Espace réservé du texte 57">
            <a:extLst>
              <a:ext uri="{FF2B5EF4-FFF2-40B4-BE49-F238E27FC236}">
                <a16:creationId xmlns:a16="http://schemas.microsoft.com/office/drawing/2014/main" id="{5C884832-94C5-EC48-AD59-0BFF5B9292F1}"/>
              </a:ext>
            </a:extLst>
          </p:cNvPr>
          <p:cNvSpPr>
            <a:spLocks noGrp="1"/>
          </p:cNvSpPr>
          <p:nvPr>
            <p:ph type="body" sz="quarter" idx="55" hasCustomPrompt="1"/>
          </p:nvPr>
        </p:nvSpPr>
        <p:spPr>
          <a:xfrm>
            <a:off x="2085727" y="4252321"/>
            <a:ext cx="1392631" cy="1383383"/>
          </a:xfrm>
          <a:custGeom>
            <a:avLst/>
            <a:gdLst>
              <a:gd name="connsiteX0" fmla="*/ 522269 w 1044473"/>
              <a:gd name="connsiteY0" fmla="*/ 171 h 1037537"/>
              <a:gd name="connsiteX1" fmla="*/ 1044299 w 1044473"/>
              <a:gd name="connsiteY1" fmla="*/ 530013 h 1037537"/>
              <a:gd name="connsiteX2" fmla="*/ 522269 w 1044473"/>
              <a:gd name="connsiteY2" fmla="*/ 1037382 h 1037537"/>
              <a:gd name="connsiteX3" fmla="*/ 175 w 1044473"/>
              <a:gd name="connsiteY3" fmla="*/ 507603 h 1037537"/>
              <a:gd name="connsiteX4" fmla="*/ 522269 w 1044473"/>
              <a:gd name="connsiteY4" fmla="*/ 171 h 1037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4473" h="1037537">
                <a:moveTo>
                  <a:pt x="522269" y="171"/>
                </a:moveTo>
                <a:cubicBezTo>
                  <a:pt x="848049" y="7150"/>
                  <a:pt x="1051279" y="204168"/>
                  <a:pt x="1044299" y="530013"/>
                </a:cubicBezTo>
                <a:cubicBezTo>
                  <a:pt x="1037512" y="848431"/>
                  <a:pt x="825831" y="1043849"/>
                  <a:pt x="522269" y="1037382"/>
                </a:cubicBezTo>
                <a:cubicBezTo>
                  <a:pt x="188997" y="1030211"/>
                  <a:pt x="-6676" y="826021"/>
                  <a:pt x="175" y="507603"/>
                </a:cubicBezTo>
                <a:cubicBezTo>
                  <a:pt x="7154" y="181758"/>
                  <a:pt x="211215" y="-6488"/>
                  <a:pt x="522269" y="171"/>
                </a:cubicBezTo>
                <a:close/>
              </a:path>
            </a:pathLst>
          </a:custGeom>
          <a:solidFill>
            <a:schemeClr val="bg1"/>
          </a:solidFill>
        </p:spPr>
        <p:txBody>
          <a:bodyPr wrap="square" anchor="ctr" anchorCtr="1">
            <a:noAutofit/>
          </a:bodyPr>
          <a:lstStyle>
            <a:lvl1pPr algn="ctr">
              <a:lnSpc>
                <a:spcPct val="100000"/>
              </a:lnSpc>
              <a:spcAft>
                <a:spcPts val="267"/>
              </a:spcAft>
              <a:defRPr sz="1600">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indent="0" algn="ctr">
              <a:lnSpc>
                <a:spcPct val="100000"/>
              </a:lnSpc>
              <a:spcAft>
                <a:spcPts val="0"/>
              </a:spcAft>
              <a:buFont typeface="Arial" panose="020B0604020202020204" pitchFamily="34" charset="0"/>
              <a:buNone/>
              <a:defRPr sz="933">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Year/Date</a:t>
            </a:r>
          </a:p>
          <a:p>
            <a:pPr lvl="1"/>
            <a:r>
              <a:rPr lang="en-US" noProof="0"/>
              <a:t>Body copy goes here </a:t>
            </a:r>
          </a:p>
          <a:p>
            <a:pPr lvl="1"/>
            <a:r>
              <a:rPr lang="en-US" noProof="0"/>
              <a:t>in </a:t>
            </a:r>
            <a:r>
              <a:rPr lang="en-US" noProof="0" err="1"/>
              <a:t>verdana</a:t>
            </a:r>
            <a:r>
              <a:rPr lang="en-US" noProof="0"/>
              <a:t> 7pt</a:t>
            </a:r>
          </a:p>
        </p:txBody>
      </p:sp>
      <p:sp>
        <p:nvSpPr>
          <p:cNvPr id="43" name="Espace réservé du texte 57">
            <a:extLst>
              <a:ext uri="{FF2B5EF4-FFF2-40B4-BE49-F238E27FC236}">
                <a16:creationId xmlns:a16="http://schemas.microsoft.com/office/drawing/2014/main" id="{55EE616D-CD9C-F747-B3C1-7E058D1739B3}"/>
              </a:ext>
            </a:extLst>
          </p:cNvPr>
          <p:cNvSpPr>
            <a:spLocks noGrp="1"/>
          </p:cNvSpPr>
          <p:nvPr>
            <p:ph type="body" sz="quarter" idx="56" hasCustomPrompt="1"/>
          </p:nvPr>
        </p:nvSpPr>
        <p:spPr>
          <a:xfrm>
            <a:off x="5392643" y="4252321"/>
            <a:ext cx="1392631" cy="1383383"/>
          </a:xfrm>
          <a:custGeom>
            <a:avLst/>
            <a:gdLst>
              <a:gd name="connsiteX0" fmla="*/ 522269 w 1044473"/>
              <a:gd name="connsiteY0" fmla="*/ 171 h 1037537"/>
              <a:gd name="connsiteX1" fmla="*/ 1044299 w 1044473"/>
              <a:gd name="connsiteY1" fmla="*/ 530013 h 1037537"/>
              <a:gd name="connsiteX2" fmla="*/ 522269 w 1044473"/>
              <a:gd name="connsiteY2" fmla="*/ 1037382 h 1037537"/>
              <a:gd name="connsiteX3" fmla="*/ 175 w 1044473"/>
              <a:gd name="connsiteY3" fmla="*/ 507603 h 1037537"/>
              <a:gd name="connsiteX4" fmla="*/ 522269 w 1044473"/>
              <a:gd name="connsiteY4" fmla="*/ 171 h 1037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4473" h="1037537">
                <a:moveTo>
                  <a:pt x="522269" y="171"/>
                </a:moveTo>
                <a:cubicBezTo>
                  <a:pt x="848049" y="7150"/>
                  <a:pt x="1051279" y="204168"/>
                  <a:pt x="1044299" y="530013"/>
                </a:cubicBezTo>
                <a:cubicBezTo>
                  <a:pt x="1037512" y="848431"/>
                  <a:pt x="825831" y="1043849"/>
                  <a:pt x="522269" y="1037382"/>
                </a:cubicBezTo>
                <a:cubicBezTo>
                  <a:pt x="188997" y="1030211"/>
                  <a:pt x="-6676" y="826021"/>
                  <a:pt x="175" y="507603"/>
                </a:cubicBezTo>
                <a:cubicBezTo>
                  <a:pt x="7154" y="181758"/>
                  <a:pt x="211215" y="-6488"/>
                  <a:pt x="522269" y="171"/>
                </a:cubicBezTo>
                <a:close/>
              </a:path>
            </a:pathLst>
          </a:custGeom>
          <a:solidFill>
            <a:schemeClr val="bg1"/>
          </a:solidFill>
        </p:spPr>
        <p:txBody>
          <a:bodyPr wrap="square" anchor="ctr" anchorCtr="1">
            <a:noAutofit/>
          </a:bodyPr>
          <a:lstStyle>
            <a:lvl1pPr algn="ctr">
              <a:lnSpc>
                <a:spcPct val="100000"/>
              </a:lnSpc>
              <a:spcAft>
                <a:spcPts val="267"/>
              </a:spcAft>
              <a:defRPr sz="1600">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indent="0" algn="ctr">
              <a:lnSpc>
                <a:spcPct val="100000"/>
              </a:lnSpc>
              <a:spcAft>
                <a:spcPts val="0"/>
              </a:spcAft>
              <a:buFont typeface="Arial" panose="020B0604020202020204" pitchFamily="34" charset="0"/>
              <a:buNone/>
              <a:defRPr sz="933">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Year/Date</a:t>
            </a:r>
          </a:p>
          <a:p>
            <a:pPr lvl="1"/>
            <a:r>
              <a:rPr lang="en-US" noProof="0"/>
              <a:t>Body copy goes here </a:t>
            </a:r>
          </a:p>
          <a:p>
            <a:pPr lvl="1"/>
            <a:r>
              <a:rPr lang="en-US" noProof="0"/>
              <a:t>in </a:t>
            </a:r>
            <a:r>
              <a:rPr lang="en-US" noProof="0" err="1"/>
              <a:t>verdana</a:t>
            </a:r>
            <a:r>
              <a:rPr lang="en-US" noProof="0"/>
              <a:t> 7pt</a:t>
            </a:r>
          </a:p>
        </p:txBody>
      </p:sp>
      <p:sp>
        <p:nvSpPr>
          <p:cNvPr id="45" name="Espace réservé du texte 57">
            <a:extLst>
              <a:ext uri="{FF2B5EF4-FFF2-40B4-BE49-F238E27FC236}">
                <a16:creationId xmlns:a16="http://schemas.microsoft.com/office/drawing/2014/main" id="{EE1276C9-7673-0445-9714-7351552FC1F9}"/>
              </a:ext>
            </a:extLst>
          </p:cNvPr>
          <p:cNvSpPr>
            <a:spLocks noGrp="1"/>
          </p:cNvSpPr>
          <p:nvPr>
            <p:ph type="body" sz="quarter" idx="57" hasCustomPrompt="1"/>
          </p:nvPr>
        </p:nvSpPr>
        <p:spPr>
          <a:xfrm>
            <a:off x="8699559" y="4252321"/>
            <a:ext cx="1392631" cy="1383383"/>
          </a:xfrm>
          <a:custGeom>
            <a:avLst/>
            <a:gdLst>
              <a:gd name="connsiteX0" fmla="*/ 522269 w 1044473"/>
              <a:gd name="connsiteY0" fmla="*/ 171 h 1037537"/>
              <a:gd name="connsiteX1" fmla="*/ 1044299 w 1044473"/>
              <a:gd name="connsiteY1" fmla="*/ 530013 h 1037537"/>
              <a:gd name="connsiteX2" fmla="*/ 522269 w 1044473"/>
              <a:gd name="connsiteY2" fmla="*/ 1037382 h 1037537"/>
              <a:gd name="connsiteX3" fmla="*/ 175 w 1044473"/>
              <a:gd name="connsiteY3" fmla="*/ 507603 h 1037537"/>
              <a:gd name="connsiteX4" fmla="*/ 522269 w 1044473"/>
              <a:gd name="connsiteY4" fmla="*/ 171 h 1037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4473" h="1037537">
                <a:moveTo>
                  <a:pt x="522269" y="171"/>
                </a:moveTo>
                <a:cubicBezTo>
                  <a:pt x="848049" y="7150"/>
                  <a:pt x="1051279" y="204168"/>
                  <a:pt x="1044299" y="530013"/>
                </a:cubicBezTo>
                <a:cubicBezTo>
                  <a:pt x="1037512" y="848431"/>
                  <a:pt x="825831" y="1043849"/>
                  <a:pt x="522269" y="1037382"/>
                </a:cubicBezTo>
                <a:cubicBezTo>
                  <a:pt x="188997" y="1030211"/>
                  <a:pt x="-6676" y="826021"/>
                  <a:pt x="175" y="507603"/>
                </a:cubicBezTo>
                <a:cubicBezTo>
                  <a:pt x="7154" y="181758"/>
                  <a:pt x="211215" y="-6488"/>
                  <a:pt x="522269" y="171"/>
                </a:cubicBezTo>
                <a:close/>
              </a:path>
            </a:pathLst>
          </a:custGeom>
          <a:solidFill>
            <a:schemeClr val="bg1"/>
          </a:solidFill>
        </p:spPr>
        <p:txBody>
          <a:bodyPr wrap="square" anchor="ctr" anchorCtr="1">
            <a:noAutofit/>
          </a:bodyPr>
          <a:lstStyle>
            <a:lvl1pPr algn="ctr">
              <a:lnSpc>
                <a:spcPct val="100000"/>
              </a:lnSpc>
              <a:spcAft>
                <a:spcPts val="267"/>
              </a:spcAft>
              <a:defRPr sz="1600">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indent="0" algn="ctr">
              <a:lnSpc>
                <a:spcPct val="100000"/>
              </a:lnSpc>
              <a:spcAft>
                <a:spcPts val="0"/>
              </a:spcAft>
              <a:buFont typeface="Arial" panose="020B0604020202020204" pitchFamily="34" charset="0"/>
              <a:buNone/>
              <a:defRPr sz="933">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Year/Date</a:t>
            </a:r>
          </a:p>
          <a:p>
            <a:pPr lvl="1"/>
            <a:r>
              <a:rPr lang="en-US" noProof="0"/>
              <a:t>Body copy goes here </a:t>
            </a:r>
          </a:p>
          <a:p>
            <a:pPr lvl="1"/>
            <a:r>
              <a:rPr lang="en-US" noProof="0"/>
              <a:t>in </a:t>
            </a:r>
            <a:r>
              <a:rPr lang="en-US" noProof="0" err="1"/>
              <a:t>verdana</a:t>
            </a:r>
            <a:r>
              <a:rPr lang="en-US" noProof="0"/>
              <a:t> 7pt</a:t>
            </a:r>
          </a:p>
        </p:txBody>
      </p:sp>
      <p:sp>
        <p:nvSpPr>
          <p:cNvPr id="23" name="Espace réservé du texte 5">
            <a:extLst>
              <a:ext uri="{FF2B5EF4-FFF2-40B4-BE49-F238E27FC236}">
                <a16:creationId xmlns:a16="http://schemas.microsoft.com/office/drawing/2014/main" id="{2789A1B7-9226-45D5-9A4C-9B12ABE99745}"/>
              </a:ext>
            </a:extLst>
          </p:cNvPr>
          <p:cNvSpPr>
            <a:spLocks noGrp="1"/>
          </p:cNvSpPr>
          <p:nvPr>
            <p:ph type="body" sz="quarter" idx="18"/>
          </p:nvPr>
        </p:nvSpPr>
        <p:spPr>
          <a:xfrm>
            <a:off x="444973" y="425183"/>
            <a:ext cx="11304000"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en-US" noProof="0"/>
              <a:t>Click to edit Master text styles</a:t>
            </a:r>
          </a:p>
        </p:txBody>
      </p:sp>
      <p:sp>
        <p:nvSpPr>
          <p:cNvPr id="24" name="Espace réservé du texte 4">
            <a:extLst>
              <a:ext uri="{FF2B5EF4-FFF2-40B4-BE49-F238E27FC236}">
                <a16:creationId xmlns:a16="http://schemas.microsoft.com/office/drawing/2014/main" id="{9EFDD405-3306-4F6B-879C-D5C1544AEB1E}"/>
              </a:ext>
            </a:extLst>
          </p:cNvPr>
          <p:cNvSpPr>
            <a:spLocks noGrp="1"/>
          </p:cNvSpPr>
          <p:nvPr>
            <p:ph type="body" sz="quarter" idx="50"/>
          </p:nvPr>
        </p:nvSpPr>
        <p:spPr>
          <a:xfrm>
            <a:off x="444974" y="1577578"/>
            <a:ext cx="11282959" cy="246221"/>
          </a:xfrm>
        </p:spPr>
        <p:txBody>
          <a:bodyPr wrap="square">
            <a:spAutoFit/>
          </a:bodyPr>
          <a:lstStyle>
            <a:lvl1pPr>
              <a:lnSpc>
                <a:spcPct val="100000"/>
              </a:lnSpc>
              <a:spcAft>
                <a:spcPts val="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Click to edit Master text styles</a:t>
            </a:r>
          </a:p>
        </p:txBody>
      </p:sp>
      <p:sp>
        <p:nvSpPr>
          <p:cNvPr id="25" name="Title 1">
            <a:extLst>
              <a:ext uri="{FF2B5EF4-FFF2-40B4-BE49-F238E27FC236}">
                <a16:creationId xmlns:a16="http://schemas.microsoft.com/office/drawing/2014/main" id="{44FAF710-3D2C-4EA6-A787-F566ABCC0C09}"/>
              </a:ext>
            </a:extLst>
          </p:cNvPr>
          <p:cNvSpPr>
            <a:spLocks noGrp="1"/>
          </p:cNvSpPr>
          <p:nvPr>
            <p:ph type="title"/>
          </p:nvPr>
        </p:nvSpPr>
        <p:spPr>
          <a:xfrm>
            <a:off x="444975" y="710401"/>
            <a:ext cx="11294059" cy="748247"/>
          </a:xfrm>
        </p:spPr>
        <p:txBody>
          <a:bodyPr/>
          <a:lstStyle/>
          <a:p>
            <a:r>
              <a:rPr lang="en-US"/>
              <a:t>Click to edit Master title style</a:t>
            </a:r>
          </a:p>
        </p:txBody>
      </p:sp>
    </p:spTree>
    <p:extLst>
      <p:ext uri="{BB962C8B-B14F-4D97-AF65-F5344CB8AC3E}">
        <p14:creationId xmlns:p14="http://schemas.microsoft.com/office/powerpoint/2010/main" val="186792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Content on righ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40A4075-8388-4D55-A178-9B9B0A11486C}"/>
              </a:ext>
            </a:extLst>
          </p:cNvPr>
          <p:cNvSpPr/>
          <p:nvPr userDrawn="1"/>
        </p:nvSpPr>
        <p:spPr>
          <a:xfrm>
            <a:off x="0" y="0"/>
            <a:ext cx="3729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a:p>
        </p:txBody>
      </p:sp>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p:txBody>
          <a:bodyPr/>
          <a:lstStyle/>
          <a:p>
            <a:r>
              <a:rPr lang="fr-FR"/>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fr-FR" smtClean="0"/>
              <a:pPr/>
              <a:t>‹#›</a:t>
            </a:fld>
            <a:endParaRPr lang="fr-FR"/>
          </a:p>
        </p:txBody>
      </p:sp>
      <p:sp>
        <p:nvSpPr>
          <p:cNvPr id="17" name="Espace réservé du texte 4">
            <a:extLst>
              <a:ext uri="{FF2B5EF4-FFF2-40B4-BE49-F238E27FC236}">
                <a16:creationId xmlns:a16="http://schemas.microsoft.com/office/drawing/2014/main" id="{A7961CA2-3943-4444-B840-C954E319F3FA}"/>
              </a:ext>
            </a:extLst>
          </p:cNvPr>
          <p:cNvSpPr>
            <a:spLocks noGrp="1"/>
          </p:cNvSpPr>
          <p:nvPr>
            <p:ph type="body" sz="quarter" idx="48"/>
          </p:nvPr>
        </p:nvSpPr>
        <p:spPr>
          <a:xfrm>
            <a:off x="444974" y="1577577"/>
            <a:ext cx="2824073" cy="492443"/>
          </a:xfrm>
        </p:spPr>
        <p:txBody>
          <a:bodyPr wrap="square">
            <a:spAutoFit/>
          </a:bodyPr>
          <a:lstStyle>
            <a:lvl1pPr>
              <a:lnSpc>
                <a:spcPct val="100000"/>
              </a:lnSpc>
              <a:spcAft>
                <a:spcPts val="0"/>
              </a:spcAft>
              <a:defRPr sz="16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Click to edit Master text styles</a:t>
            </a:r>
          </a:p>
        </p:txBody>
      </p:sp>
      <p:sp>
        <p:nvSpPr>
          <p:cNvPr id="18" name="Text Placeholder 2">
            <a:extLst>
              <a:ext uri="{FF2B5EF4-FFF2-40B4-BE49-F238E27FC236}">
                <a16:creationId xmlns:a16="http://schemas.microsoft.com/office/drawing/2014/main" id="{34742E3D-4B67-4B8A-9D27-6975297E3853}"/>
              </a:ext>
            </a:extLst>
          </p:cNvPr>
          <p:cNvSpPr>
            <a:spLocks noGrp="1"/>
          </p:cNvSpPr>
          <p:nvPr>
            <p:ph type="body" sz="quarter" idx="49"/>
          </p:nvPr>
        </p:nvSpPr>
        <p:spPr>
          <a:xfrm>
            <a:off x="442034" y="1943799"/>
            <a:ext cx="2827447" cy="4295223"/>
          </a:xfrm>
        </p:spPr>
        <p:txBody>
          <a:bodyPr/>
          <a:lstStyle>
            <a:lvl1pPr>
              <a:defRPr>
                <a:solidFill>
                  <a:schemeClr val="bg1"/>
                </a:solidFill>
              </a:defRPr>
            </a:lvl1pPr>
            <a:lvl2pPr marL="302392" indent="-302392">
              <a:buFontTx/>
              <a:buBlip>
                <a:blip r:embed="rId2"/>
              </a:buBlip>
              <a:defRPr>
                <a:solidFill>
                  <a:schemeClr val="bg1"/>
                </a:solidFill>
              </a:defRPr>
            </a:lvl2pPr>
            <a:lvl3pPr marL="609585" indent="-302392">
              <a:buFontTx/>
              <a:buBlip>
                <a:blip r:embed="rId2"/>
              </a:buBlip>
              <a:defRPr>
                <a:solidFill>
                  <a:schemeClr val="bg1"/>
                </a:solidFill>
              </a:defRPr>
            </a:lvl3pPr>
            <a:lvl4pPr marL="911977" indent="-302392">
              <a:buFontTx/>
              <a:buBlip>
                <a:blip r:embed="rId2"/>
              </a:buBlip>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itle 1">
            <a:extLst>
              <a:ext uri="{FF2B5EF4-FFF2-40B4-BE49-F238E27FC236}">
                <a16:creationId xmlns:a16="http://schemas.microsoft.com/office/drawing/2014/main" id="{BC3E3DE0-A4A7-4BCC-9639-9768A25B8AB1}"/>
              </a:ext>
            </a:extLst>
          </p:cNvPr>
          <p:cNvSpPr>
            <a:spLocks noGrp="1"/>
          </p:cNvSpPr>
          <p:nvPr>
            <p:ph type="title"/>
          </p:nvPr>
        </p:nvSpPr>
        <p:spPr>
          <a:xfrm>
            <a:off x="441600" y="710401"/>
            <a:ext cx="2827447" cy="748247"/>
          </a:xfrm>
        </p:spPr>
        <p:txBody>
          <a:bodyPr/>
          <a:lstStyle>
            <a:lvl1pPr>
              <a:defRPr>
                <a:solidFill>
                  <a:schemeClr val="bg1"/>
                </a:solidFill>
              </a:defRPr>
            </a:lvl1pPr>
          </a:lstStyle>
          <a:p>
            <a:r>
              <a:rPr lang="en-US"/>
              <a:t>Click to edit Master title style</a:t>
            </a:r>
          </a:p>
        </p:txBody>
      </p:sp>
      <p:sp>
        <p:nvSpPr>
          <p:cNvPr id="20" name="Espace réservé du texte 5">
            <a:extLst>
              <a:ext uri="{FF2B5EF4-FFF2-40B4-BE49-F238E27FC236}">
                <a16:creationId xmlns:a16="http://schemas.microsoft.com/office/drawing/2014/main" id="{636DBA71-2431-4439-882F-2EE9CBB75D91}"/>
              </a:ext>
            </a:extLst>
          </p:cNvPr>
          <p:cNvSpPr>
            <a:spLocks noGrp="1"/>
          </p:cNvSpPr>
          <p:nvPr>
            <p:ph type="body" sz="quarter" idx="18"/>
          </p:nvPr>
        </p:nvSpPr>
        <p:spPr>
          <a:xfrm>
            <a:off x="4033427" y="425183"/>
            <a:ext cx="7715547"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en-US" noProof="0"/>
              <a:t>Click to edit Master text styles</a:t>
            </a:r>
          </a:p>
        </p:txBody>
      </p:sp>
      <p:grpSp>
        <p:nvGrpSpPr>
          <p:cNvPr id="36" name="Graphique 7">
            <a:extLst>
              <a:ext uri="{FF2B5EF4-FFF2-40B4-BE49-F238E27FC236}">
                <a16:creationId xmlns:a16="http://schemas.microsoft.com/office/drawing/2014/main" id="{3C798781-F4CB-44F3-9F78-3F13A6985909}"/>
              </a:ext>
            </a:extLst>
          </p:cNvPr>
          <p:cNvGrpSpPr>
            <a:grpSpLocks noChangeAspect="1"/>
          </p:cNvGrpSpPr>
          <p:nvPr userDrawn="1"/>
        </p:nvGrpSpPr>
        <p:grpSpPr>
          <a:xfrm>
            <a:off x="442166" y="6329527"/>
            <a:ext cx="1071853" cy="275084"/>
            <a:chOff x="4768103" y="-471733"/>
            <a:chExt cx="744723" cy="191124"/>
          </a:xfrm>
          <a:solidFill>
            <a:schemeClr val="bg1"/>
          </a:solidFill>
        </p:grpSpPr>
        <p:sp>
          <p:nvSpPr>
            <p:cNvPr id="37" name="Forme libre : forme 9">
              <a:extLst>
                <a:ext uri="{FF2B5EF4-FFF2-40B4-BE49-F238E27FC236}">
                  <a16:creationId xmlns:a16="http://schemas.microsoft.com/office/drawing/2014/main" id="{1449B5FD-7625-4985-9939-DCBF403E122A}"/>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grpFill/>
            <a:ln w="7833" cap="flat">
              <a:noFill/>
              <a:prstDash val="solid"/>
              <a:round/>
            </a:ln>
          </p:spPr>
          <p:txBody>
            <a:bodyPr rtlCol="0" anchor="ctr"/>
            <a:lstStyle/>
            <a:p>
              <a:endParaRPr lang="fr-FR" sz="2400"/>
            </a:p>
          </p:txBody>
        </p:sp>
        <p:sp>
          <p:nvSpPr>
            <p:cNvPr id="38" name="Forme libre : forme 10">
              <a:extLst>
                <a:ext uri="{FF2B5EF4-FFF2-40B4-BE49-F238E27FC236}">
                  <a16:creationId xmlns:a16="http://schemas.microsoft.com/office/drawing/2014/main" id="{79BB7204-57DC-4669-89E8-1BC85F9001F0}"/>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grpFill/>
            <a:ln w="7833" cap="flat">
              <a:noFill/>
              <a:prstDash val="solid"/>
              <a:round/>
            </a:ln>
          </p:spPr>
          <p:txBody>
            <a:bodyPr rtlCol="0" anchor="ctr"/>
            <a:lstStyle/>
            <a:p>
              <a:endParaRPr lang="fr-FR" sz="2400">
                <a:solidFill>
                  <a:schemeClr val="accent2"/>
                </a:solidFill>
              </a:endParaRPr>
            </a:p>
          </p:txBody>
        </p:sp>
        <p:sp>
          <p:nvSpPr>
            <p:cNvPr id="39" name="Forme libre : forme 11">
              <a:extLst>
                <a:ext uri="{FF2B5EF4-FFF2-40B4-BE49-F238E27FC236}">
                  <a16:creationId xmlns:a16="http://schemas.microsoft.com/office/drawing/2014/main" id="{7FB3F5C2-F3C4-4335-B7A9-8E0DB1BE42B2}"/>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grpFill/>
            <a:ln w="7833" cap="flat">
              <a:noFill/>
              <a:prstDash val="solid"/>
              <a:round/>
            </a:ln>
          </p:spPr>
          <p:txBody>
            <a:bodyPr rtlCol="0" anchor="ctr"/>
            <a:lstStyle/>
            <a:p>
              <a:endParaRPr lang="fr-FR" sz="2400"/>
            </a:p>
          </p:txBody>
        </p:sp>
      </p:grpSp>
    </p:spTree>
    <p:extLst>
      <p:ext uri="{BB962C8B-B14F-4D97-AF65-F5344CB8AC3E}">
        <p14:creationId xmlns:p14="http://schemas.microsoft.com/office/powerpoint/2010/main" val="1958484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Three Subjects">
    <p:spTree>
      <p:nvGrpSpPr>
        <p:cNvPr id="1" name=""/>
        <p:cNvGrpSpPr/>
        <p:nvPr/>
      </p:nvGrpSpPr>
      <p:grpSpPr>
        <a:xfrm>
          <a:off x="0" y="0"/>
          <a:ext cx="0" cy="0"/>
          <a:chOff x="0" y="0"/>
          <a:chExt cx="0" cy="0"/>
        </a:xfrm>
      </p:grpSpPr>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45" name="Espace réservé pour une image  8">
            <a:extLst>
              <a:ext uri="{FF2B5EF4-FFF2-40B4-BE49-F238E27FC236}">
                <a16:creationId xmlns:a16="http://schemas.microsoft.com/office/drawing/2014/main" id="{CC5C9632-E14B-4BCC-B960-B235737C8F5E}"/>
              </a:ext>
            </a:extLst>
          </p:cNvPr>
          <p:cNvSpPr>
            <a:spLocks noGrp="1" noChangeAspect="1"/>
          </p:cNvSpPr>
          <p:nvPr>
            <p:ph type="pic" sz="quarter" idx="38"/>
          </p:nvPr>
        </p:nvSpPr>
        <p:spPr>
          <a:xfrm>
            <a:off x="1885829" y="2275343"/>
            <a:ext cx="1814105" cy="1801248"/>
          </a:xfrm>
          <a:custGeom>
            <a:avLst/>
            <a:gdLst>
              <a:gd name="connsiteX0" fmla="*/ 2060531 w 4210385"/>
              <a:gd name="connsiteY0" fmla="*/ 0 h 4180540"/>
              <a:gd name="connsiteX1" fmla="*/ 4210385 w 4210385"/>
              <a:gd name="connsiteY1" fmla="*/ 2090481 h 4180540"/>
              <a:gd name="connsiteX2" fmla="*/ 2150107 w 4210385"/>
              <a:gd name="connsiteY2" fmla="*/ 4180540 h 4180540"/>
              <a:gd name="connsiteX3" fmla="*/ 1 w 4210385"/>
              <a:gd name="connsiteY3" fmla="*/ 2090329 h 4180540"/>
              <a:gd name="connsiteX4" fmla="*/ 2060531 w 4210385"/>
              <a:gd name="connsiteY4" fmla="*/ 0 h 4180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0385" h="4180540">
                <a:moveTo>
                  <a:pt x="2060531" y="0"/>
                </a:moveTo>
                <a:cubicBezTo>
                  <a:pt x="3374243" y="0"/>
                  <a:pt x="4210385" y="776533"/>
                  <a:pt x="4210385" y="2090481"/>
                </a:cubicBezTo>
                <a:cubicBezTo>
                  <a:pt x="4210536" y="3374486"/>
                  <a:pt x="3374209" y="4180389"/>
                  <a:pt x="2150107" y="4180540"/>
                </a:cubicBezTo>
                <a:cubicBezTo>
                  <a:pt x="806184" y="4180422"/>
                  <a:pt x="-117" y="3374334"/>
                  <a:pt x="1" y="2090329"/>
                </a:cubicBezTo>
                <a:cubicBezTo>
                  <a:pt x="-16" y="776398"/>
                  <a:pt x="806217" y="34"/>
                  <a:pt x="2060531" y="0"/>
                </a:cubicBezTo>
                <a:close/>
              </a:path>
            </a:pathLst>
          </a:custGeom>
          <a:noFill/>
        </p:spPr>
        <p:txBody>
          <a:bodyPr wrap="square">
            <a:noAutofit/>
          </a:bodyPr>
          <a:lstStyle>
            <a:lvl1pPr>
              <a:defRPr sz="133">
                <a:noFill/>
              </a:defRPr>
            </a:lvl1pPr>
          </a:lstStyle>
          <a:p>
            <a:r>
              <a:rPr lang="fr-FR" noProof="0"/>
              <a:t>Cliquez sur l'icône pour ajouter une image</a:t>
            </a:r>
            <a:endParaRPr lang="en-US" noProof="0"/>
          </a:p>
        </p:txBody>
      </p:sp>
      <p:sp>
        <p:nvSpPr>
          <p:cNvPr id="52" name="Espace réservé pour une image  8">
            <a:extLst>
              <a:ext uri="{FF2B5EF4-FFF2-40B4-BE49-F238E27FC236}">
                <a16:creationId xmlns:a16="http://schemas.microsoft.com/office/drawing/2014/main" id="{D248539B-6296-41E2-B2A7-32CAFE749EF1}"/>
              </a:ext>
            </a:extLst>
          </p:cNvPr>
          <p:cNvSpPr>
            <a:spLocks noGrp="1" noChangeAspect="1"/>
          </p:cNvSpPr>
          <p:nvPr>
            <p:ph type="pic" sz="quarter" idx="39"/>
          </p:nvPr>
        </p:nvSpPr>
        <p:spPr>
          <a:xfrm>
            <a:off x="5242862" y="2275343"/>
            <a:ext cx="1814105" cy="1801248"/>
          </a:xfrm>
          <a:custGeom>
            <a:avLst/>
            <a:gdLst>
              <a:gd name="connsiteX0" fmla="*/ 2060531 w 4210385"/>
              <a:gd name="connsiteY0" fmla="*/ 0 h 4180540"/>
              <a:gd name="connsiteX1" fmla="*/ 4210385 w 4210385"/>
              <a:gd name="connsiteY1" fmla="*/ 2090481 h 4180540"/>
              <a:gd name="connsiteX2" fmla="*/ 2150107 w 4210385"/>
              <a:gd name="connsiteY2" fmla="*/ 4180540 h 4180540"/>
              <a:gd name="connsiteX3" fmla="*/ 1 w 4210385"/>
              <a:gd name="connsiteY3" fmla="*/ 2090329 h 4180540"/>
              <a:gd name="connsiteX4" fmla="*/ 2060531 w 4210385"/>
              <a:gd name="connsiteY4" fmla="*/ 0 h 4180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0385" h="4180540">
                <a:moveTo>
                  <a:pt x="2060531" y="0"/>
                </a:moveTo>
                <a:cubicBezTo>
                  <a:pt x="3374243" y="0"/>
                  <a:pt x="4210385" y="776533"/>
                  <a:pt x="4210385" y="2090481"/>
                </a:cubicBezTo>
                <a:cubicBezTo>
                  <a:pt x="4210536" y="3374486"/>
                  <a:pt x="3374209" y="4180389"/>
                  <a:pt x="2150107" y="4180540"/>
                </a:cubicBezTo>
                <a:cubicBezTo>
                  <a:pt x="806184" y="4180422"/>
                  <a:pt x="-117" y="3374334"/>
                  <a:pt x="1" y="2090329"/>
                </a:cubicBezTo>
                <a:cubicBezTo>
                  <a:pt x="-16" y="776398"/>
                  <a:pt x="806217" y="34"/>
                  <a:pt x="2060531" y="0"/>
                </a:cubicBezTo>
                <a:close/>
              </a:path>
            </a:pathLst>
          </a:custGeom>
          <a:noFill/>
        </p:spPr>
        <p:txBody>
          <a:bodyPr wrap="square">
            <a:noAutofit/>
          </a:bodyPr>
          <a:lstStyle>
            <a:lvl1pPr>
              <a:defRPr sz="133">
                <a:noFill/>
              </a:defRPr>
            </a:lvl1pPr>
          </a:lstStyle>
          <a:p>
            <a:r>
              <a:rPr lang="fr-FR" noProof="0"/>
              <a:t>Cliquez sur l'icône pour ajouter une image</a:t>
            </a:r>
            <a:endParaRPr lang="en-US" noProof="0"/>
          </a:p>
        </p:txBody>
      </p:sp>
      <p:sp>
        <p:nvSpPr>
          <p:cNvPr id="53" name="Espace réservé pour une image  8">
            <a:extLst>
              <a:ext uri="{FF2B5EF4-FFF2-40B4-BE49-F238E27FC236}">
                <a16:creationId xmlns:a16="http://schemas.microsoft.com/office/drawing/2014/main" id="{C99700F4-131B-4BC3-9911-BC47E4952A9B}"/>
              </a:ext>
            </a:extLst>
          </p:cNvPr>
          <p:cNvSpPr>
            <a:spLocks noGrp="1" noChangeAspect="1"/>
          </p:cNvSpPr>
          <p:nvPr>
            <p:ph type="pic" sz="quarter" idx="40"/>
          </p:nvPr>
        </p:nvSpPr>
        <p:spPr>
          <a:xfrm>
            <a:off x="8608996" y="2275343"/>
            <a:ext cx="1814105" cy="1801248"/>
          </a:xfrm>
          <a:custGeom>
            <a:avLst/>
            <a:gdLst>
              <a:gd name="connsiteX0" fmla="*/ 2060531 w 4210385"/>
              <a:gd name="connsiteY0" fmla="*/ 0 h 4180540"/>
              <a:gd name="connsiteX1" fmla="*/ 4210385 w 4210385"/>
              <a:gd name="connsiteY1" fmla="*/ 2090481 h 4180540"/>
              <a:gd name="connsiteX2" fmla="*/ 2150107 w 4210385"/>
              <a:gd name="connsiteY2" fmla="*/ 4180540 h 4180540"/>
              <a:gd name="connsiteX3" fmla="*/ 1 w 4210385"/>
              <a:gd name="connsiteY3" fmla="*/ 2090329 h 4180540"/>
              <a:gd name="connsiteX4" fmla="*/ 2060531 w 4210385"/>
              <a:gd name="connsiteY4" fmla="*/ 0 h 4180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0385" h="4180540">
                <a:moveTo>
                  <a:pt x="2060531" y="0"/>
                </a:moveTo>
                <a:cubicBezTo>
                  <a:pt x="3374243" y="0"/>
                  <a:pt x="4210385" y="776533"/>
                  <a:pt x="4210385" y="2090481"/>
                </a:cubicBezTo>
                <a:cubicBezTo>
                  <a:pt x="4210536" y="3374486"/>
                  <a:pt x="3374209" y="4180389"/>
                  <a:pt x="2150107" y="4180540"/>
                </a:cubicBezTo>
                <a:cubicBezTo>
                  <a:pt x="806184" y="4180422"/>
                  <a:pt x="-117" y="3374334"/>
                  <a:pt x="1" y="2090329"/>
                </a:cubicBezTo>
                <a:cubicBezTo>
                  <a:pt x="-16" y="776398"/>
                  <a:pt x="806217" y="34"/>
                  <a:pt x="2060531" y="0"/>
                </a:cubicBezTo>
                <a:close/>
              </a:path>
            </a:pathLst>
          </a:custGeom>
          <a:noFill/>
        </p:spPr>
        <p:txBody>
          <a:bodyPr wrap="square">
            <a:noAutofit/>
          </a:bodyPr>
          <a:lstStyle>
            <a:lvl1pPr>
              <a:defRPr sz="133">
                <a:noFill/>
              </a:defRPr>
            </a:lvl1pPr>
          </a:lstStyle>
          <a:p>
            <a:r>
              <a:rPr lang="fr-FR" noProof="0"/>
              <a:t>Cliquez sur l'icône pour ajouter une image</a:t>
            </a:r>
            <a:endParaRPr lang="en-US" noProof="0"/>
          </a:p>
        </p:txBody>
      </p:sp>
      <p:sp>
        <p:nvSpPr>
          <p:cNvPr id="57" name="Espace réservé du texte 4">
            <a:extLst>
              <a:ext uri="{FF2B5EF4-FFF2-40B4-BE49-F238E27FC236}">
                <a16:creationId xmlns:a16="http://schemas.microsoft.com/office/drawing/2014/main" id="{99EBFDD5-74E4-455D-9724-A19D96C2041E}"/>
              </a:ext>
            </a:extLst>
          </p:cNvPr>
          <p:cNvSpPr>
            <a:spLocks noGrp="1"/>
          </p:cNvSpPr>
          <p:nvPr>
            <p:ph type="body" sz="quarter" idx="43" hasCustomPrompt="1"/>
          </p:nvPr>
        </p:nvSpPr>
        <p:spPr>
          <a:xfrm>
            <a:off x="887121" y="6074874"/>
            <a:ext cx="10417759" cy="164148"/>
          </a:xfrm>
        </p:spPr>
        <p:txBody>
          <a:bodyPr/>
          <a:lstStyle>
            <a:lvl1pPr algn="ctr">
              <a:lnSpc>
                <a:spcPct val="100000"/>
              </a:lnSpc>
              <a:spcAft>
                <a:spcPts val="0"/>
              </a:spcAft>
              <a:defRPr sz="1200" b="0" i="0">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indent="0">
              <a:buFont typeface="Arial" panose="020B0604020202020204" pitchFamily="34" charset="0"/>
              <a:buNone/>
              <a:defRPr sz="1333"/>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Overarching subtext goes here in Verdana 7pt – if text box necessary</a:t>
            </a:r>
          </a:p>
        </p:txBody>
      </p:sp>
      <p:sp>
        <p:nvSpPr>
          <p:cNvPr id="18" name="Espace réservé du texte 4">
            <a:extLst>
              <a:ext uri="{FF2B5EF4-FFF2-40B4-BE49-F238E27FC236}">
                <a16:creationId xmlns:a16="http://schemas.microsoft.com/office/drawing/2014/main" id="{5C1F33E9-9CFD-C248-B455-84A70176E550}"/>
              </a:ext>
            </a:extLst>
          </p:cNvPr>
          <p:cNvSpPr>
            <a:spLocks noGrp="1"/>
          </p:cNvSpPr>
          <p:nvPr>
            <p:ph type="body" sz="quarter" idx="46" hasCustomPrompt="1"/>
          </p:nvPr>
        </p:nvSpPr>
        <p:spPr>
          <a:xfrm>
            <a:off x="1443789" y="4457406"/>
            <a:ext cx="2698183" cy="1031471"/>
          </a:xfrm>
        </p:spPr>
        <p:txBody>
          <a:bodyPr/>
          <a:lstStyle>
            <a:lvl1pPr marL="0" indent="0" algn="ctr">
              <a:lnSpc>
                <a:spcPct val="100000"/>
              </a:lnSpc>
              <a:spcAft>
                <a:spcPts val="667"/>
              </a:spcAft>
              <a:buClr>
                <a:schemeClr val="accent2"/>
              </a:buClr>
              <a:buFont typeface="Wingdings 2" panose="05020102010507070707" pitchFamily="18" charset="2"/>
              <a:buNone/>
              <a:defRPr sz="2000" b="0">
                <a:solidFill>
                  <a:schemeClr val="accent2"/>
                </a:solidFill>
              </a:defRPr>
            </a:lvl1pPr>
            <a:lvl2pPr marL="0" indent="0" algn="ctr">
              <a:lnSpc>
                <a:spcPct val="125000"/>
              </a:lnSpc>
              <a:spcAft>
                <a:spcPts val="0"/>
              </a:spcAft>
              <a:buFont typeface="Arial" panose="020B0604020202020204" pitchFamily="34" charset="0"/>
              <a:buNone/>
              <a:defRPr sz="1200" b="0" i="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110000"/>
              </a:lnSpc>
              <a:defRPr sz="1067">
                <a:latin typeface="+mj-lt"/>
              </a:defRPr>
            </a:lvl3pPr>
            <a:lvl4pPr>
              <a:defRPr sz="1333"/>
            </a:lvl4pPr>
            <a:lvl5pPr>
              <a:defRPr sz="1333"/>
            </a:lvl5pPr>
          </a:lstStyle>
          <a:p>
            <a:pPr lvl="0"/>
            <a:r>
              <a:rPr lang="en-US" noProof="0"/>
              <a:t>Header Verd. 15pt</a:t>
            </a:r>
          </a:p>
          <a:p>
            <a:pPr lvl="1"/>
            <a:r>
              <a:rPr lang="en-US" noProof="0"/>
              <a:t>Body copy goes here in 9pt</a:t>
            </a:r>
          </a:p>
          <a:p>
            <a:pPr lvl="1"/>
            <a:r>
              <a:rPr lang="en-US" noProof="0"/>
              <a:t>Line 2</a:t>
            </a:r>
          </a:p>
          <a:p>
            <a:pPr lvl="1"/>
            <a:r>
              <a:rPr lang="en-US" noProof="0"/>
              <a:t>Line 3</a:t>
            </a:r>
          </a:p>
        </p:txBody>
      </p:sp>
      <p:sp>
        <p:nvSpPr>
          <p:cNvPr id="20" name="Espace réservé du texte 4">
            <a:extLst>
              <a:ext uri="{FF2B5EF4-FFF2-40B4-BE49-F238E27FC236}">
                <a16:creationId xmlns:a16="http://schemas.microsoft.com/office/drawing/2014/main" id="{07B91730-598B-3A45-B533-0E89A10E5ABF}"/>
              </a:ext>
            </a:extLst>
          </p:cNvPr>
          <p:cNvSpPr>
            <a:spLocks noGrp="1"/>
          </p:cNvSpPr>
          <p:nvPr>
            <p:ph type="body" sz="quarter" idx="47" hasCustomPrompt="1"/>
          </p:nvPr>
        </p:nvSpPr>
        <p:spPr>
          <a:xfrm>
            <a:off x="8175609" y="4457406"/>
            <a:ext cx="2698183" cy="1031471"/>
          </a:xfrm>
        </p:spPr>
        <p:txBody>
          <a:bodyPr/>
          <a:lstStyle>
            <a:lvl1pPr marL="0" indent="0" algn="ctr">
              <a:lnSpc>
                <a:spcPct val="100000"/>
              </a:lnSpc>
              <a:spcAft>
                <a:spcPts val="667"/>
              </a:spcAft>
              <a:buClr>
                <a:schemeClr val="accent2"/>
              </a:buClr>
              <a:buFont typeface="Wingdings 2" panose="05020102010507070707" pitchFamily="18" charset="2"/>
              <a:buNone/>
              <a:defRPr sz="2000" b="0">
                <a:solidFill>
                  <a:schemeClr val="accent2"/>
                </a:solidFill>
              </a:defRPr>
            </a:lvl1pPr>
            <a:lvl2pPr marL="0" indent="0" algn="ctr">
              <a:lnSpc>
                <a:spcPct val="125000"/>
              </a:lnSpc>
              <a:spcAft>
                <a:spcPts val="0"/>
              </a:spcAft>
              <a:buFont typeface="Arial" panose="020B0604020202020204" pitchFamily="34" charset="0"/>
              <a:buNone/>
              <a:defRPr sz="1200" b="0" i="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110000"/>
              </a:lnSpc>
              <a:defRPr sz="1067">
                <a:latin typeface="+mj-lt"/>
              </a:defRPr>
            </a:lvl3pPr>
            <a:lvl4pPr>
              <a:defRPr sz="1333"/>
            </a:lvl4pPr>
            <a:lvl5pPr>
              <a:defRPr sz="1333"/>
            </a:lvl5pPr>
          </a:lstStyle>
          <a:p>
            <a:pPr lvl="0"/>
            <a:r>
              <a:rPr lang="en-US" noProof="0"/>
              <a:t>Header Verd. 15pt</a:t>
            </a:r>
          </a:p>
          <a:p>
            <a:pPr lvl="1"/>
            <a:r>
              <a:rPr lang="en-US" noProof="0"/>
              <a:t>Body copy goes here in 9pt</a:t>
            </a:r>
          </a:p>
          <a:p>
            <a:pPr lvl="1"/>
            <a:r>
              <a:rPr lang="en-US" noProof="0"/>
              <a:t>Line 2</a:t>
            </a:r>
          </a:p>
          <a:p>
            <a:pPr lvl="1"/>
            <a:r>
              <a:rPr lang="en-US" noProof="0"/>
              <a:t>Line 3</a:t>
            </a:r>
          </a:p>
        </p:txBody>
      </p:sp>
      <p:sp>
        <p:nvSpPr>
          <p:cNvPr id="21" name="Espace réservé du texte 4">
            <a:extLst>
              <a:ext uri="{FF2B5EF4-FFF2-40B4-BE49-F238E27FC236}">
                <a16:creationId xmlns:a16="http://schemas.microsoft.com/office/drawing/2014/main" id="{ED327B16-2D28-E74D-80D9-FCA946C04984}"/>
              </a:ext>
            </a:extLst>
          </p:cNvPr>
          <p:cNvSpPr>
            <a:spLocks noGrp="1"/>
          </p:cNvSpPr>
          <p:nvPr>
            <p:ph type="body" sz="quarter" idx="48" hasCustomPrompt="1"/>
          </p:nvPr>
        </p:nvSpPr>
        <p:spPr>
          <a:xfrm>
            <a:off x="4809698" y="4457406"/>
            <a:ext cx="2698183" cy="1031471"/>
          </a:xfrm>
        </p:spPr>
        <p:txBody>
          <a:bodyPr/>
          <a:lstStyle>
            <a:lvl1pPr marL="0" indent="0" algn="ctr">
              <a:lnSpc>
                <a:spcPct val="100000"/>
              </a:lnSpc>
              <a:spcAft>
                <a:spcPts val="667"/>
              </a:spcAft>
              <a:buClr>
                <a:schemeClr val="accent2"/>
              </a:buClr>
              <a:buFont typeface="Wingdings 2" panose="05020102010507070707" pitchFamily="18" charset="2"/>
              <a:buNone/>
              <a:defRPr sz="2000" b="0">
                <a:solidFill>
                  <a:schemeClr val="accent2"/>
                </a:solidFill>
              </a:defRPr>
            </a:lvl1pPr>
            <a:lvl2pPr marL="0" indent="0" algn="ctr">
              <a:lnSpc>
                <a:spcPct val="125000"/>
              </a:lnSpc>
              <a:spcAft>
                <a:spcPts val="0"/>
              </a:spcAft>
              <a:buFont typeface="Arial" panose="020B0604020202020204" pitchFamily="34" charset="0"/>
              <a:buNone/>
              <a:defRPr sz="1200" b="0" i="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110000"/>
              </a:lnSpc>
              <a:defRPr sz="1067">
                <a:latin typeface="+mj-lt"/>
              </a:defRPr>
            </a:lvl3pPr>
            <a:lvl4pPr>
              <a:defRPr sz="1333"/>
            </a:lvl4pPr>
            <a:lvl5pPr>
              <a:defRPr sz="1333"/>
            </a:lvl5pPr>
          </a:lstStyle>
          <a:p>
            <a:pPr lvl="0"/>
            <a:r>
              <a:rPr lang="en-US" noProof="0"/>
              <a:t>Header Verd. 15pt</a:t>
            </a:r>
          </a:p>
          <a:p>
            <a:pPr lvl="1"/>
            <a:r>
              <a:rPr lang="en-US" noProof="0"/>
              <a:t>Body copy goes here in 9pt</a:t>
            </a:r>
          </a:p>
          <a:p>
            <a:pPr lvl="1"/>
            <a:r>
              <a:rPr lang="en-US" noProof="0"/>
              <a:t>Line 2</a:t>
            </a:r>
          </a:p>
          <a:p>
            <a:pPr lvl="1"/>
            <a:r>
              <a:rPr lang="en-US" noProof="0"/>
              <a:t>Line 3</a:t>
            </a:r>
          </a:p>
        </p:txBody>
      </p:sp>
      <p:sp>
        <p:nvSpPr>
          <p:cNvPr id="14" name="Espace réservé du texte 5">
            <a:extLst>
              <a:ext uri="{FF2B5EF4-FFF2-40B4-BE49-F238E27FC236}">
                <a16:creationId xmlns:a16="http://schemas.microsoft.com/office/drawing/2014/main" id="{021483E1-2425-40BE-8F9C-5B7951948625}"/>
              </a:ext>
            </a:extLst>
          </p:cNvPr>
          <p:cNvSpPr>
            <a:spLocks noGrp="1"/>
          </p:cNvSpPr>
          <p:nvPr>
            <p:ph type="body" sz="quarter" idx="18"/>
          </p:nvPr>
        </p:nvSpPr>
        <p:spPr>
          <a:xfrm>
            <a:off x="444973" y="425183"/>
            <a:ext cx="11304000"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en-US" noProof="0"/>
              <a:t>Click to edit Master text styles</a:t>
            </a:r>
          </a:p>
        </p:txBody>
      </p:sp>
      <p:sp>
        <p:nvSpPr>
          <p:cNvPr id="15" name="Espace réservé du texte 4">
            <a:extLst>
              <a:ext uri="{FF2B5EF4-FFF2-40B4-BE49-F238E27FC236}">
                <a16:creationId xmlns:a16="http://schemas.microsoft.com/office/drawing/2014/main" id="{FC649E92-62C2-4614-AAA1-64785BCA3BB5}"/>
              </a:ext>
            </a:extLst>
          </p:cNvPr>
          <p:cNvSpPr>
            <a:spLocks noGrp="1"/>
          </p:cNvSpPr>
          <p:nvPr>
            <p:ph type="body" sz="quarter" idx="50"/>
          </p:nvPr>
        </p:nvSpPr>
        <p:spPr>
          <a:xfrm>
            <a:off x="444974" y="1577578"/>
            <a:ext cx="11282959" cy="246221"/>
          </a:xfrm>
        </p:spPr>
        <p:txBody>
          <a:bodyPr wrap="square">
            <a:spAutoFit/>
          </a:bodyPr>
          <a:lstStyle>
            <a:lvl1pPr>
              <a:lnSpc>
                <a:spcPct val="100000"/>
              </a:lnSpc>
              <a:spcAft>
                <a:spcPts val="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Click to edit Master text styles</a:t>
            </a:r>
          </a:p>
        </p:txBody>
      </p:sp>
      <p:sp>
        <p:nvSpPr>
          <p:cNvPr id="16" name="Title 1">
            <a:extLst>
              <a:ext uri="{FF2B5EF4-FFF2-40B4-BE49-F238E27FC236}">
                <a16:creationId xmlns:a16="http://schemas.microsoft.com/office/drawing/2014/main" id="{2BD92977-6456-4F81-9A2E-322E82DBEFCA}"/>
              </a:ext>
            </a:extLst>
          </p:cNvPr>
          <p:cNvSpPr>
            <a:spLocks noGrp="1"/>
          </p:cNvSpPr>
          <p:nvPr>
            <p:ph type="title"/>
          </p:nvPr>
        </p:nvSpPr>
        <p:spPr>
          <a:xfrm>
            <a:off x="444975" y="710401"/>
            <a:ext cx="11294059" cy="748247"/>
          </a:xfrm>
        </p:spPr>
        <p:txBody>
          <a:bodyPr/>
          <a:lstStyle/>
          <a:p>
            <a:r>
              <a:rPr lang="en-US"/>
              <a:t>Click to edit Master title style</a:t>
            </a:r>
          </a:p>
        </p:txBody>
      </p:sp>
    </p:spTree>
    <p:extLst>
      <p:ext uri="{BB962C8B-B14F-4D97-AF65-F5344CB8AC3E}">
        <p14:creationId xmlns:p14="http://schemas.microsoft.com/office/powerpoint/2010/main" val="3751959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Images and Descriptions">
    <p:spTree>
      <p:nvGrpSpPr>
        <p:cNvPr id="1" name=""/>
        <p:cNvGrpSpPr/>
        <p:nvPr/>
      </p:nvGrpSpPr>
      <p:grpSpPr>
        <a:xfrm>
          <a:off x="0" y="0"/>
          <a:ext cx="0" cy="0"/>
          <a:chOff x="0" y="0"/>
          <a:chExt cx="0" cy="0"/>
        </a:xfrm>
      </p:grpSpPr>
      <p:sp>
        <p:nvSpPr>
          <p:cNvPr id="8" name="Espace réservé du texte 4">
            <a:extLst>
              <a:ext uri="{FF2B5EF4-FFF2-40B4-BE49-F238E27FC236}">
                <a16:creationId xmlns:a16="http://schemas.microsoft.com/office/drawing/2014/main" id="{B88BFE2C-28A1-438A-960B-E93F4C5FF58C}"/>
              </a:ext>
            </a:extLst>
          </p:cNvPr>
          <p:cNvSpPr>
            <a:spLocks noGrp="1"/>
          </p:cNvSpPr>
          <p:nvPr>
            <p:ph type="body" sz="quarter" idx="43"/>
          </p:nvPr>
        </p:nvSpPr>
        <p:spPr>
          <a:xfrm>
            <a:off x="441600" y="1789011"/>
            <a:ext cx="5371435" cy="249580"/>
          </a:xfrm>
        </p:spPr>
        <p:txBody>
          <a:bodyPr/>
          <a:lstStyle>
            <a:lvl1pPr algn="l">
              <a:lnSpc>
                <a:spcPct val="100000"/>
              </a:lnSpc>
              <a:spcAft>
                <a:spcPts val="0"/>
              </a:spcAft>
              <a:defRPr sz="1867"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buFont typeface="Arial" panose="020B0604020202020204" pitchFamily="34" charset="0"/>
              <a:buNone/>
              <a:defRPr sz="1333"/>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Click to edit Master text styles</a:t>
            </a:r>
          </a:p>
        </p:txBody>
      </p:sp>
      <p:sp>
        <p:nvSpPr>
          <p:cNvPr id="9" name="Espace réservé du texte 4">
            <a:extLst>
              <a:ext uri="{FF2B5EF4-FFF2-40B4-BE49-F238E27FC236}">
                <a16:creationId xmlns:a16="http://schemas.microsoft.com/office/drawing/2014/main" id="{67A3D333-F7E4-4D2F-8B90-78E621A65ABB}"/>
              </a:ext>
            </a:extLst>
          </p:cNvPr>
          <p:cNvSpPr>
            <a:spLocks noGrp="1"/>
          </p:cNvSpPr>
          <p:nvPr>
            <p:ph type="body" sz="quarter" idx="44"/>
          </p:nvPr>
        </p:nvSpPr>
        <p:spPr>
          <a:xfrm>
            <a:off x="6095999" y="1789011"/>
            <a:ext cx="5361711" cy="249580"/>
          </a:xfrm>
        </p:spPr>
        <p:txBody>
          <a:bodyPr/>
          <a:lstStyle>
            <a:lvl1pPr algn="l">
              <a:lnSpc>
                <a:spcPct val="100000"/>
              </a:lnSpc>
              <a:spcAft>
                <a:spcPts val="0"/>
              </a:spcAft>
              <a:defRPr sz="1867"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buFont typeface="Arial" panose="020B0604020202020204" pitchFamily="34" charset="0"/>
              <a:buNone/>
              <a:defRPr sz="1333"/>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Click to edit Master text styles</a:t>
            </a:r>
          </a:p>
        </p:txBody>
      </p:sp>
      <p:sp>
        <p:nvSpPr>
          <p:cNvPr id="14" name="Espace réservé pour une image  3">
            <a:extLst>
              <a:ext uri="{FF2B5EF4-FFF2-40B4-BE49-F238E27FC236}">
                <a16:creationId xmlns:a16="http://schemas.microsoft.com/office/drawing/2014/main" id="{D04D9ECA-57E3-42D4-AB59-AFDFC4994F90}"/>
              </a:ext>
            </a:extLst>
          </p:cNvPr>
          <p:cNvSpPr>
            <a:spLocks noGrp="1"/>
          </p:cNvSpPr>
          <p:nvPr>
            <p:ph type="pic" sz="quarter" idx="45"/>
          </p:nvPr>
        </p:nvSpPr>
        <p:spPr>
          <a:xfrm>
            <a:off x="444974" y="2119160"/>
            <a:ext cx="2340559" cy="4119863"/>
          </a:xfrm>
        </p:spPr>
        <p:txBody>
          <a:bodyPr>
            <a:noAutofit/>
          </a:bodyPr>
          <a:lstStyle>
            <a:lvl1pPr>
              <a:defRPr>
                <a:noFill/>
              </a:defRPr>
            </a:lvl1pPr>
          </a:lstStyle>
          <a:p>
            <a:r>
              <a:rPr lang="en-US" noProof="0"/>
              <a:t>Click icon to add picture</a:t>
            </a:r>
          </a:p>
        </p:txBody>
      </p:sp>
      <p:sp>
        <p:nvSpPr>
          <p:cNvPr id="15" name="Espace réservé pour une image  3">
            <a:extLst>
              <a:ext uri="{FF2B5EF4-FFF2-40B4-BE49-F238E27FC236}">
                <a16:creationId xmlns:a16="http://schemas.microsoft.com/office/drawing/2014/main" id="{A4ACE33E-54EC-45BB-A1EF-BC5E84D636CA}"/>
              </a:ext>
            </a:extLst>
          </p:cNvPr>
          <p:cNvSpPr>
            <a:spLocks noGrp="1"/>
          </p:cNvSpPr>
          <p:nvPr>
            <p:ph type="pic" sz="quarter" idx="46"/>
          </p:nvPr>
        </p:nvSpPr>
        <p:spPr>
          <a:xfrm>
            <a:off x="6096001" y="2119160"/>
            <a:ext cx="2340559" cy="4119863"/>
          </a:xfrm>
        </p:spPr>
        <p:txBody>
          <a:bodyPr>
            <a:noAutofit/>
          </a:bodyPr>
          <a:lstStyle>
            <a:lvl1pPr>
              <a:defRPr>
                <a:noFill/>
              </a:defRPr>
            </a:lvl1pPr>
          </a:lstStyle>
          <a:p>
            <a:r>
              <a:rPr lang="en-US" noProof="0"/>
              <a:t>Click icon to add picture</a:t>
            </a:r>
          </a:p>
        </p:txBody>
      </p:sp>
      <p:sp>
        <p:nvSpPr>
          <p:cNvPr id="18" name="Text Placeholder 2">
            <a:extLst>
              <a:ext uri="{FF2B5EF4-FFF2-40B4-BE49-F238E27FC236}">
                <a16:creationId xmlns:a16="http://schemas.microsoft.com/office/drawing/2014/main" id="{C3DEB9B5-F15A-466E-8080-C371BE1672CE}"/>
              </a:ext>
            </a:extLst>
          </p:cNvPr>
          <p:cNvSpPr>
            <a:spLocks noGrp="1"/>
          </p:cNvSpPr>
          <p:nvPr>
            <p:ph type="body" sz="quarter" idx="21"/>
          </p:nvPr>
        </p:nvSpPr>
        <p:spPr>
          <a:xfrm>
            <a:off x="8719523" y="2119159"/>
            <a:ext cx="2745600" cy="4119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2">
            <a:extLst>
              <a:ext uri="{FF2B5EF4-FFF2-40B4-BE49-F238E27FC236}">
                <a16:creationId xmlns:a16="http://schemas.microsoft.com/office/drawing/2014/main" id="{53DFB714-75E9-40A1-A9E1-32341A0AB2F9}"/>
              </a:ext>
            </a:extLst>
          </p:cNvPr>
          <p:cNvSpPr>
            <a:spLocks noGrp="1"/>
          </p:cNvSpPr>
          <p:nvPr>
            <p:ph type="body" sz="quarter" idx="47"/>
          </p:nvPr>
        </p:nvSpPr>
        <p:spPr>
          <a:xfrm>
            <a:off x="3068498" y="2119159"/>
            <a:ext cx="2744537" cy="4119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06E07D06-DF5C-474E-986B-E56638903255}"/>
              </a:ext>
            </a:extLst>
          </p:cNvPr>
          <p:cNvSpPr>
            <a:spLocks noGrp="1"/>
          </p:cNvSpPr>
          <p:nvPr>
            <p:ph type="title"/>
          </p:nvPr>
        </p:nvSpPr>
        <p:spPr/>
        <p:txBody>
          <a:bodyPr/>
          <a:lstStyle/>
          <a:p>
            <a:r>
              <a:rPr lang="en-US"/>
              <a:t>Click to edit Master title style</a:t>
            </a:r>
          </a:p>
        </p:txBody>
      </p:sp>
      <p:sp>
        <p:nvSpPr>
          <p:cNvPr id="16" name="Espace réservé du texte 4">
            <a:extLst>
              <a:ext uri="{FF2B5EF4-FFF2-40B4-BE49-F238E27FC236}">
                <a16:creationId xmlns:a16="http://schemas.microsoft.com/office/drawing/2014/main" id="{EA9ADB2A-333D-4D22-950C-E486581F2E3D}"/>
              </a:ext>
            </a:extLst>
          </p:cNvPr>
          <p:cNvSpPr>
            <a:spLocks noGrp="1"/>
          </p:cNvSpPr>
          <p:nvPr>
            <p:ph type="body" sz="quarter" idx="51"/>
          </p:nvPr>
        </p:nvSpPr>
        <p:spPr>
          <a:xfrm>
            <a:off x="444973" y="1428424"/>
            <a:ext cx="11313600" cy="287259"/>
          </a:xfrm>
        </p:spPr>
        <p:txBody>
          <a:bodyPr wrap="square">
            <a:spAutoFit/>
          </a:bodyPr>
          <a:lstStyle>
            <a:lvl1pPr>
              <a:lnSpc>
                <a:spcPct val="100000"/>
              </a:lnSpc>
              <a:spcAft>
                <a:spcPts val="0"/>
              </a:spcAft>
              <a:defRPr sz="1867"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Click to edit Master text styles</a:t>
            </a:r>
          </a:p>
        </p:txBody>
      </p:sp>
      <p:sp>
        <p:nvSpPr>
          <p:cNvPr id="10" name="Footer Placeholder 9">
            <a:extLst>
              <a:ext uri="{FF2B5EF4-FFF2-40B4-BE49-F238E27FC236}">
                <a16:creationId xmlns:a16="http://schemas.microsoft.com/office/drawing/2014/main" id="{D2F89BEB-CFED-4938-8F8B-803D5708B553}"/>
              </a:ext>
            </a:extLst>
          </p:cNvPr>
          <p:cNvSpPr>
            <a:spLocks noGrp="1"/>
          </p:cNvSpPr>
          <p:nvPr>
            <p:ph type="ftr" sz="quarter" idx="53"/>
          </p:nvPr>
        </p:nvSpPr>
        <p:spPr/>
        <p:txBody>
          <a:bodyPr/>
          <a:lstStyle/>
          <a:p>
            <a:endParaRPr lang="en-US"/>
          </a:p>
        </p:txBody>
      </p:sp>
      <p:sp>
        <p:nvSpPr>
          <p:cNvPr id="11" name="Slide Number Placeholder 10">
            <a:extLst>
              <a:ext uri="{FF2B5EF4-FFF2-40B4-BE49-F238E27FC236}">
                <a16:creationId xmlns:a16="http://schemas.microsoft.com/office/drawing/2014/main" id="{4FA481BE-C41F-4472-840A-E2A6B67C2022}"/>
              </a:ext>
            </a:extLst>
          </p:cNvPr>
          <p:cNvSpPr>
            <a:spLocks noGrp="1"/>
          </p:cNvSpPr>
          <p:nvPr>
            <p:ph type="sldNum" sz="quarter" idx="54"/>
          </p:nvPr>
        </p:nvSpPr>
        <p:spPr/>
        <p:txBody>
          <a:bodyPr/>
          <a:lstStyle/>
          <a:p>
            <a:fld id="{6B54B0F7-55DD-40D6-B7F4-70B586885C0B}" type="slidenum">
              <a:rPr lang="en-US" smtClean="0"/>
              <a:pPr/>
              <a:t>‹#›</a:t>
            </a:fld>
            <a:endParaRPr lang="en-US"/>
          </a:p>
        </p:txBody>
      </p:sp>
    </p:spTree>
    <p:extLst>
      <p:ext uri="{BB962C8B-B14F-4D97-AF65-F5344CB8AC3E}">
        <p14:creationId xmlns:p14="http://schemas.microsoft.com/office/powerpoint/2010/main" val="562528577"/>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06.Body_Text&amp;Visual_2columns">
    <p:spTree>
      <p:nvGrpSpPr>
        <p:cNvPr id="1" name=""/>
        <p:cNvGrpSpPr/>
        <p:nvPr/>
      </p:nvGrpSpPr>
      <p:grpSpPr>
        <a:xfrm>
          <a:off x="0" y="0"/>
          <a:ext cx="0" cy="0"/>
          <a:chOff x="0" y="0"/>
          <a:chExt cx="0" cy="0"/>
        </a:xfrm>
      </p:grpSpPr>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57" name="Espace réservé du texte 4">
            <a:extLst>
              <a:ext uri="{FF2B5EF4-FFF2-40B4-BE49-F238E27FC236}">
                <a16:creationId xmlns:a16="http://schemas.microsoft.com/office/drawing/2014/main" id="{99EBFDD5-74E4-455D-9724-A19D96C2041E}"/>
              </a:ext>
            </a:extLst>
          </p:cNvPr>
          <p:cNvSpPr>
            <a:spLocks noGrp="1"/>
          </p:cNvSpPr>
          <p:nvPr>
            <p:ph type="body" sz="quarter" idx="43" hasCustomPrompt="1"/>
          </p:nvPr>
        </p:nvSpPr>
        <p:spPr>
          <a:xfrm>
            <a:off x="451323" y="2023118"/>
            <a:ext cx="5387175" cy="215444"/>
          </a:xfrm>
        </p:spPr>
        <p:txBody>
          <a:bodyPr/>
          <a:lstStyle>
            <a:lvl1pPr algn="l">
              <a:lnSpc>
                <a:spcPct val="100000"/>
              </a:lnSpc>
              <a:spcAft>
                <a:spcPts val="0"/>
              </a:spcAft>
              <a:defRPr sz="16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buFont typeface="Arial" panose="020B0604020202020204" pitchFamily="34" charset="0"/>
              <a:buNone/>
              <a:defRPr sz="1333"/>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Header IN ALLCAPS VERDANA 12PT</a:t>
            </a:r>
          </a:p>
        </p:txBody>
      </p:sp>
      <p:sp>
        <p:nvSpPr>
          <p:cNvPr id="15" name="Espace réservé du texte 4">
            <a:extLst>
              <a:ext uri="{FF2B5EF4-FFF2-40B4-BE49-F238E27FC236}">
                <a16:creationId xmlns:a16="http://schemas.microsoft.com/office/drawing/2014/main" id="{102EE37F-49C7-4E9B-9C3D-B4ED45E94718}"/>
              </a:ext>
            </a:extLst>
          </p:cNvPr>
          <p:cNvSpPr>
            <a:spLocks noGrp="1"/>
          </p:cNvSpPr>
          <p:nvPr>
            <p:ph type="body" sz="quarter" idx="44" hasCustomPrompt="1"/>
          </p:nvPr>
        </p:nvSpPr>
        <p:spPr>
          <a:xfrm>
            <a:off x="6095999" y="2023118"/>
            <a:ext cx="5387175" cy="215444"/>
          </a:xfrm>
        </p:spPr>
        <p:txBody>
          <a:bodyPr/>
          <a:lstStyle>
            <a:lvl1pPr algn="l">
              <a:lnSpc>
                <a:spcPct val="100000"/>
              </a:lnSpc>
              <a:spcAft>
                <a:spcPts val="0"/>
              </a:spcAft>
              <a:defRPr sz="16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buFont typeface="Arial" panose="020B0604020202020204" pitchFamily="34" charset="0"/>
              <a:buNone/>
              <a:defRPr sz="1333"/>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Header IN ALLCAPS VERDANA 12PT</a:t>
            </a:r>
          </a:p>
        </p:txBody>
      </p:sp>
      <p:sp>
        <p:nvSpPr>
          <p:cNvPr id="16" name="Espace réservé pour une image  3">
            <a:extLst>
              <a:ext uri="{FF2B5EF4-FFF2-40B4-BE49-F238E27FC236}">
                <a16:creationId xmlns:a16="http://schemas.microsoft.com/office/drawing/2014/main" id="{53ACCDE3-920E-4B07-97C0-4268A8816D7F}"/>
              </a:ext>
            </a:extLst>
          </p:cNvPr>
          <p:cNvSpPr>
            <a:spLocks noGrp="1"/>
          </p:cNvSpPr>
          <p:nvPr>
            <p:ph type="pic" sz="quarter" idx="45"/>
          </p:nvPr>
        </p:nvSpPr>
        <p:spPr>
          <a:xfrm>
            <a:off x="444974" y="2384670"/>
            <a:ext cx="2340559" cy="3622821"/>
          </a:xfrm>
        </p:spPr>
        <p:txBody>
          <a:bodyPr>
            <a:noAutofit/>
          </a:bodyPr>
          <a:lstStyle>
            <a:lvl1pPr>
              <a:defRPr>
                <a:noFill/>
              </a:defRPr>
            </a:lvl1pPr>
          </a:lstStyle>
          <a:p>
            <a:r>
              <a:rPr lang="fr-FR" noProof="0"/>
              <a:t>Cliquez sur l'icône pour ajouter une image</a:t>
            </a:r>
            <a:endParaRPr lang="en-US" noProof="0"/>
          </a:p>
        </p:txBody>
      </p:sp>
      <p:sp>
        <p:nvSpPr>
          <p:cNvPr id="17" name="Espace réservé pour une image  3">
            <a:extLst>
              <a:ext uri="{FF2B5EF4-FFF2-40B4-BE49-F238E27FC236}">
                <a16:creationId xmlns:a16="http://schemas.microsoft.com/office/drawing/2014/main" id="{BA1D5B65-0ABB-49CE-B750-F373B8CD7F3C}"/>
              </a:ext>
            </a:extLst>
          </p:cNvPr>
          <p:cNvSpPr>
            <a:spLocks noGrp="1"/>
          </p:cNvSpPr>
          <p:nvPr>
            <p:ph type="pic" sz="quarter" idx="46"/>
          </p:nvPr>
        </p:nvSpPr>
        <p:spPr>
          <a:xfrm>
            <a:off x="6096001" y="2384670"/>
            <a:ext cx="2340559" cy="3622821"/>
          </a:xfrm>
        </p:spPr>
        <p:txBody>
          <a:bodyPr>
            <a:noAutofit/>
          </a:bodyPr>
          <a:lstStyle>
            <a:lvl1pPr>
              <a:defRPr>
                <a:noFill/>
              </a:defRPr>
            </a:lvl1pPr>
          </a:lstStyle>
          <a:p>
            <a:r>
              <a:rPr lang="fr-FR" noProof="0"/>
              <a:t>Cliquez sur l'icône pour ajouter une image</a:t>
            </a:r>
            <a:endParaRPr lang="en-US" noProof="0"/>
          </a:p>
        </p:txBody>
      </p:sp>
      <p:sp>
        <p:nvSpPr>
          <p:cNvPr id="14" name="Espace réservé du texte 4">
            <a:extLst>
              <a:ext uri="{FF2B5EF4-FFF2-40B4-BE49-F238E27FC236}">
                <a16:creationId xmlns:a16="http://schemas.microsoft.com/office/drawing/2014/main" id="{70B13997-CC8E-4CA7-BC9F-1E2FE9781D8B}"/>
              </a:ext>
            </a:extLst>
          </p:cNvPr>
          <p:cNvSpPr>
            <a:spLocks noGrp="1"/>
          </p:cNvSpPr>
          <p:nvPr>
            <p:ph type="body" sz="quarter" idx="20" hasCustomPrompt="1"/>
          </p:nvPr>
        </p:nvSpPr>
        <p:spPr>
          <a:xfrm>
            <a:off x="3056143" y="2410069"/>
            <a:ext cx="2782356" cy="3350235"/>
          </a:xfrm>
        </p:spPr>
        <p:txBody>
          <a:bodyPr wrap="square">
            <a:spAutoFit/>
          </a:bodyPr>
          <a:lstStyle>
            <a:lvl1pPr>
              <a:lnSpc>
                <a:spcPct val="125000"/>
              </a:lnSpc>
              <a:spcAft>
                <a:spcPts val="0"/>
              </a:spcAft>
              <a:defRPr lang="en-US" sz="1600" b="0" i="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63993" marR="0" indent="-263993" algn="l" defTabSz="914377" rtl="0" eaLnBrk="1" fontAlgn="auto" latinLnBrk="0" hangingPunct="1">
              <a:lnSpc>
                <a:spcPct val="110000"/>
              </a:lnSpc>
              <a:spcBef>
                <a:spcPts val="0"/>
              </a:spcBef>
              <a:spcAft>
                <a:spcPts val="400"/>
              </a:spcAft>
              <a:buClr>
                <a:schemeClr val="accent2"/>
              </a:buClr>
              <a:buSzPct val="90000"/>
              <a:buFontTx/>
              <a:buBlip>
                <a:blip r:embed="rId2">
                  <a:extLst>
                    <a:ext uri="{96DAC541-7B7A-43D3-8B79-37D633B846F1}">
                      <asvg:svgBlip xmlns:asvg="http://schemas.microsoft.com/office/drawing/2016/SVG/main" r:embed="rId3"/>
                    </a:ext>
                  </a:extLst>
                </a:blip>
              </a:buBlip>
              <a:tabLst/>
              <a:defRPr sz="1200" b="0" i="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110000"/>
              </a:lnSpc>
              <a:spcAft>
                <a:spcPts val="2400"/>
              </a:spcAft>
              <a:defRPr lang="en-US" sz="1200" b="0" i="0" kern="1200" dirty="0"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a:defRPr sz="1333"/>
            </a:lvl4pPr>
            <a:lvl5pPr>
              <a:defRPr sz="1333"/>
            </a:lvl5pPr>
          </a:lstStyle>
          <a:p>
            <a:pPr lvl="0"/>
            <a:r>
              <a:rPr lang="en-US" noProof="0"/>
              <a:t>Body copy goes here in Verdana 12pt</a:t>
            </a:r>
            <a:br>
              <a:rPr lang="en-US" noProof="0"/>
            </a:br>
            <a:r>
              <a:rPr lang="en-US" noProof="0"/>
              <a:t>Line 2</a:t>
            </a:r>
            <a:br>
              <a:rPr lang="en-US" noProof="0"/>
            </a:br>
            <a:r>
              <a:rPr lang="en-US" noProof="0"/>
              <a:t>Line 3</a:t>
            </a:r>
          </a:p>
          <a:p>
            <a:pPr lvl="0"/>
            <a:endParaRPr lang="en-US" noProof="0"/>
          </a:p>
          <a:p>
            <a:pPr lvl="1"/>
            <a:r>
              <a:rPr lang="en-US" noProof="0"/>
              <a:t>Bullet point level in Verdana 9pt</a:t>
            </a:r>
          </a:p>
          <a:p>
            <a:pPr lvl="1"/>
            <a:r>
              <a:rPr lang="en-US" noProof="0"/>
              <a:t>Bullet point 2</a:t>
            </a:r>
          </a:p>
          <a:p>
            <a:pPr lvl="1"/>
            <a:r>
              <a:rPr lang="en-US" noProof="0"/>
              <a:t>Bullet point 3</a:t>
            </a:r>
          </a:p>
          <a:p>
            <a:pPr lvl="1"/>
            <a:endParaRPr lang="en-US" noProof="0"/>
          </a:p>
          <a:p>
            <a:pPr lvl="2"/>
            <a:r>
              <a:rPr lang="en-US" noProof="0"/>
              <a:t>Body copy goes here in Verdana 9pt</a:t>
            </a:r>
            <a:br>
              <a:rPr lang="en-US" noProof="0"/>
            </a:br>
            <a:r>
              <a:rPr lang="en-US" noProof="0"/>
              <a:t>Line 2</a:t>
            </a:r>
            <a:br>
              <a:rPr lang="en-US" noProof="0"/>
            </a:br>
            <a:r>
              <a:rPr lang="en-US" noProof="0"/>
              <a:t>Line 3</a:t>
            </a:r>
          </a:p>
        </p:txBody>
      </p:sp>
      <p:sp>
        <p:nvSpPr>
          <p:cNvPr id="18" name="Espace réservé du texte 4">
            <a:extLst>
              <a:ext uri="{FF2B5EF4-FFF2-40B4-BE49-F238E27FC236}">
                <a16:creationId xmlns:a16="http://schemas.microsoft.com/office/drawing/2014/main" id="{2F116EA8-5445-47B3-947A-920077D67D8D}"/>
              </a:ext>
            </a:extLst>
          </p:cNvPr>
          <p:cNvSpPr>
            <a:spLocks noGrp="1"/>
          </p:cNvSpPr>
          <p:nvPr>
            <p:ph type="body" sz="quarter" idx="52" hasCustomPrompt="1"/>
          </p:nvPr>
        </p:nvSpPr>
        <p:spPr>
          <a:xfrm>
            <a:off x="8719525" y="2410069"/>
            <a:ext cx="2782356" cy="3350235"/>
          </a:xfrm>
        </p:spPr>
        <p:txBody>
          <a:bodyPr wrap="square">
            <a:spAutoFit/>
          </a:bodyPr>
          <a:lstStyle>
            <a:lvl1pPr>
              <a:lnSpc>
                <a:spcPct val="125000"/>
              </a:lnSpc>
              <a:spcAft>
                <a:spcPts val="0"/>
              </a:spcAft>
              <a:defRPr lang="en-US" sz="1600" b="0" i="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63993" marR="0" indent="-263993" algn="l" defTabSz="914377" rtl="0" eaLnBrk="1" fontAlgn="auto" latinLnBrk="0" hangingPunct="1">
              <a:lnSpc>
                <a:spcPct val="110000"/>
              </a:lnSpc>
              <a:spcBef>
                <a:spcPts val="0"/>
              </a:spcBef>
              <a:spcAft>
                <a:spcPts val="400"/>
              </a:spcAft>
              <a:buClr>
                <a:schemeClr val="accent2"/>
              </a:buClr>
              <a:buSzPct val="90000"/>
              <a:buFontTx/>
              <a:buBlip>
                <a:blip r:embed="rId2">
                  <a:extLst>
                    <a:ext uri="{96DAC541-7B7A-43D3-8B79-37D633B846F1}">
                      <asvg:svgBlip xmlns:asvg="http://schemas.microsoft.com/office/drawing/2016/SVG/main" r:embed="rId3"/>
                    </a:ext>
                  </a:extLst>
                </a:blip>
              </a:buBlip>
              <a:tabLst/>
              <a:defRPr sz="1200" b="0" i="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110000"/>
              </a:lnSpc>
              <a:spcAft>
                <a:spcPts val="2400"/>
              </a:spcAft>
              <a:defRPr lang="en-US" sz="1200" b="0" i="0" kern="1200" dirty="0"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a:defRPr sz="1333"/>
            </a:lvl4pPr>
            <a:lvl5pPr>
              <a:defRPr sz="1333"/>
            </a:lvl5pPr>
          </a:lstStyle>
          <a:p>
            <a:pPr lvl="0"/>
            <a:r>
              <a:rPr lang="en-US" noProof="0"/>
              <a:t>Body copy goes here in Verdana 12pt</a:t>
            </a:r>
            <a:br>
              <a:rPr lang="en-US" noProof="0"/>
            </a:br>
            <a:r>
              <a:rPr lang="en-US" noProof="0"/>
              <a:t>Line 2</a:t>
            </a:r>
            <a:br>
              <a:rPr lang="en-US" noProof="0"/>
            </a:br>
            <a:r>
              <a:rPr lang="en-US" noProof="0"/>
              <a:t>Line 3</a:t>
            </a:r>
          </a:p>
          <a:p>
            <a:pPr lvl="0"/>
            <a:endParaRPr lang="en-US" noProof="0"/>
          </a:p>
          <a:p>
            <a:pPr lvl="1"/>
            <a:r>
              <a:rPr lang="en-US" noProof="0"/>
              <a:t>Bullet point level in Verdana 9pt</a:t>
            </a:r>
          </a:p>
          <a:p>
            <a:pPr lvl="1"/>
            <a:r>
              <a:rPr lang="en-US" noProof="0"/>
              <a:t>Bullet point 2</a:t>
            </a:r>
          </a:p>
          <a:p>
            <a:pPr lvl="1"/>
            <a:r>
              <a:rPr lang="en-US" noProof="0"/>
              <a:t>Bullet point 3</a:t>
            </a:r>
          </a:p>
          <a:p>
            <a:pPr lvl="1"/>
            <a:endParaRPr lang="en-US" noProof="0"/>
          </a:p>
          <a:p>
            <a:pPr lvl="2"/>
            <a:r>
              <a:rPr lang="en-US" noProof="0"/>
              <a:t>Body copy goes here in Verdana 9pt</a:t>
            </a:r>
            <a:br>
              <a:rPr lang="en-US" noProof="0"/>
            </a:br>
            <a:r>
              <a:rPr lang="en-US" noProof="0"/>
              <a:t>Line 2</a:t>
            </a:r>
            <a:br>
              <a:rPr lang="en-US" noProof="0"/>
            </a:br>
            <a:r>
              <a:rPr lang="en-US" noProof="0"/>
              <a:t>Line 3</a:t>
            </a:r>
          </a:p>
        </p:txBody>
      </p:sp>
      <p:sp>
        <p:nvSpPr>
          <p:cNvPr id="19" name="Espace réservé du texte 5">
            <a:extLst>
              <a:ext uri="{FF2B5EF4-FFF2-40B4-BE49-F238E27FC236}">
                <a16:creationId xmlns:a16="http://schemas.microsoft.com/office/drawing/2014/main" id="{8E4E4032-9898-4A69-9D9C-6DB7CEE7159E}"/>
              </a:ext>
            </a:extLst>
          </p:cNvPr>
          <p:cNvSpPr>
            <a:spLocks noGrp="1"/>
          </p:cNvSpPr>
          <p:nvPr>
            <p:ph type="body" sz="quarter" idx="18"/>
          </p:nvPr>
        </p:nvSpPr>
        <p:spPr>
          <a:xfrm>
            <a:off x="444973" y="425183"/>
            <a:ext cx="11304000"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en-US" noProof="0"/>
              <a:t>Click to edit Master text styles</a:t>
            </a:r>
          </a:p>
        </p:txBody>
      </p:sp>
      <p:sp>
        <p:nvSpPr>
          <p:cNvPr id="20" name="Espace réservé du texte 4">
            <a:extLst>
              <a:ext uri="{FF2B5EF4-FFF2-40B4-BE49-F238E27FC236}">
                <a16:creationId xmlns:a16="http://schemas.microsoft.com/office/drawing/2014/main" id="{BB316397-FA0F-41C2-AD67-87E804222296}"/>
              </a:ext>
            </a:extLst>
          </p:cNvPr>
          <p:cNvSpPr>
            <a:spLocks noGrp="1"/>
          </p:cNvSpPr>
          <p:nvPr>
            <p:ph type="body" sz="quarter" idx="50"/>
          </p:nvPr>
        </p:nvSpPr>
        <p:spPr>
          <a:xfrm>
            <a:off x="444974" y="1577578"/>
            <a:ext cx="11282959" cy="246221"/>
          </a:xfrm>
        </p:spPr>
        <p:txBody>
          <a:bodyPr wrap="square">
            <a:spAutoFit/>
          </a:bodyPr>
          <a:lstStyle>
            <a:lvl1pPr>
              <a:lnSpc>
                <a:spcPct val="100000"/>
              </a:lnSpc>
              <a:spcAft>
                <a:spcPts val="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Click to edit Master text styles</a:t>
            </a:r>
          </a:p>
        </p:txBody>
      </p:sp>
      <p:sp>
        <p:nvSpPr>
          <p:cNvPr id="21" name="Title 1">
            <a:extLst>
              <a:ext uri="{FF2B5EF4-FFF2-40B4-BE49-F238E27FC236}">
                <a16:creationId xmlns:a16="http://schemas.microsoft.com/office/drawing/2014/main" id="{C5999050-FEA1-4953-AD6B-0FD3F03707E4}"/>
              </a:ext>
            </a:extLst>
          </p:cNvPr>
          <p:cNvSpPr>
            <a:spLocks noGrp="1"/>
          </p:cNvSpPr>
          <p:nvPr>
            <p:ph type="title"/>
          </p:nvPr>
        </p:nvSpPr>
        <p:spPr>
          <a:xfrm>
            <a:off x="444975" y="710401"/>
            <a:ext cx="11294059" cy="748247"/>
          </a:xfrm>
        </p:spPr>
        <p:txBody>
          <a:bodyPr/>
          <a:lstStyle/>
          <a:p>
            <a:r>
              <a:rPr lang="en-US"/>
              <a:t>Click to edit Master title style</a:t>
            </a:r>
          </a:p>
        </p:txBody>
      </p:sp>
    </p:spTree>
    <p:extLst>
      <p:ext uri="{BB962C8B-B14F-4D97-AF65-F5344CB8AC3E}">
        <p14:creationId xmlns:p14="http://schemas.microsoft.com/office/powerpoint/2010/main" val="3844942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09.Series_Pictograms">
    <p:spTree>
      <p:nvGrpSpPr>
        <p:cNvPr id="1" name=""/>
        <p:cNvGrpSpPr/>
        <p:nvPr/>
      </p:nvGrpSpPr>
      <p:grpSpPr>
        <a:xfrm>
          <a:off x="0" y="0"/>
          <a:ext cx="0" cy="0"/>
          <a:chOff x="0" y="0"/>
          <a:chExt cx="0" cy="0"/>
        </a:xfrm>
      </p:grpSpPr>
      <p:sp>
        <p:nvSpPr>
          <p:cNvPr id="43" name="Espace réservé du texte 4">
            <a:extLst>
              <a:ext uri="{FF2B5EF4-FFF2-40B4-BE49-F238E27FC236}">
                <a16:creationId xmlns:a16="http://schemas.microsoft.com/office/drawing/2014/main" id="{D6A66775-D99C-FB4D-B9BA-F866BE69C75A}"/>
              </a:ext>
            </a:extLst>
          </p:cNvPr>
          <p:cNvSpPr>
            <a:spLocks noGrp="1"/>
          </p:cNvSpPr>
          <p:nvPr>
            <p:ph type="body" sz="quarter" idx="58" hasCustomPrompt="1"/>
          </p:nvPr>
        </p:nvSpPr>
        <p:spPr>
          <a:xfrm>
            <a:off x="4412369" y="5249293"/>
            <a:ext cx="1585275" cy="734884"/>
          </a:xfrm>
        </p:spPr>
        <p:txBody>
          <a:bodyPr/>
          <a:lstStyle>
            <a:lvl1pPr marL="0" indent="0" algn="ctr">
              <a:lnSpc>
                <a:spcPct val="100000"/>
              </a:lnSpc>
              <a:spcAft>
                <a:spcPts val="0"/>
              </a:spcAft>
              <a:buClr>
                <a:schemeClr val="accent2"/>
              </a:buClr>
              <a:buFont typeface="Wingdings 2" panose="05020102010507070707" pitchFamily="18" charset="2"/>
              <a:buNone/>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ctr">
              <a:lnSpc>
                <a:spcPct val="100000"/>
              </a:lnSpc>
              <a:spcAft>
                <a:spcPts val="0"/>
              </a:spcAft>
              <a:buFont typeface="Arial" panose="020B0604020202020204" pitchFamily="34" charset="0"/>
              <a:buNone/>
              <a:defRPr lang="en-US" sz="1400" b="0" i="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ctr">
              <a:lnSpc>
                <a:spcPct val="100000"/>
              </a:lnSpc>
              <a:spcBef>
                <a:spcPts val="133"/>
              </a:spcBef>
              <a:spcAft>
                <a:spcPts val="0"/>
              </a:spcAft>
              <a:buFont typeface="Arial" panose="020B0604020202020204" pitchFamily="34" charset="0"/>
              <a:buNone/>
              <a:defRPr lang="en-US" sz="933" b="0" i="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defRPr sz="1333"/>
            </a:lvl4pPr>
            <a:lvl5pPr>
              <a:defRPr sz="1333"/>
            </a:lvl5pPr>
          </a:lstStyle>
          <a:p>
            <a:pPr lvl="0"/>
            <a:r>
              <a:rPr lang="en-US" noProof="0"/>
              <a:t>Icon header in Verdana 12</a:t>
            </a:r>
          </a:p>
          <a:p>
            <a:pPr lvl="2"/>
            <a:r>
              <a:rPr lang="en-US" noProof="0"/>
              <a:t>Subtext level Verdana 6pt</a:t>
            </a:r>
          </a:p>
        </p:txBody>
      </p:sp>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9" name="Espace réservé pour une image  8">
            <a:extLst>
              <a:ext uri="{FF2B5EF4-FFF2-40B4-BE49-F238E27FC236}">
                <a16:creationId xmlns:a16="http://schemas.microsoft.com/office/drawing/2014/main" id="{168A2321-51C0-44B8-85CC-82C00400516F}"/>
              </a:ext>
            </a:extLst>
          </p:cNvPr>
          <p:cNvSpPr>
            <a:spLocks noGrp="1" noChangeAspect="1"/>
          </p:cNvSpPr>
          <p:nvPr>
            <p:ph type="pic" sz="quarter" idx="38"/>
          </p:nvPr>
        </p:nvSpPr>
        <p:spPr>
          <a:xfrm>
            <a:off x="4846823" y="2266949"/>
            <a:ext cx="705803" cy="700800"/>
          </a:xfrm>
          <a:custGeom>
            <a:avLst/>
            <a:gdLst>
              <a:gd name="connsiteX0" fmla="*/ 2060531 w 4210385"/>
              <a:gd name="connsiteY0" fmla="*/ 0 h 4180540"/>
              <a:gd name="connsiteX1" fmla="*/ 4210385 w 4210385"/>
              <a:gd name="connsiteY1" fmla="*/ 2090481 h 4180540"/>
              <a:gd name="connsiteX2" fmla="*/ 2150107 w 4210385"/>
              <a:gd name="connsiteY2" fmla="*/ 4180540 h 4180540"/>
              <a:gd name="connsiteX3" fmla="*/ 1 w 4210385"/>
              <a:gd name="connsiteY3" fmla="*/ 2090329 h 4180540"/>
              <a:gd name="connsiteX4" fmla="*/ 2060531 w 4210385"/>
              <a:gd name="connsiteY4" fmla="*/ 0 h 4180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0385" h="4180540">
                <a:moveTo>
                  <a:pt x="2060531" y="0"/>
                </a:moveTo>
                <a:cubicBezTo>
                  <a:pt x="3374243" y="0"/>
                  <a:pt x="4210385" y="776533"/>
                  <a:pt x="4210385" y="2090481"/>
                </a:cubicBezTo>
                <a:cubicBezTo>
                  <a:pt x="4210536" y="3374486"/>
                  <a:pt x="3374209" y="4180389"/>
                  <a:pt x="2150107" y="4180540"/>
                </a:cubicBezTo>
                <a:cubicBezTo>
                  <a:pt x="806184" y="4180422"/>
                  <a:pt x="-117" y="3374334"/>
                  <a:pt x="1" y="2090329"/>
                </a:cubicBezTo>
                <a:cubicBezTo>
                  <a:pt x="-16" y="776398"/>
                  <a:pt x="806217" y="34"/>
                  <a:pt x="2060531" y="0"/>
                </a:cubicBezTo>
                <a:close/>
              </a:path>
            </a:pathLst>
          </a:custGeom>
          <a:noFill/>
        </p:spPr>
        <p:txBody>
          <a:bodyPr wrap="square">
            <a:noAutofit/>
          </a:bodyPr>
          <a:lstStyle>
            <a:lvl1pPr>
              <a:defRPr sz="133">
                <a:noFill/>
              </a:defRPr>
            </a:lvl1pPr>
          </a:lstStyle>
          <a:p>
            <a:r>
              <a:rPr lang="fr-FR" noProof="0"/>
              <a:t>Cliquez sur l'icône pour ajouter une image</a:t>
            </a:r>
            <a:endParaRPr lang="en-US" noProof="0"/>
          </a:p>
        </p:txBody>
      </p:sp>
      <p:sp>
        <p:nvSpPr>
          <p:cNvPr id="14" name="Espace réservé pour une image  8">
            <a:extLst>
              <a:ext uri="{FF2B5EF4-FFF2-40B4-BE49-F238E27FC236}">
                <a16:creationId xmlns:a16="http://schemas.microsoft.com/office/drawing/2014/main" id="{6749475C-69E4-4BE9-A38D-7241DCB89E86}"/>
              </a:ext>
            </a:extLst>
          </p:cNvPr>
          <p:cNvSpPr>
            <a:spLocks noGrp="1" noChangeAspect="1"/>
          </p:cNvSpPr>
          <p:nvPr>
            <p:ph type="pic" sz="quarter" idx="39"/>
          </p:nvPr>
        </p:nvSpPr>
        <p:spPr>
          <a:xfrm>
            <a:off x="7555773" y="2266949"/>
            <a:ext cx="705803" cy="700800"/>
          </a:xfrm>
          <a:custGeom>
            <a:avLst/>
            <a:gdLst>
              <a:gd name="connsiteX0" fmla="*/ 2060531 w 4210385"/>
              <a:gd name="connsiteY0" fmla="*/ 0 h 4180540"/>
              <a:gd name="connsiteX1" fmla="*/ 4210385 w 4210385"/>
              <a:gd name="connsiteY1" fmla="*/ 2090481 h 4180540"/>
              <a:gd name="connsiteX2" fmla="*/ 2150107 w 4210385"/>
              <a:gd name="connsiteY2" fmla="*/ 4180540 h 4180540"/>
              <a:gd name="connsiteX3" fmla="*/ 1 w 4210385"/>
              <a:gd name="connsiteY3" fmla="*/ 2090329 h 4180540"/>
              <a:gd name="connsiteX4" fmla="*/ 2060531 w 4210385"/>
              <a:gd name="connsiteY4" fmla="*/ 0 h 4180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0385" h="4180540">
                <a:moveTo>
                  <a:pt x="2060531" y="0"/>
                </a:moveTo>
                <a:cubicBezTo>
                  <a:pt x="3374243" y="0"/>
                  <a:pt x="4210385" y="776533"/>
                  <a:pt x="4210385" y="2090481"/>
                </a:cubicBezTo>
                <a:cubicBezTo>
                  <a:pt x="4210536" y="3374486"/>
                  <a:pt x="3374209" y="4180389"/>
                  <a:pt x="2150107" y="4180540"/>
                </a:cubicBezTo>
                <a:cubicBezTo>
                  <a:pt x="806184" y="4180422"/>
                  <a:pt x="-117" y="3374334"/>
                  <a:pt x="1" y="2090329"/>
                </a:cubicBezTo>
                <a:cubicBezTo>
                  <a:pt x="-16" y="776398"/>
                  <a:pt x="806217" y="34"/>
                  <a:pt x="2060531" y="0"/>
                </a:cubicBezTo>
                <a:close/>
              </a:path>
            </a:pathLst>
          </a:custGeom>
          <a:noFill/>
        </p:spPr>
        <p:txBody>
          <a:bodyPr wrap="square">
            <a:noAutofit/>
          </a:bodyPr>
          <a:lstStyle>
            <a:lvl1pPr>
              <a:defRPr sz="133">
                <a:noFill/>
              </a:defRPr>
            </a:lvl1pPr>
          </a:lstStyle>
          <a:p>
            <a:r>
              <a:rPr lang="fr-FR" noProof="0"/>
              <a:t>Cliquez sur l'icône pour ajouter une image</a:t>
            </a:r>
            <a:endParaRPr lang="en-US" noProof="0"/>
          </a:p>
        </p:txBody>
      </p:sp>
      <p:sp>
        <p:nvSpPr>
          <p:cNvPr id="15" name="Espace réservé pour une image  8">
            <a:extLst>
              <a:ext uri="{FF2B5EF4-FFF2-40B4-BE49-F238E27FC236}">
                <a16:creationId xmlns:a16="http://schemas.microsoft.com/office/drawing/2014/main" id="{53004C71-88FB-4D84-AF67-163F0A8F5713}"/>
              </a:ext>
            </a:extLst>
          </p:cNvPr>
          <p:cNvSpPr>
            <a:spLocks noGrp="1" noChangeAspect="1"/>
          </p:cNvSpPr>
          <p:nvPr>
            <p:ph type="pic" sz="quarter" idx="40"/>
          </p:nvPr>
        </p:nvSpPr>
        <p:spPr>
          <a:xfrm>
            <a:off x="10264724" y="2266949"/>
            <a:ext cx="705803" cy="700800"/>
          </a:xfrm>
          <a:custGeom>
            <a:avLst/>
            <a:gdLst>
              <a:gd name="connsiteX0" fmla="*/ 2060531 w 4210385"/>
              <a:gd name="connsiteY0" fmla="*/ 0 h 4180540"/>
              <a:gd name="connsiteX1" fmla="*/ 4210385 w 4210385"/>
              <a:gd name="connsiteY1" fmla="*/ 2090481 h 4180540"/>
              <a:gd name="connsiteX2" fmla="*/ 2150107 w 4210385"/>
              <a:gd name="connsiteY2" fmla="*/ 4180540 h 4180540"/>
              <a:gd name="connsiteX3" fmla="*/ 1 w 4210385"/>
              <a:gd name="connsiteY3" fmla="*/ 2090329 h 4180540"/>
              <a:gd name="connsiteX4" fmla="*/ 2060531 w 4210385"/>
              <a:gd name="connsiteY4" fmla="*/ 0 h 4180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0385" h="4180540">
                <a:moveTo>
                  <a:pt x="2060531" y="0"/>
                </a:moveTo>
                <a:cubicBezTo>
                  <a:pt x="3374243" y="0"/>
                  <a:pt x="4210385" y="776533"/>
                  <a:pt x="4210385" y="2090481"/>
                </a:cubicBezTo>
                <a:cubicBezTo>
                  <a:pt x="4210536" y="3374486"/>
                  <a:pt x="3374209" y="4180389"/>
                  <a:pt x="2150107" y="4180540"/>
                </a:cubicBezTo>
                <a:cubicBezTo>
                  <a:pt x="806184" y="4180422"/>
                  <a:pt x="-117" y="3374334"/>
                  <a:pt x="1" y="2090329"/>
                </a:cubicBezTo>
                <a:cubicBezTo>
                  <a:pt x="-16" y="776398"/>
                  <a:pt x="806217" y="34"/>
                  <a:pt x="2060531" y="0"/>
                </a:cubicBezTo>
                <a:close/>
              </a:path>
            </a:pathLst>
          </a:custGeom>
          <a:noFill/>
        </p:spPr>
        <p:txBody>
          <a:bodyPr wrap="square">
            <a:noAutofit/>
          </a:bodyPr>
          <a:lstStyle>
            <a:lvl1pPr>
              <a:defRPr sz="133">
                <a:noFill/>
              </a:defRPr>
            </a:lvl1pPr>
          </a:lstStyle>
          <a:p>
            <a:r>
              <a:rPr lang="fr-FR" noProof="0"/>
              <a:t>Cliquez sur l'icône pour ajouter une image</a:t>
            </a:r>
            <a:endParaRPr lang="en-US" noProof="0"/>
          </a:p>
        </p:txBody>
      </p:sp>
      <p:sp>
        <p:nvSpPr>
          <p:cNvPr id="16" name="Espace réservé pour une image  8">
            <a:extLst>
              <a:ext uri="{FF2B5EF4-FFF2-40B4-BE49-F238E27FC236}">
                <a16:creationId xmlns:a16="http://schemas.microsoft.com/office/drawing/2014/main" id="{2DBF61FA-A35E-4273-8034-DAAC1ECD9D13}"/>
              </a:ext>
            </a:extLst>
          </p:cNvPr>
          <p:cNvSpPr>
            <a:spLocks noGrp="1" noChangeAspect="1"/>
          </p:cNvSpPr>
          <p:nvPr>
            <p:ph type="pic" sz="quarter" idx="41"/>
          </p:nvPr>
        </p:nvSpPr>
        <p:spPr>
          <a:xfrm>
            <a:off x="4846823" y="4381911"/>
            <a:ext cx="705803" cy="700800"/>
          </a:xfrm>
          <a:custGeom>
            <a:avLst/>
            <a:gdLst>
              <a:gd name="connsiteX0" fmla="*/ 2060531 w 4210385"/>
              <a:gd name="connsiteY0" fmla="*/ 0 h 4180540"/>
              <a:gd name="connsiteX1" fmla="*/ 4210385 w 4210385"/>
              <a:gd name="connsiteY1" fmla="*/ 2090481 h 4180540"/>
              <a:gd name="connsiteX2" fmla="*/ 2150107 w 4210385"/>
              <a:gd name="connsiteY2" fmla="*/ 4180540 h 4180540"/>
              <a:gd name="connsiteX3" fmla="*/ 1 w 4210385"/>
              <a:gd name="connsiteY3" fmla="*/ 2090329 h 4180540"/>
              <a:gd name="connsiteX4" fmla="*/ 2060531 w 4210385"/>
              <a:gd name="connsiteY4" fmla="*/ 0 h 4180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0385" h="4180540">
                <a:moveTo>
                  <a:pt x="2060531" y="0"/>
                </a:moveTo>
                <a:cubicBezTo>
                  <a:pt x="3374243" y="0"/>
                  <a:pt x="4210385" y="776533"/>
                  <a:pt x="4210385" y="2090481"/>
                </a:cubicBezTo>
                <a:cubicBezTo>
                  <a:pt x="4210536" y="3374486"/>
                  <a:pt x="3374209" y="4180389"/>
                  <a:pt x="2150107" y="4180540"/>
                </a:cubicBezTo>
                <a:cubicBezTo>
                  <a:pt x="806184" y="4180422"/>
                  <a:pt x="-117" y="3374334"/>
                  <a:pt x="1" y="2090329"/>
                </a:cubicBezTo>
                <a:cubicBezTo>
                  <a:pt x="-16" y="776398"/>
                  <a:pt x="806217" y="34"/>
                  <a:pt x="2060531" y="0"/>
                </a:cubicBezTo>
                <a:close/>
              </a:path>
            </a:pathLst>
          </a:custGeom>
          <a:noFill/>
        </p:spPr>
        <p:txBody>
          <a:bodyPr wrap="square">
            <a:noAutofit/>
          </a:bodyPr>
          <a:lstStyle>
            <a:lvl1pPr>
              <a:defRPr sz="133">
                <a:noFill/>
              </a:defRPr>
            </a:lvl1pPr>
          </a:lstStyle>
          <a:p>
            <a:r>
              <a:rPr lang="fr-FR" noProof="0"/>
              <a:t>Cliquez sur l'icône pour ajouter une image</a:t>
            </a:r>
            <a:endParaRPr lang="en-US" noProof="0"/>
          </a:p>
        </p:txBody>
      </p:sp>
      <p:sp>
        <p:nvSpPr>
          <p:cNvPr id="17" name="Espace réservé pour une image  8">
            <a:extLst>
              <a:ext uri="{FF2B5EF4-FFF2-40B4-BE49-F238E27FC236}">
                <a16:creationId xmlns:a16="http://schemas.microsoft.com/office/drawing/2014/main" id="{2789384D-EA94-4052-B57F-95DE218737E1}"/>
              </a:ext>
            </a:extLst>
          </p:cNvPr>
          <p:cNvSpPr>
            <a:spLocks noGrp="1" noChangeAspect="1"/>
          </p:cNvSpPr>
          <p:nvPr>
            <p:ph type="pic" sz="quarter" idx="42"/>
          </p:nvPr>
        </p:nvSpPr>
        <p:spPr>
          <a:xfrm>
            <a:off x="7555773" y="4381911"/>
            <a:ext cx="705803" cy="700800"/>
          </a:xfrm>
          <a:custGeom>
            <a:avLst/>
            <a:gdLst>
              <a:gd name="connsiteX0" fmla="*/ 2060531 w 4210385"/>
              <a:gd name="connsiteY0" fmla="*/ 0 h 4180540"/>
              <a:gd name="connsiteX1" fmla="*/ 4210385 w 4210385"/>
              <a:gd name="connsiteY1" fmla="*/ 2090481 h 4180540"/>
              <a:gd name="connsiteX2" fmla="*/ 2150107 w 4210385"/>
              <a:gd name="connsiteY2" fmla="*/ 4180540 h 4180540"/>
              <a:gd name="connsiteX3" fmla="*/ 1 w 4210385"/>
              <a:gd name="connsiteY3" fmla="*/ 2090329 h 4180540"/>
              <a:gd name="connsiteX4" fmla="*/ 2060531 w 4210385"/>
              <a:gd name="connsiteY4" fmla="*/ 0 h 4180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0385" h="4180540">
                <a:moveTo>
                  <a:pt x="2060531" y="0"/>
                </a:moveTo>
                <a:cubicBezTo>
                  <a:pt x="3374243" y="0"/>
                  <a:pt x="4210385" y="776533"/>
                  <a:pt x="4210385" y="2090481"/>
                </a:cubicBezTo>
                <a:cubicBezTo>
                  <a:pt x="4210536" y="3374486"/>
                  <a:pt x="3374209" y="4180389"/>
                  <a:pt x="2150107" y="4180540"/>
                </a:cubicBezTo>
                <a:cubicBezTo>
                  <a:pt x="806184" y="4180422"/>
                  <a:pt x="-117" y="3374334"/>
                  <a:pt x="1" y="2090329"/>
                </a:cubicBezTo>
                <a:cubicBezTo>
                  <a:pt x="-16" y="776398"/>
                  <a:pt x="806217" y="34"/>
                  <a:pt x="2060531" y="0"/>
                </a:cubicBezTo>
                <a:close/>
              </a:path>
            </a:pathLst>
          </a:custGeom>
          <a:noFill/>
        </p:spPr>
        <p:txBody>
          <a:bodyPr wrap="square">
            <a:noAutofit/>
          </a:bodyPr>
          <a:lstStyle>
            <a:lvl1pPr>
              <a:defRPr sz="133">
                <a:noFill/>
              </a:defRPr>
            </a:lvl1pPr>
          </a:lstStyle>
          <a:p>
            <a:r>
              <a:rPr lang="fr-FR" noProof="0"/>
              <a:t>Cliquez sur l'icône pour ajouter une image</a:t>
            </a:r>
            <a:endParaRPr lang="en-US" noProof="0"/>
          </a:p>
        </p:txBody>
      </p:sp>
      <p:sp>
        <p:nvSpPr>
          <p:cNvPr id="18" name="Espace réservé pour une image  8">
            <a:extLst>
              <a:ext uri="{FF2B5EF4-FFF2-40B4-BE49-F238E27FC236}">
                <a16:creationId xmlns:a16="http://schemas.microsoft.com/office/drawing/2014/main" id="{A400283B-48F4-4D29-A5D4-EF54E4DEE830}"/>
              </a:ext>
            </a:extLst>
          </p:cNvPr>
          <p:cNvSpPr>
            <a:spLocks noGrp="1" noChangeAspect="1"/>
          </p:cNvSpPr>
          <p:nvPr>
            <p:ph type="pic" sz="quarter" idx="43"/>
          </p:nvPr>
        </p:nvSpPr>
        <p:spPr>
          <a:xfrm>
            <a:off x="10264724" y="4381911"/>
            <a:ext cx="705803" cy="700800"/>
          </a:xfrm>
          <a:custGeom>
            <a:avLst/>
            <a:gdLst>
              <a:gd name="connsiteX0" fmla="*/ 2060531 w 4210385"/>
              <a:gd name="connsiteY0" fmla="*/ 0 h 4180540"/>
              <a:gd name="connsiteX1" fmla="*/ 4210385 w 4210385"/>
              <a:gd name="connsiteY1" fmla="*/ 2090481 h 4180540"/>
              <a:gd name="connsiteX2" fmla="*/ 2150107 w 4210385"/>
              <a:gd name="connsiteY2" fmla="*/ 4180540 h 4180540"/>
              <a:gd name="connsiteX3" fmla="*/ 1 w 4210385"/>
              <a:gd name="connsiteY3" fmla="*/ 2090329 h 4180540"/>
              <a:gd name="connsiteX4" fmla="*/ 2060531 w 4210385"/>
              <a:gd name="connsiteY4" fmla="*/ 0 h 4180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0385" h="4180540">
                <a:moveTo>
                  <a:pt x="2060531" y="0"/>
                </a:moveTo>
                <a:cubicBezTo>
                  <a:pt x="3374243" y="0"/>
                  <a:pt x="4210385" y="776533"/>
                  <a:pt x="4210385" y="2090481"/>
                </a:cubicBezTo>
                <a:cubicBezTo>
                  <a:pt x="4210536" y="3374486"/>
                  <a:pt x="3374209" y="4180389"/>
                  <a:pt x="2150107" y="4180540"/>
                </a:cubicBezTo>
                <a:cubicBezTo>
                  <a:pt x="806184" y="4180422"/>
                  <a:pt x="-117" y="3374334"/>
                  <a:pt x="1" y="2090329"/>
                </a:cubicBezTo>
                <a:cubicBezTo>
                  <a:pt x="-16" y="776398"/>
                  <a:pt x="806217" y="34"/>
                  <a:pt x="2060531" y="0"/>
                </a:cubicBezTo>
                <a:close/>
              </a:path>
            </a:pathLst>
          </a:custGeom>
          <a:noFill/>
        </p:spPr>
        <p:txBody>
          <a:bodyPr wrap="square">
            <a:noAutofit/>
          </a:bodyPr>
          <a:lstStyle>
            <a:lvl1pPr>
              <a:defRPr sz="133">
                <a:noFill/>
              </a:defRPr>
            </a:lvl1pPr>
          </a:lstStyle>
          <a:p>
            <a:r>
              <a:rPr lang="fr-FR" noProof="0"/>
              <a:t>Cliquez sur l'icône pour ajouter une image</a:t>
            </a:r>
            <a:endParaRPr lang="en-US" noProof="0"/>
          </a:p>
        </p:txBody>
      </p:sp>
      <p:sp>
        <p:nvSpPr>
          <p:cNvPr id="19" name="Espace réservé du texte 4">
            <a:extLst>
              <a:ext uri="{FF2B5EF4-FFF2-40B4-BE49-F238E27FC236}">
                <a16:creationId xmlns:a16="http://schemas.microsoft.com/office/drawing/2014/main" id="{42CCC6AE-5AF4-4691-BF67-CE2AE425B9A1}"/>
              </a:ext>
            </a:extLst>
          </p:cNvPr>
          <p:cNvSpPr>
            <a:spLocks noGrp="1"/>
          </p:cNvSpPr>
          <p:nvPr>
            <p:ph type="body" sz="quarter" idx="44" hasCustomPrompt="1"/>
          </p:nvPr>
        </p:nvSpPr>
        <p:spPr>
          <a:xfrm>
            <a:off x="4412369" y="3132079"/>
            <a:ext cx="1585275" cy="734884"/>
          </a:xfrm>
        </p:spPr>
        <p:txBody>
          <a:bodyPr/>
          <a:lstStyle>
            <a:lvl1pPr marL="0" indent="0" algn="ctr">
              <a:lnSpc>
                <a:spcPct val="100000"/>
              </a:lnSpc>
              <a:spcAft>
                <a:spcPts val="0"/>
              </a:spcAft>
              <a:buClr>
                <a:schemeClr val="accent2"/>
              </a:buClr>
              <a:buFont typeface="Wingdings 2" panose="05020102010507070707" pitchFamily="18" charset="2"/>
              <a:buNone/>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ctr">
              <a:lnSpc>
                <a:spcPct val="100000"/>
              </a:lnSpc>
              <a:spcAft>
                <a:spcPts val="0"/>
              </a:spcAft>
              <a:buFont typeface="Arial" panose="020B0604020202020204" pitchFamily="34" charset="0"/>
              <a:buNone/>
              <a:defRPr lang="en-US" sz="1400" b="0" i="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ctr">
              <a:lnSpc>
                <a:spcPct val="100000"/>
              </a:lnSpc>
              <a:spcBef>
                <a:spcPts val="133"/>
              </a:spcBef>
              <a:spcAft>
                <a:spcPts val="0"/>
              </a:spcAft>
              <a:buFont typeface="Arial" panose="020B0604020202020204" pitchFamily="34" charset="0"/>
              <a:buNone/>
              <a:defRPr lang="en-US" sz="800" b="0" i="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defRPr sz="1333"/>
            </a:lvl4pPr>
            <a:lvl5pPr>
              <a:defRPr sz="1333"/>
            </a:lvl5pPr>
          </a:lstStyle>
          <a:p>
            <a:pPr lvl="0"/>
            <a:r>
              <a:rPr lang="en-US" noProof="0"/>
              <a:t>Icon header in Verdana 12</a:t>
            </a:r>
          </a:p>
          <a:p>
            <a:pPr lvl="2"/>
            <a:r>
              <a:rPr lang="en-US" noProof="0"/>
              <a:t>Subtext level Verdana 6pt</a:t>
            </a:r>
          </a:p>
        </p:txBody>
      </p:sp>
      <p:sp>
        <p:nvSpPr>
          <p:cNvPr id="38" name="Espace réservé du texte 4">
            <a:extLst>
              <a:ext uri="{FF2B5EF4-FFF2-40B4-BE49-F238E27FC236}">
                <a16:creationId xmlns:a16="http://schemas.microsoft.com/office/drawing/2014/main" id="{6D6398C9-77BD-0246-B4C7-E8636466B435}"/>
              </a:ext>
            </a:extLst>
          </p:cNvPr>
          <p:cNvSpPr>
            <a:spLocks noGrp="1"/>
          </p:cNvSpPr>
          <p:nvPr>
            <p:ph type="body" sz="quarter" idx="56" hasCustomPrompt="1"/>
          </p:nvPr>
        </p:nvSpPr>
        <p:spPr>
          <a:xfrm>
            <a:off x="9826711" y="3132079"/>
            <a:ext cx="1585275" cy="734884"/>
          </a:xfrm>
        </p:spPr>
        <p:txBody>
          <a:bodyPr/>
          <a:lstStyle>
            <a:lvl1pPr marL="0" indent="0" algn="ctr">
              <a:lnSpc>
                <a:spcPct val="100000"/>
              </a:lnSpc>
              <a:spcAft>
                <a:spcPts val="0"/>
              </a:spcAft>
              <a:buClr>
                <a:schemeClr val="accent2"/>
              </a:buClr>
              <a:buFont typeface="Wingdings 2" panose="05020102010507070707" pitchFamily="18" charset="2"/>
              <a:buNone/>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ctr">
              <a:lnSpc>
                <a:spcPct val="100000"/>
              </a:lnSpc>
              <a:spcAft>
                <a:spcPts val="0"/>
              </a:spcAft>
              <a:buFont typeface="Arial" panose="020B0604020202020204" pitchFamily="34" charset="0"/>
              <a:buNone/>
              <a:defRPr lang="en-US" sz="1400" b="0" i="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ctr">
              <a:lnSpc>
                <a:spcPct val="100000"/>
              </a:lnSpc>
              <a:spcBef>
                <a:spcPts val="133"/>
              </a:spcBef>
              <a:spcAft>
                <a:spcPts val="0"/>
              </a:spcAft>
              <a:buFont typeface="Arial" panose="020B0604020202020204" pitchFamily="34" charset="0"/>
              <a:buNone/>
              <a:defRPr lang="en-US" sz="933" b="0" i="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defRPr sz="1333"/>
            </a:lvl4pPr>
            <a:lvl5pPr>
              <a:defRPr sz="1333"/>
            </a:lvl5pPr>
          </a:lstStyle>
          <a:p>
            <a:pPr lvl="0"/>
            <a:r>
              <a:rPr lang="en-US" noProof="0"/>
              <a:t>Icon header in Verdana 12</a:t>
            </a:r>
          </a:p>
          <a:p>
            <a:pPr lvl="2"/>
            <a:r>
              <a:rPr lang="en-US" noProof="0"/>
              <a:t>Subtext level Verdana 6pt</a:t>
            </a:r>
          </a:p>
        </p:txBody>
      </p:sp>
      <p:sp>
        <p:nvSpPr>
          <p:cNvPr id="39" name="Espace réservé du texte 4">
            <a:extLst>
              <a:ext uri="{FF2B5EF4-FFF2-40B4-BE49-F238E27FC236}">
                <a16:creationId xmlns:a16="http://schemas.microsoft.com/office/drawing/2014/main" id="{F64D3D11-BDB5-D647-AE1B-75549238F3C3}"/>
              </a:ext>
            </a:extLst>
          </p:cNvPr>
          <p:cNvSpPr>
            <a:spLocks noGrp="1"/>
          </p:cNvSpPr>
          <p:nvPr>
            <p:ph type="body" sz="quarter" idx="57" hasCustomPrompt="1"/>
          </p:nvPr>
        </p:nvSpPr>
        <p:spPr>
          <a:xfrm>
            <a:off x="7119540" y="3132079"/>
            <a:ext cx="1585275" cy="734884"/>
          </a:xfrm>
        </p:spPr>
        <p:txBody>
          <a:bodyPr/>
          <a:lstStyle>
            <a:lvl1pPr marL="0" indent="0" algn="ctr">
              <a:lnSpc>
                <a:spcPct val="100000"/>
              </a:lnSpc>
              <a:spcAft>
                <a:spcPts val="0"/>
              </a:spcAft>
              <a:buClr>
                <a:schemeClr val="accent2"/>
              </a:buClr>
              <a:buFont typeface="Wingdings 2" panose="05020102010507070707" pitchFamily="18" charset="2"/>
              <a:buNone/>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ctr">
              <a:lnSpc>
                <a:spcPct val="100000"/>
              </a:lnSpc>
              <a:spcAft>
                <a:spcPts val="0"/>
              </a:spcAft>
              <a:buFont typeface="Arial" panose="020B0604020202020204" pitchFamily="34" charset="0"/>
              <a:buNone/>
              <a:defRPr lang="en-US" sz="1400" b="0" i="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ctr">
              <a:lnSpc>
                <a:spcPct val="100000"/>
              </a:lnSpc>
              <a:spcBef>
                <a:spcPts val="133"/>
              </a:spcBef>
              <a:spcAft>
                <a:spcPts val="0"/>
              </a:spcAft>
              <a:buFont typeface="Arial" panose="020B0604020202020204" pitchFamily="34" charset="0"/>
              <a:buNone/>
              <a:defRPr lang="en-US" sz="933" b="0" i="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defRPr sz="1333"/>
            </a:lvl4pPr>
            <a:lvl5pPr>
              <a:defRPr sz="1333"/>
            </a:lvl5pPr>
          </a:lstStyle>
          <a:p>
            <a:pPr lvl="0"/>
            <a:r>
              <a:rPr lang="en-US" noProof="0"/>
              <a:t>Icon header in Verdana 12</a:t>
            </a:r>
          </a:p>
          <a:p>
            <a:pPr lvl="2"/>
            <a:r>
              <a:rPr lang="en-US" noProof="0"/>
              <a:t>Subtext level Verdana 6pt</a:t>
            </a:r>
          </a:p>
        </p:txBody>
      </p:sp>
      <p:sp>
        <p:nvSpPr>
          <p:cNvPr id="44" name="Espace réservé du texte 4">
            <a:extLst>
              <a:ext uri="{FF2B5EF4-FFF2-40B4-BE49-F238E27FC236}">
                <a16:creationId xmlns:a16="http://schemas.microsoft.com/office/drawing/2014/main" id="{4E9486BD-46D7-254F-A584-B651B6D8D437}"/>
              </a:ext>
            </a:extLst>
          </p:cNvPr>
          <p:cNvSpPr>
            <a:spLocks noGrp="1"/>
          </p:cNvSpPr>
          <p:nvPr>
            <p:ph type="body" sz="quarter" idx="59" hasCustomPrompt="1"/>
          </p:nvPr>
        </p:nvSpPr>
        <p:spPr>
          <a:xfrm>
            <a:off x="9826711" y="5249293"/>
            <a:ext cx="1585275" cy="734884"/>
          </a:xfrm>
        </p:spPr>
        <p:txBody>
          <a:bodyPr/>
          <a:lstStyle>
            <a:lvl1pPr marL="0" indent="0" algn="ctr">
              <a:lnSpc>
                <a:spcPct val="100000"/>
              </a:lnSpc>
              <a:spcAft>
                <a:spcPts val="0"/>
              </a:spcAft>
              <a:buClr>
                <a:schemeClr val="accent2"/>
              </a:buClr>
              <a:buFont typeface="Wingdings 2" panose="05020102010507070707" pitchFamily="18" charset="2"/>
              <a:buNone/>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ctr">
              <a:lnSpc>
                <a:spcPct val="100000"/>
              </a:lnSpc>
              <a:spcAft>
                <a:spcPts val="0"/>
              </a:spcAft>
              <a:buFont typeface="Arial" panose="020B0604020202020204" pitchFamily="34" charset="0"/>
              <a:buNone/>
              <a:defRPr lang="en-US" sz="1400" b="0" i="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ctr">
              <a:lnSpc>
                <a:spcPct val="100000"/>
              </a:lnSpc>
              <a:spcBef>
                <a:spcPts val="133"/>
              </a:spcBef>
              <a:spcAft>
                <a:spcPts val="0"/>
              </a:spcAft>
              <a:buFont typeface="Arial" panose="020B0604020202020204" pitchFamily="34" charset="0"/>
              <a:buNone/>
              <a:defRPr lang="en-US" sz="933" b="0" i="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defRPr sz="1333"/>
            </a:lvl4pPr>
            <a:lvl5pPr>
              <a:defRPr sz="1333"/>
            </a:lvl5pPr>
          </a:lstStyle>
          <a:p>
            <a:pPr lvl="0"/>
            <a:r>
              <a:rPr lang="en-US" noProof="0"/>
              <a:t>Icon header in Verdana 12</a:t>
            </a:r>
          </a:p>
          <a:p>
            <a:pPr lvl="2"/>
            <a:r>
              <a:rPr lang="en-US" noProof="0"/>
              <a:t>Subtext level Verdana 6pt</a:t>
            </a:r>
          </a:p>
        </p:txBody>
      </p:sp>
      <p:sp>
        <p:nvSpPr>
          <p:cNvPr id="45" name="Espace réservé du texte 4">
            <a:extLst>
              <a:ext uri="{FF2B5EF4-FFF2-40B4-BE49-F238E27FC236}">
                <a16:creationId xmlns:a16="http://schemas.microsoft.com/office/drawing/2014/main" id="{95667BD6-1D89-BF44-9AC0-03B52EFC58E3}"/>
              </a:ext>
            </a:extLst>
          </p:cNvPr>
          <p:cNvSpPr>
            <a:spLocks noGrp="1"/>
          </p:cNvSpPr>
          <p:nvPr>
            <p:ph type="body" sz="quarter" idx="60" hasCustomPrompt="1"/>
          </p:nvPr>
        </p:nvSpPr>
        <p:spPr>
          <a:xfrm>
            <a:off x="7119540" y="5249293"/>
            <a:ext cx="1585275" cy="734884"/>
          </a:xfrm>
        </p:spPr>
        <p:txBody>
          <a:bodyPr/>
          <a:lstStyle>
            <a:lvl1pPr marL="0" indent="0" algn="ctr">
              <a:lnSpc>
                <a:spcPct val="100000"/>
              </a:lnSpc>
              <a:spcAft>
                <a:spcPts val="0"/>
              </a:spcAft>
              <a:buClr>
                <a:schemeClr val="accent2"/>
              </a:buClr>
              <a:buFont typeface="Wingdings 2" panose="05020102010507070707" pitchFamily="18" charset="2"/>
              <a:buNone/>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ctr">
              <a:lnSpc>
                <a:spcPct val="100000"/>
              </a:lnSpc>
              <a:spcAft>
                <a:spcPts val="0"/>
              </a:spcAft>
              <a:buFont typeface="Arial" panose="020B0604020202020204" pitchFamily="34" charset="0"/>
              <a:buNone/>
              <a:defRPr lang="en-US" sz="1400" b="0" i="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ctr">
              <a:lnSpc>
                <a:spcPct val="100000"/>
              </a:lnSpc>
              <a:spcBef>
                <a:spcPts val="133"/>
              </a:spcBef>
              <a:spcAft>
                <a:spcPts val="0"/>
              </a:spcAft>
              <a:buFont typeface="Arial" panose="020B0604020202020204" pitchFamily="34" charset="0"/>
              <a:buNone/>
              <a:defRPr lang="en-US" sz="933" b="0" i="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defRPr sz="1333"/>
            </a:lvl4pPr>
            <a:lvl5pPr>
              <a:defRPr sz="1333"/>
            </a:lvl5pPr>
          </a:lstStyle>
          <a:p>
            <a:pPr lvl="0"/>
            <a:r>
              <a:rPr lang="en-US" noProof="0"/>
              <a:t>Icon header in Verdana 12</a:t>
            </a:r>
          </a:p>
          <a:p>
            <a:pPr lvl="2"/>
            <a:r>
              <a:rPr lang="en-US" noProof="0"/>
              <a:t>Subtext level Verdana 6pt</a:t>
            </a:r>
          </a:p>
        </p:txBody>
      </p:sp>
      <p:sp>
        <p:nvSpPr>
          <p:cNvPr id="21" name="Espace réservé du texte 5">
            <a:extLst>
              <a:ext uri="{FF2B5EF4-FFF2-40B4-BE49-F238E27FC236}">
                <a16:creationId xmlns:a16="http://schemas.microsoft.com/office/drawing/2014/main" id="{259E210E-1597-48C5-8AD6-8CF4CA9E969C}"/>
              </a:ext>
            </a:extLst>
          </p:cNvPr>
          <p:cNvSpPr>
            <a:spLocks noGrp="1"/>
          </p:cNvSpPr>
          <p:nvPr>
            <p:ph type="body" sz="quarter" idx="18"/>
          </p:nvPr>
        </p:nvSpPr>
        <p:spPr>
          <a:xfrm>
            <a:off x="444973" y="425183"/>
            <a:ext cx="11304000"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en-US" noProof="0"/>
              <a:t>Click to edit Master text styles</a:t>
            </a:r>
          </a:p>
        </p:txBody>
      </p:sp>
      <p:sp>
        <p:nvSpPr>
          <p:cNvPr id="22" name="Espace réservé du texte 4">
            <a:extLst>
              <a:ext uri="{FF2B5EF4-FFF2-40B4-BE49-F238E27FC236}">
                <a16:creationId xmlns:a16="http://schemas.microsoft.com/office/drawing/2014/main" id="{882E961F-2EC2-4DBD-847C-01740E0A540F}"/>
              </a:ext>
            </a:extLst>
          </p:cNvPr>
          <p:cNvSpPr>
            <a:spLocks noGrp="1"/>
          </p:cNvSpPr>
          <p:nvPr>
            <p:ph type="body" sz="quarter" idx="22"/>
          </p:nvPr>
        </p:nvSpPr>
        <p:spPr>
          <a:xfrm>
            <a:off x="444974" y="1577578"/>
            <a:ext cx="11282959" cy="246221"/>
          </a:xfrm>
        </p:spPr>
        <p:txBody>
          <a:bodyPr wrap="square">
            <a:spAutoFit/>
          </a:bodyPr>
          <a:lstStyle>
            <a:lvl1pPr>
              <a:lnSpc>
                <a:spcPct val="100000"/>
              </a:lnSpc>
              <a:spcAft>
                <a:spcPts val="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Click to edit Master text styles</a:t>
            </a:r>
          </a:p>
        </p:txBody>
      </p:sp>
      <p:sp>
        <p:nvSpPr>
          <p:cNvPr id="23" name="Title 1">
            <a:extLst>
              <a:ext uri="{FF2B5EF4-FFF2-40B4-BE49-F238E27FC236}">
                <a16:creationId xmlns:a16="http://schemas.microsoft.com/office/drawing/2014/main" id="{BA265111-C2ED-45CD-9BC6-C950D268BAC8}"/>
              </a:ext>
            </a:extLst>
          </p:cNvPr>
          <p:cNvSpPr>
            <a:spLocks noGrp="1"/>
          </p:cNvSpPr>
          <p:nvPr>
            <p:ph type="title"/>
          </p:nvPr>
        </p:nvSpPr>
        <p:spPr>
          <a:xfrm>
            <a:off x="444975" y="710401"/>
            <a:ext cx="11294059" cy="748247"/>
          </a:xfrm>
        </p:spPr>
        <p:txBody>
          <a:bodyPr/>
          <a:lstStyle/>
          <a:p>
            <a:r>
              <a:rPr lang="en-US"/>
              <a:t>Click to edit Master title style</a:t>
            </a:r>
          </a:p>
        </p:txBody>
      </p:sp>
      <p:sp>
        <p:nvSpPr>
          <p:cNvPr id="24" name="Text Placeholder 2">
            <a:extLst>
              <a:ext uri="{FF2B5EF4-FFF2-40B4-BE49-F238E27FC236}">
                <a16:creationId xmlns:a16="http://schemas.microsoft.com/office/drawing/2014/main" id="{E063F5DF-B0A6-49D0-9B38-EEDAE439BF88}"/>
              </a:ext>
            </a:extLst>
          </p:cNvPr>
          <p:cNvSpPr>
            <a:spLocks noGrp="1"/>
          </p:cNvSpPr>
          <p:nvPr>
            <p:ph type="body" sz="quarter" idx="49"/>
          </p:nvPr>
        </p:nvSpPr>
        <p:spPr>
          <a:xfrm>
            <a:off x="442034" y="1943799"/>
            <a:ext cx="2827447" cy="4295223"/>
          </a:xfrm>
        </p:spPr>
        <p:txBody>
          <a:bodyPr/>
          <a:lstStyle>
            <a:lvl1pPr>
              <a:defRPr>
                <a:solidFill>
                  <a:schemeClr val="tx1"/>
                </a:solidFill>
              </a:defRPr>
            </a:lvl1pPr>
            <a:lvl2pPr marL="302392" indent="-302392">
              <a:buFontTx/>
              <a:buBlip>
                <a:blip r:embed="rId2"/>
              </a:buBlip>
              <a:defRPr>
                <a:solidFill>
                  <a:schemeClr val="tx1"/>
                </a:solidFill>
              </a:defRPr>
            </a:lvl2pPr>
            <a:lvl3pPr marL="609585" indent="-302392">
              <a:buFontTx/>
              <a:buBlip>
                <a:blip r:embed="rId2"/>
              </a:buBlip>
              <a:defRPr>
                <a:solidFill>
                  <a:schemeClr val="tx1"/>
                </a:solidFill>
              </a:defRPr>
            </a:lvl3pPr>
            <a:lvl4pPr marL="911977" indent="-302392">
              <a:buFontTx/>
              <a:buBlip>
                <a:blip r:embed="rId2"/>
              </a:buBlip>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61489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07.ColumnTitle+3columns_NoVisual_Color3">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DBD28644-31E5-42EB-A359-94FBB151C4BA}"/>
              </a:ext>
            </a:extLst>
          </p:cNvPr>
          <p:cNvSpPr/>
          <p:nvPr userDrawn="1"/>
        </p:nvSpPr>
        <p:spPr>
          <a:xfrm>
            <a:off x="0" y="0"/>
            <a:ext cx="3729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a:p>
        </p:txBody>
      </p:sp>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12" name="Espace réservé du texte 5">
            <a:extLst>
              <a:ext uri="{FF2B5EF4-FFF2-40B4-BE49-F238E27FC236}">
                <a16:creationId xmlns:a16="http://schemas.microsoft.com/office/drawing/2014/main" id="{9A2CA514-4233-4338-B4D8-DECD377FF6DF}"/>
              </a:ext>
            </a:extLst>
          </p:cNvPr>
          <p:cNvSpPr>
            <a:spLocks noGrp="1"/>
          </p:cNvSpPr>
          <p:nvPr>
            <p:ph type="body" sz="quarter" idx="13" hasCustomPrompt="1"/>
          </p:nvPr>
        </p:nvSpPr>
        <p:spPr>
          <a:xfrm>
            <a:off x="4522911" y="1943800"/>
            <a:ext cx="1841499" cy="780873"/>
          </a:xfrm>
          <a:solidFill>
            <a:schemeClr val="accent1"/>
          </a:solidFill>
        </p:spPr>
        <p:txBody>
          <a:bodyPr anchor="ctr">
            <a:noAutofit/>
          </a:bodyPr>
          <a:lstStyle>
            <a:lvl1pPr algn="ctr">
              <a:defRPr sz="1600" b="0" cap="none" baseline="0">
                <a:solidFill>
                  <a:schemeClr val="bg1"/>
                </a:solidFill>
                <a:latin typeface="+mn-lt"/>
              </a:defRPr>
            </a:lvl1pPr>
            <a:lvl2pPr>
              <a:defRPr sz="1333">
                <a:latin typeface="LOREAL Royale" pitchFamily="2" charset="0"/>
              </a:defRPr>
            </a:lvl2pPr>
            <a:lvl3pPr>
              <a:defRPr sz="1733" cap="none" baseline="0">
                <a:latin typeface="LOREAL Royale" pitchFamily="2" charset="0"/>
              </a:defRPr>
            </a:lvl3pPr>
            <a:lvl4pPr>
              <a:defRPr sz="1067" cap="none" baseline="0">
                <a:latin typeface="LOREAL Essentielle Light" pitchFamily="2" charset="0"/>
              </a:defRPr>
            </a:lvl4pPr>
          </a:lstStyle>
          <a:p>
            <a:pPr lvl="0"/>
            <a:r>
              <a:rPr lang="en-US" noProof="0"/>
              <a:t>Lorem </a:t>
            </a:r>
          </a:p>
          <a:p>
            <a:pPr lvl="0"/>
            <a:r>
              <a:rPr lang="en-US" noProof="0"/>
              <a:t>ipsum </a:t>
            </a:r>
          </a:p>
        </p:txBody>
      </p:sp>
      <p:sp>
        <p:nvSpPr>
          <p:cNvPr id="14" name="Espace réservé du graphique SmartArt 10">
            <a:extLst>
              <a:ext uri="{FF2B5EF4-FFF2-40B4-BE49-F238E27FC236}">
                <a16:creationId xmlns:a16="http://schemas.microsoft.com/office/drawing/2014/main" id="{19B0CBA6-8D91-40B7-A08B-3172CF7A8299}"/>
              </a:ext>
            </a:extLst>
          </p:cNvPr>
          <p:cNvSpPr>
            <a:spLocks noGrp="1"/>
          </p:cNvSpPr>
          <p:nvPr>
            <p:ph type="dgm" sz="quarter" idx="44"/>
          </p:nvPr>
        </p:nvSpPr>
        <p:spPr>
          <a:xfrm rot="5400000">
            <a:off x="5393937" y="1853646"/>
            <a:ext cx="99444" cy="1841497"/>
          </a:xfrm>
          <a:solidFill>
            <a:schemeClr val="accent2"/>
          </a:solidFill>
        </p:spPr>
        <p:txBody>
          <a:bodyPr>
            <a:noAutofit/>
          </a:bodyPr>
          <a:lstStyle>
            <a:lvl1pPr>
              <a:defRPr sz="133">
                <a:noFill/>
              </a:defRPr>
            </a:lvl1pPr>
          </a:lstStyle>
          <a:p>
            <a:r>
              <a:rPr lang="fr-FR" noProof="0"/>
              <a:t>Cliquez sur l'icône pour ajouter un graphique SmartArt</a:t>
            </a:r>
            <a:endParaRPr lang="en-US" noProof="0"/>
          </a:p>
        </p:txBody>
      </p:sp>
      <p:sp>
        <p:nvSpPr>
          <p:cNvPr id="15" name="Espace réservé du texte 5">
            <a:extLst>
              <a:ext uri="{FF2B5EF4-FFF2-40B4-BE49-F238E27FC236}">
                <a16:creationId xmlns:a16="http://schemas.microsoft.com/office/drawing/2014/main" id="{299C77F5-F32E-41C3-BEFC-25D7AC59AB7A}"/>
              </a:ext>
            </a:extLst>
          </p:cNvPr>
          <p:cNvSpPr>
            <a:spLocks noGrp="1"/>
          </p:cNvSpPr>
          <p:nvPr>
            <p:ph type="body" sz="quarter" idx="57" hasCustomPrompt="1"/>
          </p:nvPr>
        </p:nvSpPr>
        <p:spPr>
          <a:xfrm>
            <a:off x="4522910" y="4600059"/>
            <a:ext cx="1841497" cy="1073147"/>
          </a:xfrm>
          <a:noFill/>
          <a:ln w="9525">
            <a:solidFill>
              <a:schemeClr val="accent2"/>
            </a:solidFill>
          </a:ln>
        </p:spPr>
        <p:txBody>
          <a:bodyPr lIns="0" anchor="ctr">
            <a:noAutofit/>
          </a:bodyPr>
          <a:lstStyle>
            <a:lvl1pPr algn="ctr">
              <a:lnSpc>
                <a:spcPct val="90000"/>
              </a:lnSpc>
              <a:defRPr sz="1200" b="0" cap="none" baseline="0">
                <a:solidFill>
                  <a:schemeClr val="tx1"/>
                </a:solidFill>
                <a:latin typeface="+mn-lt"/>
              </a:defRPr>
            </a:lvl1pPr>
            <a:lvl2pPr marL="0" indent="0" algn="ctr">
              <a:lnSpc>
                <a:spcPct val="90000"/>
              </a:lnSpc>
              <a:buNone/>
              <a:defRPr kumimoji="0" lang="fr-FR" sz="1667" b="0" i="0" u="none" strike="noStrike" kern="0" cap="none" spc="0" normalizeH="0" baseline="0" dirty="0" smtClean="0">
                <a:ln>
                  <a:noFill/>
                </a:ln>
                <a:solidFill>
                  <a:schemeClr val="accent1"/>
                </a:solidFill>
                <a:effectLst/>
                <a:uLnTx/>
                <a:uFillTx/>
                <a:latin typeface="LOREAL Royale" pitchFamily="2" charset="0"/>
                <a:ea typeface="+mn-ea"/>
                <a:cs typeface="+mn-cs"/>
              </a:defRPr>
            </a:lvl2pPr>
            <a:lvl3pPr>
              <a:defRPr sz="1733" cap="none" baseline="0">
                <a:latin typeface="LOREAL Royale" pitchFamily="2" charset="0"/>
              </a:defRPr>
            </a:lvl3pPr>
            <a:lvl4pPr>
              <a:defRPr sz="1067" cap="none" baseline="0">
                <a:latin typeface="LOREAL Essentielle Light" pitchFamily="2" charset="0"/>
              </a:defRPr>
            </a:lvl4pPr>
          </a:lstStyle>
          <a:p>
            <a:pPr lvl="0"/>
            <a:r>
              <a:rPr lang="en-US" noProof="0"/>
              <a:t>Lorem ipsum dolor</a:t>
            </a:r>
          </a:p>
          <a:p>
            <a:pPr lvl="0"/>
            <a:r>
              <a:rPr lang="en-US" noProof="0"/>
              <a:t>sit </a:t>
            </a:r>
            <a:r>
              <a:rPr lang="en-US" noProof="0" err="1"/>
              <a:t>amet</a:t>
            </a:r>
            <a:r>
              <a:rPr lang="en-US" noProof="0"/>
              <a:t>, </a:t>
            </a:r>
            <a:r>
              <a:rPr lang="en-US" noProof="0" err="1"/>
              <a:t>consecte</a:t>
            </a:r>
            <a:r>
              <a:rPr lang="en-US" noProof="0"/>
              <a:t>-</a:t>
            </a:r>
          </a:p>
          <a:p>
            <a:pPr lvl="0"/>
            <a:r>
              <a:rPr lang="en-US" noProof="0" err="1"/>
              <a:t>tuer</a:t>
            </a:r>
            <a:r>
              <a:rPr lang="en-US" noProof="0"/>
              <a:t> </a:t>
            </a:r>
            <a:r>
              <a:rPr lang="en-US" noProof="0" err="1"/>
              <a:t>adipiscing</a:t>
            </a:r>
            <a:endParaRPr lang="en-US" noProof="0"/>
          </a:p>
        </p:txBody>
      </p:sp>
      <p:sp>
        <p:nvSpPr>
          <p:cNvPr id="16" name="Espace réservé du graphique SmartArt 47">
            <a:extLst>
              <a:ext uri="{FF2B5EF4-FFF2-40B4-BE49-F238E27FC236}">
                <a16:creationId xmlns:a16="http://schemas.microsoft.com/office/drawing/2014/main" id="{92E82BE4-7D85-4A10-9D30-E2BA20C54B67}"/>
              </a:ext>
            </a:extLst>
          </p:cNvPr>
          <p:cNvSpPr>
            <a:spLocks noGrp="1" noChangeAspect="1"/>
          </p:cNvSpPr>
          <p:nvPr>
            <p:ph type="dgm" sz="quarter" idx="70"/>
          </p:nvPr>
        </p:nvSpPr>
        <p:spPr>
          <a:xfrm rot="5400000">
            <a:off x="5349433" y="4067684"/>
            <a:ext cx="188448" cy="361955"/>
          </a:xfrm>
          <a:custGeom>
            <a:avLst/>
            <a:gdLst>
              <a:gd name="connsiteX0" fmla="*/ 6561 w 141336"/>
              <a:gd name="connsiteY0" fmla="*/ 211367 h 221456"/>
              <a:gd name="connsiteX1" fmla="*/ 132807 w 141336"/>
              <a:gd name="connsiteY1" fmla="*/ 110734 h 221456"/>
              <a:gd name="connsiteX2" fmla="*/ 6561 w 141336"/>
              <a:gd name="connsiteY2" fmla="*/ 10089 h 221456"/>
              <a:gd name="connsiteX3" fmla="*/ 0 w 141336"/>
              <a:gd name="connsiteY3" fmla="*/ 218178 h 221456"/>
              <a:gd name="connsiteX4" fmla="*/ 0 w 141336"/>
              <a:gd name="connsiteY4" fmla="*/ 3279 h 221456"/>
              <a:gd name="connsiteX5" fmla="*/ 1863 w 141336"/>
              <a:gd name="connsiteY5" fmla="*/ 327 h 221456"/>
              <a:gd name="connsiteX6" fmla="*/ 5327 w 141336"/>
              <a:gd name="connsiteY6" fmla="*/ 720 h 221456"/>
              <a:gd name="connsiteX7" fmla="*/ 140103 w 141336"/>
              <a:gd name="connsiteY7" fmla="*/ 108162 h 221456"/>
              <a:gd name="connsiteX8" fmla="*/ 141336 w 141336"/>
              <a:gd name="connsiteY8" fmla="*/ 110734 h 221456"/>
              <a:gd name="connsiteX9" fmla="*/ 140103 w 141336"/>
              <a:gd name="connsiteY9" fmla="*/ 113293 h 221456"/>
              <a:gd name="connsiteX10" fmla="*/ 5327 w 141336"/>
              <a:gd name="connsiteY10" fmla="*/ 220749 h 221456"/>
              <a:gd name="connsiteX11" fmla="*/ 1863 w 141336"/>
              <a:gd name="connsiteY11" fmla="*/ 221130 h 221456"/>
              <a:gd name="connsiteX12" fmla="*/ 0 w 141336"/>
              <a:gd name="connsiteY12" fmla="*/ 218178 h 221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1336" h="221456">
                <a:moveTo>
                  <a:pt x="6561" y="211367"/>
                </a:moveTo>
                <a:lnTo>
                  <a:pt x="132807" y="110734"/>
                </a:lnTo>
                <a:lnTo>
                  <a:pt x="6561" y="10089"/>
                </a:lnTo>
                <a:close/>
                <a:moveTo>
                  <a:pt x="0" y="218178"/>
                </a:moveTo>
                <a:lnTo>
                  <a:pt x="0" y="3279"/>
                </a:lnTo>
                <a:cubicBezTo>
                  <a:pt x="0" y="2019"/>
                  <a:pt x="721" y="878"/>
                  <a:pt x="1863" y="327"/>
                </a:cubicBezTo>
                <a:cubicBezTo>
                  <a:pt x="2992" y="-225"/>
                  <a:pt x="4330" y="-67"/>
                  <a:pt x="5327" y="720"/>
                </a:cubicBezTo>
                <a:lnTo>
                  <a:pt x="140103" y="108162"/>
                </a:lnTo>
                <a:cubicBezTo>
                  <a:pt x="140890" y="108793"/>
                  <a:pt x="141336" y="109724"/>
                  <a:pt x="141336" y="110734"/>
                </a:cubicBezTo>
                <a:cubicBezTo>
                  <a:pt x="141336" y="111732"/>
                  <a:pt x="140890" y="112677"/>
                  <a:pt x="140103" y="113293"/>
                </a:cubicBezTo>
                <a:lnTo>
                  <a:pt x="5327" y="220749"/>
                </a:lnTo>
                <a:cubicBezTo>
                  <a:pt x="4330" y="221523"/>
                  <a:pt x="2992" y="221681"/>
                  <a:pt x="1863" y="221130"/>
                </a:cubicBezTo>
                <a:cubicBezTo>
                  <a:pt x="721" y="220592"/>
                  <a:pt x="0" y="219437"/>
                  <a:pt x="0" y="218178"/>
                </a:cubicBezTo>
                <a:close/>
              </a:path>
            </a:pathLst>
          </a:custGeom>
          <a:solidFill>
            <a:schemeClr val="accent2"/>
          </a:solidFill>
          <a:ln w="6350">
            <a:noFill/>
          </a:ln>
        </p:spPr>
        <p:txBody>
          <a:bodyPr wrap="square">
            <a:noAutofit/>
          </a:bodyPr>
          <a:lstStyle>
            <a:lvl1pPr>
              <a:defRPr sz="133">
                <a:noFill/>
              </a:defRPr>
            </a:lvl1pPr>
          </a:lstStyle>
          <a:p>
            <a:r>
              <a:rPr lang="fr-FR" noProof="0"/>
              <a:t>Cliquez sur l'icône pour ajouter un graphique SmartArt</a:t>
            </a:r>
            <a:endParaRPr lang="en-US" noProof="0"/>
          </a:p>
        </p:txBody>
      </p:sp>
      <p:sp>
        <p:nvSpPr>
          <p:cNvPr id="17" name="Espace réservé du texte 18">
            <a:extLst>
              <a:ext uri="{FF2B5EF4-FFF2-40B4-BE49-F238E27FC236}">
                <a16:creationId xmlns:a16="http://schemas.microsoft.com/office/drawing/2014/main" id="{40A17507-5CAB-41A8-8654-A943A0B8BB45}"/>
              </a:ext>
            </a:extLst>
          </p:cNvPr>
          <p:cNvSpPr>
            <a:spLocks noGrp="1"/>
          </p:cNvSpPr>
          <p:nvPr>
            <p:ph type="body" sz="quarter" idx="42" hasCustomPrompt="1"/>
          </p:nvPr>
        </p:nvSpPr>
        <p:spPr>
          <a:xfrm>
            <a:off x="4522910" y="2824117"/>
            <a:ext cx="1841497" cy="1073148"/>
          </a:xfrm>
          <a:custGeom>
            <a:avLst/>
            <a:gdLst>
              <a:gd name="connsiteX0" fmla="*/ 0 w 1744470"/>
              <a:gd name="connsiteY0" fmla="*/ 0 h 1095374"/>
              <a:gd name="connsiteX1" fmla="*/ 1744470 w 1744470"/>
              <a:gd name="connsiteY1" fmla="*/ 0 h 1095374"/>
              <a:gd name="connsiteX2" fmla="*/ 1744470 w 1744470"/>
              <a:gd name="connsiteY2" fmla="*/ 1095374 h 1095374"/>
              <a:gd name="connsiteX3" fmla="*/ 0 w 1744470"/>
              <a:gd name="connsiteY3" fmla="*/ 1095374 h 1095374"/>
            </a:gdLst>
            <a:ahLst/>
            <a:cxnLst>
              <a:cxn ang="0">
                <a:pos x="connsiteX0" y="connsiteY0"/>
              </a:cxn>
              <a:cxn ang="0">
                <a:pos x="connsiteX1" y="connsiteY1"/>
              </a:cxn>
              <a:cxn ang="0">
                <a:pos x="connsiteX2" y="connsiteY2"/>
              </a:cxn>
              <a:cxn ang="0">
                <a:pos x="connsiteX3" y="connsiteY3"/>
              </a:cxn>
            </a:cxnLst>
            <a:rect l="l" t="t" r="r" b="b"/>
            <a:pathLst>
              <a:path w="1744470" h="1095374">
                <a:moveTo>
                  <a:pt x="0" y="0"/>
                </a:moveTo>
                <a:lnTo>
                  <a:pt x="1744470" y="0"/>
                </a:lnTo>
                <a:lnTo>
                  <a:pt x="1744470" y="1095374"/>
                </a:lnTo>
                <a:lnTo>
                  <a:pt x="0" y="1095374"/>
                </a:lnTo>
                <a:close/>
              </a:path>
            </a:pathLst>
          </a:custGeom>
          <a:solidFill>
            <a:srgbClr val="F5F3F8"/>
          </a:solidFill>
        </p:spPr>
        <p:txBody>
          <a:bodyPr wrap="square" lIns="0" tIns="0" rIns="0" bIns="0" numCol="1" spcCol="108000" anchor="ctr" anchorCtr="0">
            <a:noAutofit/>
          </a:bodyPr>
          <a:lstStyle>
            <a:lvl1pPr algn="ctr">
              <a:lnSpc>
                <a:spcPct val="113000"/>
              </a:lnSpc>
              <a:defRPr sz="1200">
                <a:solidFill>
                  <a:schemeClr val="tx1"/>
                </a:solidFill>
              </a:defRPr>
            </a:lvl1pPr>
            <a:lvl2pPr algn="ctr">
              <a:lnSpc>
                <a:spcPct val="113000"/>
              </a:lnSpc>
              <a:buClr>
                <a:schemeClr val="accent1"/>
              </a:buClr>
              <a:defRPr sz="1200" b="1">
                <a:solidFill>
                  <a:schemeClr val="tx1"/>
                </a:solidFill>
              </a:defRPr>
            </a:lvl2pPr>
            <a:lvl3pPr>
              <a:lnSpc>
                <a:spcPct val="113000"/>
              </a:lnSpc>
              <a:defRPr sz="1000" b="1">
                <a:solidFill>
                  <a:schemeClr val="tx1"/>
                </a:solidFill>
                <a:latin typeface="+mn-lt"/>
              </a:defRPr>
            </a:lvl3pPr>
            <a:lvl4pPr>
              <a:lnSpc>
                <a:spcPct val="113000"/>
              </a:lnSpc>
              <a:defRPr sz="1000">
                <a:solidFill>
                  <a:sysClr val="windowText" lastClr="000000"/>
                </a:solidFill>
              </a:defRPr>
            </a:lvl4pPr>
            <a:lvl5pPr>
              <a:defRPr>
                <a:solidFill>
                  <a:sysClr val="windowText" lastClr="000000"/>
                </a:solidFill>
              </a:defRPr>
            </a:lvl5pPr>
          </a:lstStyle>
          <a:p>
            <a:pPr lvl="0"/>
            <a:r>
              <a:rPr lang="en-US" noProof="0"/>
              <a:t>Lorem ipsum dolor</a:t>
            </a:r>
          </a:p>
          <a:p>
            <a:pPr lvl="0"/>
            <a:r>
              <a:rPr lang="en-US" noProof="0"/>
              <a:t>sit </a:t>
            </a:r>
            <a:r>
              <a:rPr lang="en-US" noProof="0" err="1"/>
              <a:t>amet</a:t>
            </a:r>
            <a:r>
              <a:rPr lang="en-US" noProof="0"/>
              <a:t>, </a:t>
            </a:r>
            <a:r>
              <a:rPr lang="en-US" noProof="0" err="1"/>
              <a:t>consecte</a:t>
            </a:r>
            <a:r>
              <a:rPr lang="en-US" noProof="0"/>
              <a:t>-</a:t>
            </a:r>
          </a:p>
          <a:p>
            <a:pPr lvl="0"/>
            <a:r>
              <a:rPr lang="en-US" noProof="0" err="1"/>
              <a:t>tuer</a:t>
            </a:r>
            <a:r>
              <a:rPr lang="en-US" noProof="0"/>
              <a:t> </a:t>
            </a:r>
            <a:r>
              <a:rPr lang="en-US" noProof="0" err="1"/>
              <a:t>adipiscing</a:t>
            </a:r>
            <a:endParaRPr lang="en-US" noProof="0"/>
          </a:p>
          <a:p>
            <a:pPr lvl="1"/>
            <a:r>
              <a:rPr lang="en-US" noProof="0"/>
              <a:t>Et </a:t>
            </a:r>
            <a:r>
              <a:rPr lang="en-US" noProof="0" err="1"/>
              <a:t>fuga</a:t>
            </a:r>
            <a:endParaRPr lang="en-US" noProof="0"/>
          </a:p>
        </p:txBody>
      </p:sp>
      <p:sp>
        <p:nvSpPr>
          <p:cNvPr id="18" name="Espace réservé du texte 5">
            <a:extLst>
              <a:ext uri="{FF2B5EF4-FFF2-40B4-BE49-F238E27FC236}">
                <a16:creationId xmlns:a16="http://schemas.microsoft.com/office/drawing/2014/main" id="{ACDFF36C-2E3B-4F84-8FD6-D84E5419FB83}"/>
              </a:ext>
            </a:extLst>
          </p:cNvPr>
          <p:cNvSpPr>
            <a:spLocks noGrp="1"/>
          </p:cNvSpPr>
          <p:nvPr>
            <p:ph type="body" sz="quarter" idx="71" hasCustomPrompt="1"/>
          </p:nvPr>
        </p:nvSpPr>
        <p:spPr>
          <a:xfrm>
            <a:off x="7016329" y="1943800"/>
            <a:ext cx="1841499" cy="780873"/>
          </a:xfrm>
          <a:solidFill>
            <a:schemeClr val="accent1"/>
          </a:solidFill>
        </p:spPr>
        <p:txBody>
          <a:bodyPr anchor="ctr">
            <a:noAutofit/>
          </a:bodyPr>
          <a:lstStyle>
            <a:lvl1pPr algn="ctr">
              <a:defRPr sz="1600" b="0" cap="none" baseline="0">
                <a:solidFill>
                  <a:schemeClr val="bg1"/>
                </a:solidFill>
                <a:latin typeface="+mn-lt"/>
              </a:defRPr>
            </a:lvl1pPr>
            <a:lvl2pPr>
              <a:defRPr sz="1333">
                <a:latin typeface="LOREAL Royale" pitchFamily="2" charset="0"/>
              </a:defRPr>
            </a:lvl2pPr>
            <a:lvl3pPr>
              <a:defRPr sz="1733" cap="none" baseline="0">
                <a:latin typeface="LOREAL Royale" pitchFamily="2" charset="0"/>
              </a:defRPr>
            </a:lvl3pPr>
            <a:lvl4pPr>
              <a:defRPr sz="1067" cap="none" baseline="0">
                <a:latin typeface="LOREAL Essentielle Light" pitchFamily="2" charset="0"/>
              </a:defRPr>
            </a:lvl4pPr>
          </a:lstStyle>
          <a:p>
            <a:pPr lvl="0"/>
            <a:r>
              <a:rPr lang="en-US" noProof="0"/>
              <a:t>Lorem </a:t>
            </a:r>
          </a:p>
          <a:p>
            <a:pPr lvl="0"/>
            <a:r>
              <a:rPr lang="en-US" noProof="0"/>
              <a:t>ipsum </a:t>
            </a:r>
          </a:p>
        </p:txBody>
      </p:sp>
      <p:sp>
        <p:nvSpPr>
          <p:cNvPr id="19" name="Espace réservé du graphique SmartArt 10">
            <a:extLst>
              <a:ext uri="{FF2B5EF4-FFF2-40B4-BE49-F238E27FC236}">
                <a16:creationId xmlns:a16="http://schemas.microsoft.com/office/drawing/2014/main" id="{4AEDDBF7-5EA9-4A49-8B8C-79110C43EB76}"/>
              </a:ext>
            </a:extLst>
          </p:cNvPr>
          <p:cNvSpPr>
            <a:spLocks noGrp="1"/>
          </p:cNvSpPr>
          <p:nvPr>
            <p:ph type="dgm" sz="quarter" idx="72"/>
          </p:nvPr>
        </p:nvSpPr>
        <p:spPr>
          <a:xfrm rot="5400000">
            <a:off x="7887355" y="1853646"/>
            <a:ext cx="99444" cy="1841497"/>
          </a:xfrm>
          <a:solidFill>
            <a:schemeClr val="accent2"/>
          </a:solidFill>
        </p:spPr>
        <p:txBody>
          <a:bodyPr>
            <a:noAutofit/>
          </a:bodyPr>
          <a:lstStyle>
            <a:lvl1pPr>
              <a:defRPr sz="133">
                <a:noFill/>
              </a:defRPr>
            </a:lvl1pPr>
          </a:lstStyle>
          <a:p>
            <a:r>
              <a:rPr lang="fr-FR" noProof="0"/>
              <a:t>Cliquez sur l'icône pour ajouter un graphique SmartArt</a:t>
            </a:r>
            <a:endParaRPr lang="en-US" noProof="0"/>
          </a:p>
        </p:txBody>
      </p:sp>
      <p:sp>
        <p:nvSpPr>
          <p:cNvPr id="20" name="Espace réservé du texte 5">
            <a:extLst>
              <a:ext uri="{FF2B5EF4-FFF2-40B4-BE49-F238E27FC236}">
                <a16:creationId xmlns:a16="http://schemas.microsoft.com/office/drawing/2014/main" id="{DA3F9611-A7F0-42CE-AE25-854FF5FA6DEB}"/>
              </a:ext>
            </a:extLst>
          </p:cNvPr>
          <p:cNvSpPr>
            <a:spLocks noGrp="1"/>
          </p:cNvSpPr>
          <p:nvPr>
            <p:ph type="body" sz="quarter" idx="73" hasCustomPrompt="1"/>
          </p:nvPr>
        </p:nvSpPr>
        <p:spPr>
          <a:xfrm>
            <a:off x="7016329" y="4600059"/>
            <a:ext cx="1841497" cy="1073147"/>
          </a:xfrm>
          <a:noFill/>
          <a:ln w="9525">
            <a:solidFill>
              <a:schemeClr val="accent2"/>
            </a:solidFill>
          </a:ln>
        </p:spPr>
        <p:txBody>
          <a:bodyPr lIns="0" anchor="ctr">
            <a:noAutofit/>
          </a:bodyPr>
          <a:lstStyle>
            <a:lvl1pPr algn="ctr">
              <a:lnSpc>
                <a:spcPct val="90000"/>
              </a:lnSpc>
              <a:defRPr sz="1200" b="0" cap="none" baseline="0">
                <a:solidFill>
                  <a:schemeClr val="tx1"/>
                </a:solidFill>
                <a:latin typeface="+mn-lt"/>
              </a:defRPr>
            </a:lvl1pPr>
            <a:lvl2pPr marL="0" indent="0" algn="ctr">
              <a:lnSpc>
                <a:spcPct val="90000"/>
              </a:lnSpc>
              <a:buNone/>
              <a:defRPr kumimoji="0" lang="fr-FR" sz="1667" b="0" i="0" u="none" strike="noStrike" kern="0" cap="none" spc="0" normalizeH="0" baseline="0" dirty="0" smtClean="0">
                <a:ln>
                  <a:noFill/>
                </a:ln>
                <a:solidFill>
                  <a:schemeClr val="accent1"/>
                </a:solidFill>
                <a:effectLst/>
                <a:uLnTx/>
                <a:uFillTx/>
                <a:latin typeface="LOREAL Royale" pitchFamily="2" charset="0"/>
                <a:ea typeface="+mn-ea"/>
                <a:cs typeface="+mn-cs"/>
              </a:defRPr>
            </a:lvl2pPr>
            <a:lvl3pPr>
              <a:defRPr sz="1733" cap="none" baseline="0">
                <a:latin typeface="LOREAL Royale" pitchFamily="2" charset="0"/>
              </a:defRPr>
            </a:lvl3pPr>
            <a:lvl4pPr>
              <a:defRPr sz="1067" cap="none" baseline="0">
                <a:latin typeface="LOREAL Essentielle Light" pitchFamily="2" charset="0"/>
              </a:defRPr>
            </a:lvl4pPr>
          </a:lstStyle>
          <a:p>
            <a:pPr lvl="0"/>
            <a:r>
              <a:rPr lang="en-US" noProof="0"/>
              <a:t>Lorem ipsum dolor</a:t>
            </a:r>
          </a:p>
          <a:p>
            <a:pPr lvl="0"/>
            <a:r>
              <a:rPr lang="en-US" noProof="0"/>
              <a:t>sit amet, consecte-</a:t>
            </a:r>
          </a:p>
          <a:p>
            <a:pPr lvl="0"/>
            <a:r>
              <a:rPr lang="en-US" noProof="0"/>
              <a:t>tuer adipiscing</a:t>
            </a:r>
          </a:p>
        </p:txBody>
      </p:sp>
      <p:sp>
        <p:nvSpPr>
          <p:cNvPr id="21" name="Espace réservé du graphique SmartArt 47">
            <a:extLst>
              <a:ext uri="{FF2B5EF4-FFF2-40B4-BE49-F238E27FC236}">
                <a16:creationId xmlns:a16="http://schemas.microsoft.com/office/drawing/2014/main" id="{4FAF97D0-F2E0-4F84-94DB-1F8CA6FFD747}"/>
              </a:ext>
            </a:extLst>
          </p:cNvPr>
          <p:cNvSpPr>
            <a:spLocks noGrp="1" noChangeAspect="1"/>
          </p:cNvSpPr>
          <p:nvPr>
            <p:ph type="dgm" sz="quarter" idx="74"/>
          </p:nvPr>
        </p:nvSpPr>
        <p:spPr>
          <a:xfrm rot="5400000">
            <a:off x="7842852" y="4067684"/>
            <a:ext cx="188448" cy="361955"/>
          </a:xfrm>
          <a:custGeom>
            <a:avLst/>
            <a:gdLst>
              <a:gd name="connsiteX0" fmla="*/ 6561 w 141336"/>
              <a:gd name="connsiteY0" fmla="*/ 211367 h 221456"/>
              <a:gd name="connsiteX1" fmla="*/ 132807 w 141336"/>
              <a:gd name="connsiteY1" fmla="*/ 110734 h 221456"/>
              <a:gd name="connsiteX2" fmla="*/ 6561 w 141336"/>
              <a:gd name="connsiteY2" fmla="*/ 10089 h 221456"/>
              <a:gd name="connsiteX3" fmla="*/ 0 w 141336"/>
              <a:gd name="connsiteY3" fmla="*/ 218178 h 221456"/>
              <a:gd name="connsiteX4" fmla="*/ 0 w 141336"/>
              <a:gd name="connsiteY4" fmla="*/ 3279 h 221456"/>
              <a:gd name="connsiteX5" fmla="*/ 1863 w 141336"/>
              <a:gd name="connsiteY5" fmla="*/ 327 h 221456"/>
              <a:gd name="connsiteX6" fmla="*/ 5327 w 141336"/>
              <a:gd name="connsiteY6" fmla="*/ 720 h 221456"/>
              <a:gd name="connsiteX7" fmla="*/ 140103 w 141336"/>
              <a:gd name="connsiteY7" fmla="*/ 108162 h 221456"/>
              <a:gd name="connsiteX8" fmla="*/ 141336 w 141336"/>
              <a:gd name="connsiteY8" fmla="*/ 110734 h 221456"/>
              <a:gd name="connsiteX9" fmla="*/ 140103 w 141336"/>
              <a:gd name="connsiteY9" fmla="*/ 113293 h 221456"/>
              <a:gd name="connsiteX10" fmla="*/ 5327 w 141336"/>
              <a:gd name="connsiteY10" fmla="*/ 220749 h 221456"/>
              <a:gd name="connsiteX11" fmla="*/ 1863 w 141336"/>
              <a:gd name="connsiteY11" fmla="*/ 221130 h 221456"/>
              <a:gd name="connsiteX12" fmla="*/ 0 w 141336"/>
              <a:gd name="connsiteY12" fmla="*/ 218178 h 221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1336" h="221456">
                <a:moveTo>
                  <a:pt x="6561" y="211367"/>
                </a:moveTo>
                <a:lnTo>
                  <a:pt x="132807" y="110734"/>
                </a:lnTo>
                <a:lnTo>
                  <a:pt x="6561" y="10089"/>
                </a:lnTo>
                <a:close/>
                <a:moveTo>
                  <a:pt x="0" y="218178"/>
                </a:moveTo>
                <a:lnTo>
                  <a:pt x="0" y="3279"/>
                </a:lnTo>
                <a:cubicBezTo>
                  <a:pt x="0" y="2019"/>
                  <a:pt x="721" y="878"/>
                  <a:pt x="1863" y="327"/>
                </a:cubicBezTo>
                <a:cubicBezTo>
                  <a:pt x="2992" y="-225"/>
                  <a:pt x="4330" y="-67"/>
                  <a:pt x="5327" y="720"/>
                </a:cubicBezTo>
                <a:lnTo>
                  <a:pt x="140103" y="108162"/>
                </a:lnTo>
                <a:cubicBezTo>
                  <a:pt x="140890" y="108793"/>
                  <a:pt x="141336" y="109724"/>
                  <a:pt x="141336" y="110734"/>
                </a:cubicBezTo>
                <a:cubicBezTo>
                  <a:pt x="141336" y="111732"/>
                  <a:pt x="140890" y="112677"/>
                  <a:pt x="140103" y="113293"/>
                </a:cubicBezTo>
                <a:lnTo>
                  <a:pt x="5327" y="220749"/>
                </a:lnTo>
                <a:cubicBezTo>
                  <a:pt x="4330" y="221523"/>
                  <a:pt x="2992" y="221681"/>
                  <a:pt x="1863" y="221130"/>
                </a:cubicBezTo>
                <a:cubicBezTo>
                  <a:pt x="721" y="220592"/>
                  <a:pt x="0" y="219437"/>
                  <a:pt x="0" y="218178"/>
                </a:cubicBezTo>
                <a:close/>
              </a:path>
            </a:pathLst>
          </a:custGeom>
          <a:solidFill>
            <a:schemeClr val="accent2"/>
          </a:solidFill>
          <a:ln w="6350">
            <a:noFill/>
          </a:ln>
        </p:spPr>
        <p:txBody>
          <a:bodyPr wrap="square">
            <a:noAutofit/>
          </a:bodyPr>
          <a:lstStyle>
            <a:lvl1pPr>
              <a:defRPr sz="133">
                <a:noFill/>
              </a:defRPr>
            </a:lvl1pPr>
          </a:lstStyle>
          <a:p>
            <a:r>
              <a:rPr lang="fr-FR" noProof="0"/>
              <a:t>Cliquez sur l'icône pour ajouter un graphique SmartArt</a:t>
            </a:r>
            <a:endParaRPr lang="en-US" noProof="0"/>
          </a:p>
        </p:txBody>
      </p:sp>
      <p:sp>
        <p:nvSpPr>
          <p:cNvPr id="22" name="Espace réservé du texte 18">
            <a:extLst>
              <a:ext uri="{FF2B5EF4-FFF2-40B4-BE49-F238E27FC236}">
                <a16:creationId xmlns:a16="http://schemas.microsoft.com/office/drawing/2014/main" id="{0628E42C-71C0-48AF-8906-B29B4465CE3A}"/>
              </a:ext>
            </a:extLst>
          </p:cNvPr>
          <p:cNvSpPr>
            <a:spLocks noGrp="1"/>
          </p:cNvSpPr>
          <p:nvPr>
            <p:ph type="body" sz="quarter" idx="75" hasCustomPrompt="1"/>
          </p:nvPr>
        </p:nvSpPr>
        <p:spPr>
          <a:xfrm>
            <a:off x="7016329" y="2824117"/>
            <a:ext cx="1841497" cy="1073148"/>
          </a:xfrm>
          <a:custGeom>
            <a:avLst/>
            <a:gdLst>
              <a:gd name="connsiteX0" fmla="*/ 0 w 1744470"/>
              <a:gd name="connsiteY0" fmla="*/ 0 h 1095374"/>
              <a:gd name="connsiteX1" fmla="*/ 1744470 w 1744470"/>
              <a:gd name="connsiteY1" fmla="*/ 0 h 1095374"/>
              <a:gd name="connsiteX2" fmla="*/ 1744470 w 1744470"/>
              <a:gd name="connsiteY2" fmla="*/ 1095374 h 1095374"/>
              <a:gd name="connsiteX3" fmla="*/ 0 w 1744470"/>
              <a:gd name="connsiteY3" fmla="*/ 1095374 h 1095374"/>
            </a:gdLst>
            <a:ahLst/>
            <a:cxnLst>
              <a:cxn ang="0">
                <a:pos x="connsiteX0" y="connsiteY0"/>
              </a:cxn>
              <a:cxn ang="0">
                <a:pos x="connsiteX1" y="connsiteY1"/>
              </a:cxn>
              <a:cxn ang="0">
                <a:pos x="connsiteX2" y="connsiteY2"/>
              </a:cxn>
              <a:cxn ang="0">
                <a:pos x="connsiteX3" y="connsiteY3"/>
              </a:cxn>
            </a:cxnLst>
            <a:rect l="l" t="t" r="r" b="b"/>
            <a:pathLst>
              <a:path w="1744470" h="1095374">
                <a:moveTo>
                  <a:pt x="0" y="0"/>
                </a:moveTo>
                <a:lnTo>
                  <a:pt x="1744470" y="0"/>
                </a:lnTo>
                <a:lnTo>
                  <a:pt x="1744470" y="1095374"/>
                </a:lnTo>
                <a:lnTo>
                  <a:pt x="0" y="1095374"/>
                </a:lnTo>
                <a:close/>
              </a:path>
            </a:pathLst>
          </a:custGeom>
          <a:solidFill>
            <a:srgbClr val="F5F3F8"/>
          </a:solidFill>
        </p:spPr>
        <p:txBody>
          <a:bodyPr wrap="square" lIns="0" tIns="0" rIns="0" bIns="0" numCol="1" spcCol="108000" anchor="ctr" anchorCtr="0">
            <a:noAutofit/>
          </a:bodyPr>
          <a:lstStyle>
            <a:lvl1pPr algn="ctr">
              <a:lnSpc>
                <a:spcPct val="113000"/>
              </a:lnSpc>
              <a:defRPr sz="1200">
                <a:solidFill>
                  <a:schemeClr val="tx1"/>
                </a:solidFill>
              </a:defRPr>
            </a:lvl1pPr>
            <a:lvl2pPr algn="ctr">
              <a:lnSpc>
                <a:spcPct val="113000"/>
              </a:lnSpc>
              <a:buClr>
                <a:schemeClr val="accent1"/>
              </a:buClr>
              <a:defRPr sz="1200" b="1">
                <a:solidFill>
                  <a:schemeClr val="tx1"/>
                </a:solidFill>
              </a:defRPr>
            </a:lvl2pPr>
            <a:lvl3pPr>
              <a:lnSpc>
                <a:spcPct val="113000"/>
              </a:lnSpc>
              <a:defRPr sz="1000" b="1">
                <a:solidFill>
                  <a:schemeClr val="tx1"/>
                </a:solidFill>
                <a:latin typeface="+mn-lt"/>
              </a:defRPr>
            </a:lvl3pPr>
            <a:lvl4pPr>
              <a:lnSpc>
                <a:spcPct val="113000"/>
              </a:lnSpc>
              <a:defRPr sz="1000">
                <a:solidFill>
                  <a:sysClr val="windowText" lastClr="000000"/>
                </a:solidFill>
              </a:defRPr>
            </a:lvl4pPr>
            <a:lvl5pPr>
              <a:defRPr>
                <a:solidFill>
                  <a:sysClr val="windowText" lastClr="000000"/>
                </a:solidFill>
              </a:defRPr>
            </a:lvl5pPr>
          </a:lstStyle>
          <a:p>
            <a:pPr lvl="0"/>
            <a:r>
              <a:rPr lang="en-US" noProof="0"/>
              <a:t>Lorem ipsum dolor</a:t>
            </a:r>
          </a:p>
          <a:p>
            <a:pPr lvl="0"/>
            <a:r>
              <a:rPr lang="en-US" noProof="0"/>
              <a:t>sit </a:t>
            </a:r>
            <a:r>
              <a:rPr lang="en-US" noProof="0" err="1"/>
              <a:t>amet</a:t>
            </a:r>
            <a:r>
              <a:rPr lang="en-US" noProof="0"/>
              <a:t>, </a:t>
            </a:r>
            <a:r>
              <a:rPr lang="en-US" noProof="0" err="1"/>
              <a:t>consecte</a:t>
            </a:r>
            <a:r>
              <a:rPr lang="en-US" noProof="0"/>
              <a:t>-</a:t>
            </a:r>
          </a:p>
          <a:p>
            <a:pPr lvl="0"/>
            <a:r>
              <a:rPr lang="en-US" noProof="0" err="1"/>
              <a:t>tuer</a:t>
            </a:r>
            <a:r>
              <a:rPr lang="en-US" noProof="0"/>
              <a:t> </a:t>
            </a:r>
            <a:r>
              <a:rPr lang="en-US" noProof="0" err="1"/>
              <a:t>adipiscing</a:t>
            </a:r>
            <a:endParaRPr lang="en-US" noProof="0"/>
          </a:p>
          <a:p>
            <a:pPr lvl="1"/>
            <a:r>
              <a:rPr lang="en-US" noProof="0"/>
              <a:t>Et </a:t>
            </a:r>
            <a:r>
              <a:rPr lang="en-US" noProof="0" err="1"/>
              <a:t>fuga</a:t>
            </a:r>
            <a:endParaRPr lang="en-US" noProof="0"/>
          </a:p>
        </p:txBody>
      </p:sp>
      <p:sp>
        <p:nvSpPr>
          <p:cNvPr id="23" name="Espace réservé du texte 5">
            <a:extLst>
              <a:ext uri="{FF2B5EF4-FFF2-40B4-BE49-F238E27FC236}">
                <a16:creationId xmlns:a16="http://schemas.microsoft.com/office/drawing/2014/main" id="{7014C5F2-20B9-4C76-BD18-8D3A07248228}"/>
              </a:ext>
            </a:extLst>
          </p:cNvPr>
          <p:cNvSpPr>
            <a:spLocks noGrp="1"/>
          </p:cNvSpPr>
          <p:nvPr>
            <p:ph type="body" sz="quarter" idx="76" hasCustomPrompt="1"/>
          </p:nvPr>
        </p:nvSpPr>
        <p:spPr>
          <a:xfrm>
            <a:off x="9509757" y="1943800"/>
            <a:ext cx="1841499" cy="780873"/>
          </a:xfrm>
          <a:solidFill>
            <a:schemeClr val="accent1"/>
          </a:solidFill>
        </p:spPr>
        <p:txBody>
          <a:bodyPr anchor="ctr">
            <a:noAutofit/>
          </a:bodyPr>
          <a:lstStyle>
            <a:lvl1pPr algn="ctr">
              <a:defRPr sz="1600" b="0" cap="none" baseline="0">
                <a:solidFill>
                  <a:schemeClr val="bg1"/>
                </a:solidFill>
                <a:latin typeface="+mn-lt"/>
              </a:defRPr>
            </a:lvl1pPr>
            <a:lvl2pPr>
              <a:defRPr sz="1333">
                <a:latin typeface="LOREAL Royale" pitchFamily="2" charset="0"/>
              </a:defRPr>
            </a:lvl2pPr>
            <a:lvl3pPr>
              <a:defRPr sz="1733" cap="none" baseline="0">
                <a:latin typeface="LOREAL Royale" pitchFamily="2" charset="0"/>
              </a:defRPr>
            </a:lvl3pPr>
            <a:lvl4pPr>
              <a:defRPr sz="1067" cap="none" baseline="0">
                <a:latin typeface="LOREAL Essentielle Light" pitchFamily="2" charset="0"/>
              </a:defRPr>
            </a:lvl4pPr>
          </a:lstStyle>
          <a:p>
            <a:pPr lvl="0"/>
            <a:r>
              <a:rPr lang="en-US" noProof="0"/>
              <a:t>Lorem </a:t>
            </a:r>
          </a:p>
          <a:p>
            <a:pPr lvl="0"/>
            <a:r>
              <a:rPr lang="en-US" noProof="0"/>
              <a:t>ipsum </a:t>
            </a:r>
          </a:p>
        </p:txBody>
      </p:sp>
      <p:sp>
        <p:nvSpPr>
          <p:cNvPr id="24" name="Espace réservé du graphique SmartArt 10">
            <a:extLst>
              <a:ext uri="{FF2B5EF4-FFF2-40B4-BE49-F238E27FC236}">
                <a16:creationId xmlns:a16="http://schemas.microsoft.com/office/drawing/2014/main" id="{2F86B678-A609-4B17-9715-9C6B93348626}"/>
              </a:ext>
            </a:extLst>
          </p:cNvPr>
          <p:cNvSpPr>
            <a:spLocks noGrp="1"/>
          </p:cNvSpPr>
          <p:nvPr>
            <p:ph type="dgm" sz="quarter" idx="77"/>
          </p:nvPr>
        </p:nvSpPr>
        <p:spPr>
          <a:xfrm rot="5400000">
            <a:off x="10380783" y="1853646"/>
            <a:ext cx="99444" cy="1841497"/>
          </a:xfrm>
          <a:solidFill>
            <a:schemeClr val="accent2"/>
          </a:solidFill>
        </p:spPr>
        <p:txBody>
          <a:bodyPr>
            <a:noAutofit/>
          </a:bodyPr>
          <a:lstStyle>
            <a:lvl1pPr>
              <a:defRPr sz="133">
                <a:noFill/>
              </a:defRPr>
            </a:lvl1pPr>
          </a:lstStyle>
          <a:p>
            <a:r>
              <a:rPr lang="fr-FR" noProof="0"/>
              <a:t>Cliquez sur l'icône pour ajouter un graphique SmartArt</a:t>
            </a:r>
            <a:endParaRPr lang="en-US" noProof="0"/>
          </a:p>
        </p:txBody>
      </p:sp>
      <p:sp>
        <p:nvSpPr>
          <p:cNvPr id="25" name="Espace réservé du texte 5">
            <a:extLst>
              <a:ext uri="{FF2B5EF4-FFF2-40B4-BE49-F238E27FC236}">
                <a16:creationId xmlns:a16="http://schemas.microsoft.com/office/drawing/2014/main" id="{CB15E812-EEBF-45E0-9F03-1A12E6B4DFD8}"/>
              </a:ext>
            </a:extLst>
          </p:cNvPr>
          <p:cNvSpPr>
            <a:spLocks noGrp="1"/>
          </p:cNvSpPr>
          <p:nvPr>
            <p:ph type="body" sz="quarter" idx="78" hasCustomPrompt="1"/>
          </p:nvPr>
        </p:nvSpPr>
        <p:spPr>
          <a:xfrm>
            <a:off x="9509757" y="4600059"/>
            <a:ext cx="1841497" cy="1073147"/>
          </a:xfrm>
          <a:noFill/>
          <a:ln w="9525">
            <a:solidFill>
              <a:schemeClr val="accent2"/>
            </a:solidFill>
          </a:ln>
        </p:spPr>
        <p:txBody>
          <a:bodyPr lIns="0" anchor="ctr">
            <a:noAutofit/>
          </a:bodyPr>
          <a:lstStyle>
            <a:lvl1pPr algn="ctr">
              <a:lnSpc>
                <a:spcPct val="90000"/>
              </a:lnSpc>
              <a:defRPr sz="1200" b="0" cap="none" baseline="0">
                <a:solidFill>
                  <a:schemeClr val="tx1"/>
                </a:solidFill>
                <a:latin typeface="+mn-lt"/>
              </a:defRPr>
            </a:lvl1pPr>
            <a:lvl2pPr marL="0" indent="0" algn="ctr">
              <a:lnSpc>
                <a:spcPct val="90000"/>
              </a:lnSpc>
              <a:buNone/>
              <a:defRPr kumimoji="0" lang="fr-FR" sz="1667" b="0" i="0" u="none" strike="noStrike" kern="0" cap="none" spc="0" normalizeH="0" baseline="0" dirty="0" smtClean="0">
                <a:ln>
                  <a:noFill/>
                </a:ln>
                <a:solidFill>
                  <a:schemeClr val="accent1"/>
                </a:solidFill>
                <a:effectLst/>
                <a:uLnTx/>
                <a:uFillTx/>
                <a:latin typeface="LOREAL Royale" pitchFamily="2" charset="0"/>
                <a:ea typeface="+mn-ea"/>
                <a:cs typeface="+mn-cs"/>
              </a:defRPr>
            </a:lvl2pPr>
            <a:lvl3pPr>
              <a:defRPr sz="1733" cap="none" baseline="0">
                <a:latin typeface="LOREAL Royale" pitchFamily="2" charset="0"/>
              </a:defRPr>
            </a:lvl3pPr>
            <a:lvl4pPr>
              <a:defRPr sz="1067" cap="none" baseline="0">
                <a:latin typeface="LOREAL Essentielle Light" pitchFamily="2" charset="0"/>
              </a:defRPr>
            </a:lvl4pPr>
          </a:lstStyle>
          <a:p>
            <a:pPr lvl="0"/>
            <a:r>
              <a:rPr lang="en-US" noProof="0"/>
              <a:t>Lorem ipsum dolor</a:t>
            </a:r>
          </a:p>
          <a:p>
            <a:pPr lvl="0"/>
            <a:r>
              <a:rPr lang="en-US" noProof="0"/>
              <a:t>sit amet, consecte-</a:t>
            </a:r>
          </a:p>
          <a:p>
            <a:pPr lvl="0"/>
            <a:r>
              <a:rPr lang="en-US" noProof="0"/>
              <a:t>tuer adipiscing</a:t>
            </a:r>
          </a:p>
        </p:txBody>
      </p:sp>
      <p:sp>
        <p:nvSpPr>
          <p:cNvPr id="26" name="Espace réservé du graphique SmartArt 47">
            <a:extLst>
              <a:ext uri="{FF2B5EF4-FFF2-40B4-BE49-F238E27FC236}">
                <a16:creationId xmlns:a16="http://schemas.microsoft.com/office/drawing/2014/main" id="{6DFE7F26-F772-41BC-BA39-2787B3898D0F}"/>
              </a:ext>
            </a:extLst>
          </p:cNvPr>
          <p:cNvSpPr>
            <a:spLocks noGrp="1" noChangeAspect="1"/>
          </p:cNvSpPr>
          <p:nvPr>
            <p:ph type="dgm" sz="quarter" idx="79"/>
          </p:nvPr>
        </p:nvSpPr>
        <p:spPr>
          <a:xfrm rot="5400000">
            <a:off x="10336280" y="4067684"/>
            <a:ext cx="188448" cy="361955"/>
          </a:xfrm>
          <a:custGeom>
            <a:avLst/>
            <a:gdLst>
              <a:gd name="connsiteX0" fmla="*/ 6561 w 141336"/>
              <a:gd name="connsiteY0" fmla="*/ 211367 h 221456"/>
              <a:gd name="connsiteX1" fmla="*/ 132807 w 141336"/>
              <a:gd name="connsiteY1" fmla="*/ 110734 h 221456"/>
              <a:gd name="connsiteX2" fmla="*/ 6561 w 141336"/>
              <a:gd name="connsiteY2" fmla="*/ 10089 h 221456"/>
              <a:gd name="connsiteX3" fmla="*/ 0 w 141336"/>
              <a:gd name="connsiteY3" fmla="*/ 218178 h 221456"/>
              <a:gd name="connsiteX4" fmla="*/ 0 w 141336"/>
              <a:gd name="connsiteY4" fmla="*/ 3279 h 221456"/>
              <a:gd name="connsiteX5" fmla="*/ 1863 w 141336"/>
              <a:gd name="connsiteY5" fmla="*/ 327 h 221456"/>
              <a:gd name="connsiteX6" fmla="*/ 5327 w 141336"/>
              <a:gd name="connsiteY6" fmla="*/ 720 h 221456"/>
              <a:gd name="connsiteX7" fmla="*/ 140103 w 141336"/>
              <a:gd name="connsiteY7" fmla="*/ 108162 h 221456"/>
              <a:gd name="connsiteX8" fmla="*/ 141336 w 141336"/>
              <a:gd name="connsiteY8" fmla="*/ 110734 h 221456"/>
              <a:gd name="connsiteX9" fmla="*/ 140103 w 141336"/>
              <a:gd name="connsiteY9" fmla="*/ 113293 h 221456"/>
              <a:gd name="connsiteX10" fmla="*/ 5327 w 141336"/>
              <a:gd name="connsiteY10" fmla="*/ 220749 h 221456"/>
              <a:gd name="connsiteX11" fmla="*/ 1863 w 141336"/>
              <a:gd name="connsiteY11" fmla="*/ 221130 h 221456"/>
              <a:gd name="connsiteX12" fmla="*/ 0 w 141336"/>
              <a:gd name="connsiteY12" fmla="*/ 218178 h 221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1336" h="221456">
                <a:moveTo>
                  <a:pt x="6561" y="211367"/>
                </a:moveTo>
                <a:lnTo>
                  <a:pt x="132807" y="110734"/>
                </a:lnTo>
                <a:lnTo>
                  <a:pt x="6561" y="10089"/>
                </a:lnTo>
                <a:close/>
                <a:moveTo>
                  <a:pt x="0" y="218178"/>
                </a:moveTo>
                <a:lnTo>
                  <a:pt x="0" y="3279"/>
                </a:lnTo>
                <a:cubicBezTo>
                  <a:pt x="0" y="2019"/>
                  <a:pt x="721" y="878"/>
                  <a:pt x="1863" y="327"/>
                </a:cubicBezTo>
                <a:cubicBezTo>
                  <a:pt x="2992" y="-225"/>
                  <a:pt x="4330" y="-67"/>
                  <a:pt x="5327" y="720"/>
                </a:cubicBezTo>
                <a:lnTo>
                  <a:pt x="140103" y="108162"/>
                </a:lnTo>
                <a:cubicBezTo>
                  <a:pt x="140890" y="108793"/>
                  <a:pt x="141336" y="109724"/>
                  <a:pt x="141336" y="110734"/>
                </a:cubicBezTo>
                <a:cubicBezTo>
                  <a:pt x="141336" y="111732"/>
                  <a:pt x="140890" y="112677"/>
                  <a:pt x="140103" y="113293"/>
                </a:cubicBezTo>
                <a:lnTo>
                  <a:pt x="5327" y="220749"/>
                </a:lnTo>
                <a:cubicBezTo>
                  <a:pt x="4330" y="221523"/>
                  <a:pt x="2992" y="221681"/>
                  <a:pt x="1863" y="221130"/>
                </a:cubicBezTo>
                <a:cubicBezTo>
                  <a:pt x="721" y="220592"/>
                  <a:pt x="0" y="219437"/>
                  <a:pt x="0" y="218178"/>
                </a:cubicBezTo>
                <a:close/>
              </a:path>
            </a:pathLst>
          </a:custGeom>
          <a:solidFill>
            <a:schemeClr val="accent2"/>
          </a:solidFill>
          <a:ln w="6350">
            <a:noFill/>
          </a:ln>
        </p:spPr>
        <p:txBody>
          <a:bodyPr wrap="square">
            <a:noAutofit/>
          </a:bodyPr>
          <a:lstStyle>
            <a:lvl1pPr>
              <a:defRPr sz="133">
                <a:noFill/>
              </a:defRPr>
            </a:lvl1pPr>
          </a:lstStyle>
          <a:p>
            <a:r>
              <a:rPr lang="fr-FR" noProof="0"/>
              <a:t>Cliquez sur l'icône pour ajouter un graphique SmartArt</a:t>
            </a:r>
            <a:endParaRPr lang="en-US" noProof="0"/>
          </a:p>
        </p:txBody>
      </p:sp>
      <p:sp>
        <p:nvSpPr>
          <p:cNvPr id="27" name="Espace réservé du texte 18">
            <a:extLst>
              <a:ext uri="{FF2B5EF4-FFF2-40B4-BE49-F238E27FC236}">
                <a16:creationId xmlns:a16="http://schemas.microsoft.com/office/drawing/2014/main" id="{CB7B9BBB-2B07-4086-9024-DEE22312457F}"/>
              </a:ext>
            </a:extLst>
          </p:cNvPr>
          <p:cNvSpPr>
            <a:spLocks noGrp="1"/>
          </p:cNvSpPr>
          <p:nvPr>
            <p:ph type="body" sz="quarter" idx="80" hasCustomPrompt="1"/>
          </p:nvPr>
        </p:nvSpPr>
        <p:spPr>
          <a:xfrm>
            <a:off x="9509757" y="2824117"/>
            <a:ext cx="1841497" cy="1073148"/>
          </a:xfrm>
          <a:custGeom>
            <a:avLst/>
            <a:gdLst>
              <a:gd name="connsiteX0" fmla="*/ 0 w 1744470"/>
              <a:gd name="connsiteY0" fmla="*/ 0 h 1095374"/>
              <a:gd name="connsiteX1" fmla="*/ 1744470 w 1744470"/>
              <a:gd name="connsiteY1" fmla="*/ 0 h 1095374"/>
              <a:gd name="connsiteX2" fmla="*/ 1744470 w 1744470"/>
              <a:gd name="connsiteY2" fmla="*/ 1095374 h 1095374"/>
              <a:gd name="connsiteX3" fmla="*/ 0 w 1744470"/>
              <a:gd name="connsiteY3" fmla="*/ 1095374 h 1095374"/>
            </a:gdLst>
            <a:ahLst/>
            <a:cxnLst>
              <a:cxn ang="0">
                <a:pos x="connsiteX0" y="connsiteY0"/>
              </a:cxn>
              <a:cxn ang="0">
                <a:pos x="connsiteX1" y="connsiteY1"/>
              </a:cxn>
              <a:cxn ang="0">
                <a:pos x="connsiteX2" y="connsiteY2"/>
              </a:cxn>
              <a:cxn ang="0">
                <a:pos x="connsiteX3" y="connsiteY3"/>
              </a:cxn>
            </a:cxnLst>
            <a:rect l="l" t="t" r="r" b="b"/>
            <a:pathLst>
              <a:path w="1744470" h="1095374">
                <a:moveTo>
                  <a:pt x="0" y="0"/>
                </a:moveTo>
                <a:lnTo>
                  <a:pt x="1744470" y="0"/>
                </a:lnTo>
                <a:lnTo>
                  <a:pt x="1744470" y="1095374"/>
                </a:lnTo>
                <a:lnTo>
                  <a:pt x="0" y="1095374"/>
                </a:lnTo>
                <a:close/>
              </a:path>
            </a:pathLst>
          </a:custGeom>
          <a:solidFill>
            <a:srgbClr val="F5F3F8"/>
          </a:solidFill>
        </p:spPr>
        <p:txBody>
          <a:bodyPr wrap="square" lIns="0" tIns="0" rIns="0" bIns="0" numCol="1" spcCol="108000" anchor="ctr" anchorCtr="0">
            <a:noAutofit/>
          </a:bodyPr>
          <a:lstStyle>
            <a:lvl1pPr algn="ctr">
              <a:lnSpc>
                <a:spcPct val="113000"/>
              </a:lnSpc>
              <a:defRPr sz="1200">
                <a:solidFill>
                  <a:schemeClr val="tx1"/>
                </a:solidFill>
              </a:defRPr>
            </a:lvl1pPr>
            <a:lvl2pPr algn="ctr">
              <a:lnSpc>
                <a:spcPct val="113000"/>
              </a:lnSpc>
              <a:buClr>
                <a:schemeClr val="accent1"/>
              </a:buClr>
              <a:defRPr sz="1200" b="1">
                <a:solidFill>
                  <a:schemeClr val="tx1"/>
                </a:solidFill>
              </a:defRPr>
            </a:lvl2pPr>
            <a:lvl3pPr>
              <a:lnSpc>
                <a:spcPct val="113000"/>
              </a:lnSpc>
              <a:defRPr sz="1000" b="1">
                <a:solidFill>
                  <a:schemeClr val="tx1"/>
                </a:solidFill>
                <a:latin typeface="+mn-lt"/>
              </a:defRPr>
            </a:lvl3pPr>
            <a:lvl4pPr>
              <a:lnSpc>
                <a:spcPct val="113000"/>
              </a:lnSpc>
              <a:defRPr sz="1000">
                <a:solidFill>
                  <a:sysClr val="windowText" lastClr="000000"/>
                </a:solidFill>
              </a:defRPr>
            </a:lvl4pPr>
            <a:lvl5pPr>
              <a:defRPr>
                <a:solidFill>
                  <a:sysClr val="windowText" lastClr="000000"/>
                </a:solidFill>
              </a:defRPr>
            </a:lvl5pPr>
          </a:lstStyle>
          <a:p>
            <a:pPr lvl="0"/>
            <a:r>
              <a:rPr lang="en-US" noProof="0"/>
              <a:t>Lorem ipsum dolor</a:t>
            </a:r>
          </a:p>
          <a:p>
            <a:pPr lvl="0"/>
            <a:r>
              <a:rPr lang="en-US" noProof="0"/>
              <a:t>sit </a:t>
            </a:r>
            <a:r>
              <a:rPr lang="en-US" noProof="0" err="1"/>
              <a:t>amet</a:t>
            </a:r>
            <a:r>
              <a:rPr lang="en-US" noProof="0"/>
              <a:t>, </a:t>
            </a:r>
            <a:r>
              <a:rPr lang="en-US" noProof="0" err="1"/>
              <a:t>consecte</a:t>
            </a:r>
            <a:r>
              <a:rPr lang="en-US" noProof="0"/>
              <a:t>-</a:t>
            </a:r>
          </a:p>
          <a:p>
            <a:pPr lvl="0"/>
            <a:r>
              <a:rPr lang="en-US" noProof="0" err="1"/>
              <a:t>tuer</a:t>
            </a:r>
            <a:r>
              <a:rPr lang="en-US" noProof="0"/>
              <a:t> </a:t>
            </a:r>
            <a:r>
              <a:rPr lang="en-US" noProof="0" err="1"/>
              <a:t>adipiscing</a:t>
            </a:r>
            <a:endParaRPr lang="en-US" noProof="0"/>
          </a:p>
          <a:p>
            <a:pPr lvl="1"/>
            <a:r>
              <a:rPr lang="en-US" noProof="0"/>
              <a:t>Et </a:t>
            </a:r>
            <a:r>
              <a:rPr lang="en-US" noProof="0" err="1"/>
              <a:t>fuga</a:t>
            </a:r>
            <a:endParaRPr lang="en-US" noProof="0"/>
          </a:p>
        </p:txBody>
      </p:sp>
      <p:sp>
        <p:nvSpPr>
          <p:cNvPr id="35" name="Espace réservé du texte 4">
            <a:extLst>
              <a:ext uri="{FF2B5EF4-FFF2-40B4-BE49-F238E27FC236}">
                <a16:creationId xmlns:a16="http://schemas.microsoft.com/office/drawing/2014/main" id="{5C842C5C-9AC3-448B-960C-704DDA9F4EF9}"/>
              </a:ext>
            </a:extLst>
          </p:cNvPr>
          <p:cNvSpPr>
            <a:spLocks noGrp="1"/>
          </p:cNvSpPr>
          <p:nvPr>
            <p:ph type="body" sz="quarter" idx="48"/>
          </p:nvPr>
        </p:nvSpPr>
        <p:spPr>
          <a:xfrm>
            <a:off x="444974" y="1577577"/>
            <a:ext cx="2824073" cy="492443"/>
          </a:xfrm>
        </p:spPr>
        <p:txBody>
          <a:bodyPr wrap="square">
            <a:spAutoFit/>
          </a:bodyPr>
          <a:lstStyle>
            <a:lvl1pPr>
              <a:lnSpc>
                <a:spcPct val="100000"/>
              </a:lnSpc>
              <a:spcAft>
                <a:spcPts val="0"/>
              </a:spcAft>
              <a:defRPr sz="16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Click to edit Master text styles</a:t>
            </a:r>
          </a:p>
        </p:txBody>
      </p:sp>
      <p:sp>
        <p:nvSpPr>
          <p:cNvPr id="36" name="Text Placeholder 2">
            <a:extLst>
              <a:ext uri="{FF2B5EF4-FFF2-40B4-BE49-F238E27FC236}">
                <a16:creationId xmlns:a16="http://schemas.microsoft.com/office/drawing/2014/main" id="{8BD41B43-AC57-4D2B-895A-D6C42B2C6DBC}"/>
              </a:ext>
            </a:extLst>
          </p:cNvPr>
          <p:cNvSpPr>
            <a:spLocks noGrp="1"/>
          </p:cNvSpPr>
          <p:nvPr>
            <p:ph type="body" sz="quarter" idx="49"/>
          </p:nvPr>
        </p:nvSpPr>
        <p:spPr>
          <a:xfrm>
            <a:off x="442034" y="1943799"/>
            <a:ext cx="2827447" cy="4295223"/>
          </a:xfrm>
        </p:spPr>
        <p:txBody>
          <a:bodyPr/>
          <a:lstStyle>
            <a:lvl1pPr>
              <a:defRPr>
                <a:solidFill>
                  <a:schemeClr val="bg1"/>
                </a:solidFill>
              </a:defRPr>
            </a:lvl1pPr>
            <a:lvl2pPr marL="302392" indent="-302392">
              <a:buFontTx/>
              <a:buBlip>
                <a:blip r:embed="rId2"/>
              </a:buBlip>
              <a:defRPr>
                <a:solidFill>
                  <a:schemeClr val="bg1"/>
                </a:solidFill>
              </a:defRPr>
            </a:lvl2pPr>
            <a:lvl3pPr marL="609585" indent="-302392">
              <a:buFontTx/>
              <a:buBlip>
                <a:blip r:embed="rId2"/>
              </a:buBlip>
              <a:defRPr>
                <a:solidFill>
                  <a:schemeClr val="bg1"/>
                </a:solidFill>
              </a:defRPr>
            </a:lvl3pPr>
            <a:lvl4pPr marL="911977" indent="-302392">
              <a:buFontTx/>
              <a:buBlip>
                <a:blip r:embed="rId2"/>
              </a:buBlip>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7" name="Title 1">
            <a:extLst>
              <a:ext uri="{FF2B5EF4-FFF2-40B4-BE49-F238E27FC236}">
                <a16:creationId xmlns:a16="http://schemas.microsoft.com/office/drawing/2014/main" id="{41F219FC-0C17-41D8-A025-7B19D0B2C5E4}"/>
              </a:ext>
            </a:extLst>
          </p:cNvPr>
          <p:cNvSpPr>
            <a:spLocks noGrp="1"/>
          </p:cNvSpPr>
          <p:nvPr>
            <p:ph type="title"/>
          </p:nvPr>
        </p:nvSpPr>
        <p:spPr>
          <a:xfrm>
            <a:off x="441600" y="710401"/>
            <a:ext cx="2827447" cy="748247"/>
          </a:xfrm>
        </p:spPr>
        <p:txBody>
          <a:bodyPr/>
          <a:lstStyle>
            <a:lvl1pPr>
              <a:defRPr>
                <a:solidFill>
                  <a:schemeClr val="bg1"/>
                </a:solidFill>
              </a:defRPr>
            </a:lvl1pPr>
          </a:lstStyle>
          <a:p>
            <a:r>
              <a:rPr lang="en-US"/>
              <a:t>Click to edit Master title style</a:t>
            </a:r>
          </a:p>
        </p:txBody>
      </p:sp>
      <p:sp>
        <p:nvSpPr>
          <p:cNvPr id="38" name="Espace réservé du texte 5">
            <a:extLst>
              <a:ext uri="{FF2B5EF4-FFF2-40B4-BE49-F238E27FC236}">
                <a16:creationId xmlns:a16="http://schemas.microsoft.com/office/drawing/2014/main" id="{F0A95EBF-507C-4A4F-B6AB-97F42EE2FA1D}"/>
              </a:ext>
            </a:extLst>
          </p:cNvPr>
          <p:cNvSpPr>
            <a:spLocks noGrp="1"/>
          </p:cNvSpPr>
          <p:nvPr>
            <p:ph type="body" sz="quarter" idx="18"/>
          </p:nvPr>
        </p:nvSpPr>
        <p:spPr>
          <a:xfrm>
            <a:off x="4033427" y="425183"/>
            <a:ext cx="7715547"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en-US" noProof="0"/>
              <a:t>Click to edit Master text styles</a:t>
            </a:r>
          </a:p>
        </p:txBody>
      </p:sp>
      <p:grpSp>
        <p:nvGrpSpPr>
          <p:cNvPr id="39" name="Graphique 7">
            <a:extLst>
              <a:ext uri="{FF2B5EF4-FFF2-40B4-BE49-F238E27FC236}">
                <a16:creationId xmlns:a16="http://schemas.microsoft.com/office/drawing/2014/main" id="{C27C04FF-DE6C-4072-8BF4-5EC4DDBD662B}"/>
              </a:ext>
            </a:extLst>
          </p:cNvPr>
          <p:cNvGrpSpPr>
            <a:grpSpLocks noChangeAspect="1"/>
          </p:cNvGrpSpPr>
          <p:nvPr userDrawn="1"/>
        </p:nvGrpSpPr>
        <p:grpSpPr>
          <a:xfrm>
            <a:off x="442166" y="6329527"/>
            <a:ext cx="1071853" cy="275084"/>
            <a:chOff x="4768103" y="-471733"/>
            <a:chExt cx="744723" cy="191124"/>
          </a:xfrm>
          <a:solidFill>
            <a:schemeClr val="bg1"/>
          </a:solidFill>
        </p:grpSpPr>
        <p:sp>
          <p:nvSpPr>
            <p:cNvPr id="40" name="Forme libre : forme 9">
              <a:extLst>
                <a:ext uri="{FF2B5EF4-FFF2-40B4-BE49-F238E27FC236}">
                  <a16:creationId xmlns:a16="http://schemas.microsoft.com/office/drawing/2014/main" id="{212E5D6A-36AC-4C11-B9FC-882015D3F3E8}"/>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grpFill/>
            <a:ln w="7833" cap="flat">
              <a:noFill/>
              <a:prstDash val="solid"/>
              <a:round/>
            </a:ln>
          </p:spPr>
          <p:txBody>
            <a:bodyPr rtlCol="0" anchor="ctr"/>
            <a:lstStyle/>
            <a:p>
              <a:endParaRPr lang="fr-FR" sz="2400"/>
            </a:p>
          </p:txBody>
        </p:sp>
        <p:sp>
          <p:nvSpPr>
            <p:cNvPr id="41" name="Forme libre : forme 10">
              <a:extLst>
                <a:ext uri="{FF2B5EF4-FFF2-40B4-BE49-F238E27FC236}">
                  <a16:creationId xmlns:a16="http://schemas.microsoft.com/office/drawing/2014/main" id="{D6348C0A-6CEA-4E8E-B679-84C9BC1345CF}"/>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grpFill/>
            <a:ln w="7833" cap="flat">
              <a:noFill/>
              <a:prstDash val="solid"/>
              <a:round/>
            </a:ln>
          </p:spPr>
          <p:txBody>
            <a:bodyPr rtlCol="0" anchor="ctr"/>
            <a:lstStyle/>
            <a:p>
              <a:endParaRPr lang="fr-FR" sz="2400">
                <a:solidFill>
                  <a:schemeClr val="accent2"/>
                </a:solidFill>
              </a:endParaRPr>
            </a:p>
          </p:txBody>
        </p:sp>
        <p:sp>
          <p:nvSpPr>
            <p:cNvPr id="42" name="Forme libre : forme 11">
              <a:extLst>
                <a:ext uri="{FF2B5EF4-FFF2-40B4-BE49-F238E27FC236}">
                  <a16:creationId xmlns:a16="http://schemas.microsoft.com/office/drawing/2014/main" id="{3CB09C3A-78E1-4A35-9F27-91D8336A84CB}"/>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grpFill/>
            <a:ln w="7833" cap="flat">
              <a:noFill/>
              <a:prstDash val="solid"/>
              <a:round/>
            </a:ln>
          </p:spPr>
          <p:txBody>
            <a:bodyPr rtlCol="0" anchor="ctr"/>
            <a:lstStyle/>
            <a:p>
              <a:endParaRPr lang="fr-FR" sz="2400"/>
            </a:p>
          </p:txBody>
        </p:sp>
      </p:grpSp>
    </p:spTree>
    <p:extLst>
      <p:ext uri="{BB962C8B-B14F-4D97-AF65-F5344CB8AC3E}">
        <p14:creationId xmlns:p14="http://schemas.microsoft.com/office/powerpoint/2010/main" val="286583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1_Table">
    <p:spTree>
      <p:nvGrpSpPr>
        <p:cNvPr id="1" name=""/>
        <p:cNvGrpSpPr/>
        <p:nvPr/>
      </p:nvGrpSpPr>
      <p:grpSpPr>
        <a:xfrm>
          <a:off x="0" y="0"/>
          <a:ext cx="0" cy="0"/>
          <a:chOff x="0" y="0"/>
          <a:chExt cx="0" cy="0"/>
        </a:xfrm>
      </p:grpSpPr>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14" name="Table Placeholder 3">
            <a:extLst>
              <a:ext uri="{FF2B5EF4-FFF2-40B4-BE49-F238E27FC236}">
                <a16:creationId xmlns:a16="http://schemas.microsoft.com/office/drawing/2014/main" id="{828EDE46-3F40-4CF0-8732-22A2312E12B6}"/>
              </a:ext>
            </a:extLst>
          </p:cNvPr>
          <p:cNvSpPr>
            <a:spLocks noGrp="1"/>
          </p:cNvSpPr>
          <p:nvPr>
            <p:ph type="tbl" sz="quarter" idx="23"/>
          </p:nvPr>
        </p:nvSpPr>
        <p:spPr>
          <a:xfrm>
            <a:off x="441384" y="1942730"/>
            <a:ext cx="11304000" cy="4296292"/>
          </a:xfrm>
        </p:spPr>
        <p:txBody>
          <a:bodyPr anchor="ctr"/>
          <a:lstStyle>
            <a:lvl1pPr algn="ctr">
              <a:defRPr/>
            </a:lvl1pPr>
          </a:lstStyle>
          <a:p>
            <a:r>
              <a:rPr lang="en-US"/>
              <a:t>Click icon to add table</a:t>
            </a:r>
          </a:p>
        </p:txBody>
      </p:sp>
      <p:sp>
        <p:nvSpPr>
          <p:cNvPr id="8" name="Espace réservé du texte 5">
            <a:extLst>
              <a:ext uri="{FF2B5EF4-FFF2-40B4-BE49-F238E27FC236}">
                <a16:creationId xmlns:a16="http://schemas.microsoft.com/office/drawing/2014/main" id="{D46BD89B-81DC-413F-95C7-44BCE7D89F2B}"/>
              </a:ext>
            </a:extLst>
          </p:cNvPr>
          <p:cNvSpPr>
            <a:spLocks noGrp="1"/>
          </p:cNvSpPr>
          <p:nvPr>
            <p:ph type="body" sz="quarter" idx="18"/>
          </p:nvPr>
        </p:nvSpPr>
        <p:spPr>
          <a:xfrm>
            <a:off x="444973" y="425183"/>
            <a:ext cx="11304000"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en-US" noProof="0"/>
              <a:t>Click to edit Master text styles</a:t>
            </a:r>
          </a:p>
        </p:txBody>
      </p:sp>
      <p:sp>
        <p:nvSpPr>
          <p:cNvPr id="15" name="Espace réservé du texte 4">
            <a:extLst>
              <a:ext uri="{FF2B5EF4-FFF2-40B4-BE49-F238E27FC236}">
                <a16:creationId xmlns:a16="http://schemas.microsoft.com/office/drawing/2014/main" id="{B46DC04F-F549-4DDB-B1AB-2032A0ED3E12}"/>
              </a:ext>
            </a:extLst>
          </p:cNvPr>
          <p:cNvSpPr>
            <a:spLocks noGrp="1"/>
          </p:cNvSpPr>
          <p:nvPr>
            <p:ph type="body" sz="quarter" idx="22"/>
          </p:nvPr>
        </p:nvSpPr>
        <p:spPr>
          <a:xfrm>
            <a:off x="444973" y="1577578"/>
            <a:ext cx="11304000" cy="246221"/>
          </a:xfrm>
        </p:spPr>
        <p:txBody>
          <a:bodyPr wrap="square">
            <a:spAutoFit/>
          </a:bodyPr>
          <a:lstStyle>
            <a:lvl1pPr>
              <a:lnSpc>
                <a:spcPct val="100000"/>
              </a:lnSpc>
              <a:spcAft>
                <a:spcPts val="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Click to edit Master text styles</a:t>
            </a:r>
          </a:p>
        </p:txBody>
      </p:sp>
      <p:sp>
        <p:nvSpPr>
          <p:cNvPr id="3" name="Title 2">
            <a:extLst>
              <a:ext uri="{FF2B5EF4-FFF2-40B4-BE49-F238E27FC236}">
                <a16:creationId xmlns:a16="http://schemas.microsoft.com/office/drawing/2014/main" id="{22A467E3-1BB0-45A9-9E32-33434B3E379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62509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1_End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984036"/>
            <a:ext cx="9144000" cy="889928"/>
          </a:xfrm>
        </p:spPr>
        <p:txBody>
          <a:bodyPr anchor="ctr">
            <a:normAutofit/>
          </a:bodyPr>
          <a:lstStyle>
            <a:lvl1pPr algn="ctr">
              <a:defRPr sz="5333">
                <a:solidFill>
                  <a:schemeClr val="bg2"/>
                </a:solidFill>
              </a:defRPr>
            </a:lvl1pPr>
          </a:lstStyle>
          <a:p>
            <a:r>
              <a:rPr lang="en-US" noProof="0"/>
              <a:t>Thank you</a:t>
            </a:r>
          </a:p>
        </p:txBody>
      </p:sp>
      <p:sp>
        <p:nvSpPr>
          <p:cNvPr id="19" name="Espace réservé du graphique SmartArt 18">
            <a:extLst>
              <a:ext uri="{FF2B5EF4-FFF2-40B4-BE49-F238E27FC236}">
                <a16:creationId xmlns:a16="http://schemas.microsoft.com/office/drawing/2014/main" id="{B25D5AC7-4546-4A74-B36B-BA1B41C598C1}"/>
              </a:ext>
            </a:extLst>
          </p:cNvPr>
          <p:cNvSpPr>
            <a:spLocks noGrp="1" noChangeAspect="1"/>
          </p:cNvSpPr>
          <p:nvPr>
            <p:ph type="dgm" sz="quarter" idx="13"/>
          </p:nvPr>
        </p:nvSpPr>
        <p:spPr>
          <a:xfrm>
            <a:off x="6011445" y="4346936"/>
            <a:ext cx="169113" cy="167915"/>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bg1"/>
          </a:solidFill>
        </p:spPr>
        <p:txBody>
          <a:bodyPr wrap="square">
            <a:noAutofit/>
          </a:bodyPr>
          <a:lstStyle>
            <a:lvl1pPr>
              <a:defRPr>
                <a:noFill/>
              </a:defRPr>
            </a:lvl1pPr>
          </a:lstStyle>
          <a:p>
            <a:r>
              <a:rPr lang="en-US" noProof="0"/>
              <a:t>Click icon to add SmartArt graphic</a:t>
            </a:r>
          </a:p>
        </p:txBody>
      </p:sp>
      <p:sp>
        <p:nvSpPr>
          <p:cNvPr id="20" name="Espace réservé du graphique SmartArt 19">
            <a:extLst>
              <a:ext uri="{FF2B5EF4-FFF2-40B4-BE49-F238E27FC236}">
                <a16:creationId xmlns:a16="http://schemas.microsoft.com/office/drawing/2014/main" id="{FE783EC5-36F3-4916-B0D5-15355CAD8B2D}"/>
              </a:ext>
            </a:extLst>
          </p:cNvPr>
          <p:cNvSpPr>
            <a:spLocks noGrp="1" noChangeAspect="1"/>
          </p:cNvSpPr>
          <p:nvPr>
            <p:ph type="dgm" sz="quarter" idx="14"/>
          </p:nvPr>
        </p:nvSpPr>
        <p:spPr>
          <a:xfrm>
            <a:off x="6011445" y="2362265"/>
            <a:ext cx="169113" cy="167915"/>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bg1"/>
          </a:solidFill>
        </p:spPr>
        <p:txBody>
          <a:bodyPr wrap="square">
            <a:noAutofit/>
          </a:bodyPr>
          <a:lstStyle>
            <a:lvl1pPr>
              <a:defRPr>
                <a:noFill/>
              </a:defRPr>
            </a:lvl1pPr>
          </a:lstStyle>
          <a:p>
            <a:r>
              <a:rPr lang="en-US" noProof="0"/>
              <a:t>Click icon to add SmartArt graphic</a:t>
            </a:r>
          </a:p>
        </p:txBody>
      </p:sp>
      <p:sp>
        <p:nvSpPr>
          <p:cNvPr id="18" name="Forme libre : forme 9">
            <a:extLst>
              <a:ext uri="{FF2B5EF4-FFF2-40B4-BE49-F238E27FC236}">
                <a16:creationId xmlns:a16="http://schemas.microsoft.com/office/drawing/2014/main" id="{9BDDF620-0779-479D-AEB4-C14EF8564C01}"/>
              </a:ext>
            </a:extLst>
          </p:cNvPr>
          <p:cNvSpPr>
            <a:spLocks noChangeAspect="1"/>
          </p:cNvSpPr>
          <p:nvPr userDrawn="1"/>
        </p:nvSpPr>
        <p:spPr>
          <a:xfrm>
            <a:off x="5559496" y="6014679"/>
            <a:ext cx="1073008" cy="273600"/>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bg1"/>
          </a:solidFill>
          <a:ln w="7833" cap="flat">
            <a:noFill/>
            <a:prstDash val="solid"/>
            <a:round/>
          </a:ln>
        </p:spPr>
        <p:txBody>
          <a:bodyPr rtlCol="0" anchor="ctr"/>
          <a:lstStyle/>
          <a:p>
            <a:endParaRPr lang="en-US" sz="2400" noProof="0"/>
          </a:p>
        </p:txBody>
      </p:sp>
      <p:grpSp>
        <p:nvGrpSpPr>
          <p:cNvPr id="21" name="Graphique 7">
            <a:extLst>
              <a:ext uri="{FF2B5EF4-FFF2-40B4-BE49-F238E27FC236}">
                <a16:creationId xmlns:a16="http://schemas.microsoft.com/office/drawing/2014/main" id="{CCF15C7E-6A99-4286-A9D8-5CFB7F6C2F2D}"/>
              </a:ext>
            </a:extLst>
          </p:cNvPr>
          <p:cNvGrpSpPr>
            <a:grpSpLocks noChangeAspect="1"/>
          </p:cNvGrpSpPr>
          <p:nvPr userDrawn="1"/>
        </p:nvGrpSpPr>
        <p:grpSpPr>
          <a:xfrm>
            <a:off x="5560063" y="6013890"/>
            <a:ext cx="1071853" cy="275084"/>
            <a:chOff x="4768103" y="-471733"/>
            <a:chExt cx="744723" cy="191124"/>
          </a:xfrm>
          <a:solidFill>
            <a:schemeClr val="bg1"/>
          </a:solidFill>
        </p:grpSpPr>
        <p:sp>
          <p:nvSpPr>
            <p:cNvPr id="22" name="Forme libre : forme 9">
              <a:extLst>
                <a:ext uri="{FF2B5EF4-FFF2-40B4-BE49-F238E27FC236}">
                  <a16:creationId xmlns:a16="http://schemas.microsoft.com/office/drawing/2014/main" id="{6694094C-70CE-4AC8-A396-70F4CAC44E42}"/>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grpFill/>
            <a:ln w="7833" cap="flat">
              <a:noFill/>
              <a:prstDash val="solid"/>
              <a:round/>
            </a:ln>
          </p:spPr>
          <p:txBody>
            <a:bodyPr rtlCol="0" anchor="ctr"/>
            <a:lstStyle/>
            <a:p>
              <a:endParaRPr lang="fr-FR" sz="2400"/>
            </a:p>
          </p:txBody>
        </p:sp>
        <p:sp>
          <p:nvSpPr>
            <p:cNvPr id="23" name="Forme libre : forme 10">
              <a:extLst>
                <a:ext uri="{FF2B5EF4-FFF2-40B4-BE49-F238E27FC236}">
                  <a16:creationId xmlns:a16="http://schemas.microsoft.com/office/drawing/2014/main" id="{F0CC9C0D-B090-476A-A414-384A1818254E}"/>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grpFill/>
            <a:ln w="7833" cap="flat">
              <a:noFill/>
              <a:prstDash val="solid"/>
              <a:round/>
            </a:ln>
          </p:spPr>
          <p:txBody>
            <a:bodyPr rtlCol="0" anchor="ctr"/>
            <a:lstStyle/>
            <a:p>
              <a:endParaRPr lang="fr-FR" sz="2400">
                <a:solidFill>
                  <a:schemeClr val="accent2"/>
                </a:solidFill>
              </a:endParaRPr>
            </a:p>
          </p:txBody>
        </p:sp>
        <p:sp>
          <p:nvSpPr>
            <p:cNvPr id="24" name="Forme libre : forme 11">
              <a:extLst>
                <a:ext uri="{FF2B5EF4-FFF2-40B4-BE49-F238E27FC236}">
                  <a16:creationId xmlns:a16="http://schemas.microsoft.com/office/drawing/2014/main" id="{6DE4ADDB-0CA9-4651-BF0C-18EF0C881B3A}"/>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grpFill/>
            <a:ln w="7833" cap="flat">
              <a:noFill/>
              <a:prstDash val="solid"/>
              <a:round/>
            </a:ln>
          </p:spPr>
          <p:txBody>
            <a:bodyPr rtlCol="0" anchor="ctr"/>
            <a:lstStyle/>
            <a:p>
              <a:endParaRPr lang="fr-FR" sz="2400"/>
            </a:p>
          </p:txBody>
        </p:sp>
      </p:grpSp>
    </p:spTree>
    <p:extLst>
      <p:ext uri="{BB962C8B-B14F-4D97-AF65-F5344CB8AC3E}">
        <p14:creationId xmlns:p14="http://schemas.microsoft.com/office/powerpoint/2010/main" val="662907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10.Cover_Back">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984036"/>
            <a:ext cx="9144000" cy="889928"/>
          </a:xfrm>
        </p:spPr>
        <p:txBody>
          <a:bodyPr anchor="ctr">
            <a:normAutofit/>
          </a:bodyPr>
          <a:lstStyle>
            <a:lvl1pPr algn="ctr">
              <a:defRPr sz="5333">
                <a:solidFill>
                  <a:schemeClr val="bg2"/>
                </a:solidFill>
              </a:defRPr>
            </a:lvl1pPr>
          </a:lstStyle>
          <a:p>
            <a:r>
              <a:rPr lang="en-US" noProof="0"/>
              <a:t>Thank you</a:t>
            </a:r>
          </a:p>
        </p:txBody>
      </p:sp>
      <p:pic>
        <p:nvPicPr>
          <p:cNvPr id="14" name="Graphique 13">
            <a:extLst>
              <a:ext uri="{FF2B5EF4-FFF2-40B4-BE49-F238E27FC236}">
                <a16:creationId xmlns:a16="http://schemas.microsoft.com/office/drawing/2014/main" id="{04203E6E-75E4-45E4-AF05-51E86DA0080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598571" y="6035600"/>
            <a:ext cx="994856" cy="254848"/>
          </a:xfrm>
          <a:prstGeom prst="rect">
            <a:avLst/>
          </a:prstGeom>
        </p:spPr>
      </p:pic>
      <p:sp>
        <p:nvSpPr>
          <p:cNvPr id="19" name="Espace réservé du graphique SmartArt 18">
            <a:extLst>
              <a:ext uri="{FF2B5EF4-FFF2-40B4-BE49-F238E27FC236}">
                <a16:creationId xmlns:a16="http://schemas.microsoft.com/office/drawing/2014/main" id="{B25D5AC7-4546-4A74-B36B-BA1B41C598C1}"/>
              </a:ext>
            </a:extLst>
          </p:cNvPr>
          <p:cNvSpPr>
            <a:spLocks noGrp="1" noChangeAspect="1"/>
          </p:cNvSpPr>
          <p:nvPr>
            <p:ph type="dgm" sz="quarter" idx="13"/>
          </p:nvPr>
        </p:nvSpPr>
        <p:spPr>
          <a:xfrm>
            <a:off x="6011445" y="4346936"/>
            <a:ext cx="169113" cy="167915"/>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bg1"/>
          </a:solidFill>
        </p:spPr>
        <p:txBody>
          <a:bodyPr wrap="square">
            <a:noAutofit/>
          </a:bodyPr>
          <a:lstStyle>
            <a:lvl1pPr>
              <a:defRPr>
                <a:noFill/>
              </a:defRPr>
            </a:lvl1pPr>
          </a:lstStyle>
          <a:p>
            <a:r>
              <a:rPr lang="fr-FR" noProof="0"/>
              <a:t>Cliquez sur l'icône pour ajouter un graphique SmartArt</a:t>
            </a:r>
            <a:endParaRPr lang="en-US" noProof="0"/>
          </a:p>
        </p:txBody>
      </p:sp>
      <p:sp>
        <p:nvSpPr>
          <p:cNvPr id="20" name="Espace réservé du graphique SmartArt 19">
            <a:extLst>
              <a:ext uri="{FF2B5EF4-FFF2-40B4-BE49-F238E27FC236}">
                <a16:creationId xmlns:a16="http://schemas.microsoft.com/office/drawing/2014/main" id="{FE783EC5-36F3-4916-B0D5-15355CAD8B2D}"/>
              </a:ext>
            </a:extLst>
          </p:cNvPr>
          <p:cNvSpPr>
            <a:spLocks noGrp="1" noChangeAspect="1"/>
          </p:cNvSpPr>
          <p:nvPr>
            <p:ph type="dgm" sz="quarter" idx="14"/>
          </p:nvPr>
        </p:nvSpPr>
        <p:spPr>
          <a:xfrm>
            <a:off x="6011445" y="2362265"/>
            <a:ext cx="169113" cy="167915"/>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bg1"/>
          </a:solidFill>
        </p:spPr>
        <p:txBody>
          <a:bodyPr wrap="square">
            <a:noAutofit/>
          </a:bodyPr>
          <a:lstStyle>
            <a:lvl1pPr>
              <a:defRPr>
                <a:noFill/>
              </a:defRPr>
            </a:lvl1pPr>
          </a:lstStyle>
          <a:p>
            <a:r>
              <a:rPr lang="fr-FR" noProof="0"/>
              <a:t>Cliquez sur l'icône pour ajouter un graphique SmartArt</a:t>
            </a:r>
            <a:endParaRPr lang="en-US" noProof="0"/>
          </a:p>
        </p:txBody>
      </p:sp>
    </p:spTree>
    <p:extLst>
      <p:ext uri="{BB962C8B-B14F-4D97-AF65-F5344CB8AC3E}">
        <p14:creationId xmlns:p14="http://schemas.microsoft.com/office/powerpoint/2010/main" val="1068325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ONE COLUMN TEX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998400" y="1330125"/>
            <a:ext cx="10195200" cy="4978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itle 2"/>
          <p:cNvSpPr>
            <a:spLocks noGrp="1"/>
          </p:cNvSpPr>
          <p:nvPr>
            <p:ph type="title" hasCustomPrompt="1"/>
          </p:nvPr>
        </p:nvSpPr>
        <p:spPr/>
        <p:txBody>
          <a:bodyPr/>
          <a:lstStyle>
            <a:lvl1pPr>
              <a:defRPr/>
            </a:lvl1pPr>
          </a:lstStyle>
          <a:p>
            <a:r>
              <a:rPr lang="en-US"/>
              <a:t>One Column</a:t>
            </a:r>
            <a:endParaRPr lang="en-GB"/>
          </a:p>
        </p:txBody>
      </p:sp>
      <p:sp>
        <p:nvSpPr>
          <p:cNvPr id="4" name="Slide Number Placeholder 4">
            <a:extLst>
              <a:ext uri="{FF2B5EF4-FFF2-40B4-BE49-F238E27FC236}">
                <a16:creationId xmlns:a16="http://schemas.microsoft.com/office/drawing/2014/main" id="{562CF6F7-2162-196D-5CF4-17FB5CBCF2DF}"/>
              </a:ext>
            </a:extLst>
          </p:cNvPr>
          <p:cNvSpPr>
            <a:spLocks noGrp="1"/>
          </p:cNvSpPr>
          <p:nvPr>
            <p:ph type="sldNum" sz="quarter" idx="17"/>
          </p:nvPr>
        </p:nvSpPr>
        <p:spPr>
          <a:xfrm>
            <a:off x="623887" y="6400192"/>
            <a:ext cx="601598" cy="216000"/>
          </a:xfrm>
        </p:spPr>
        <p:txBody>
          <a:bodyPr/>
          <a:lstStyle>
            <a:lvl1pPr>
              <a:defRPr>
                <a:solidFill>
                  <a:schemeClr val="bg1">
                    <a:lumMod val="95000"/>
                  </a:schemeClr>
                </a:solidFill>
              </a:defRPr>
            </a:lvl1pPr>
          </a:lstStyle>
          <a:p>
            <a:fld id="{416F211E-B70F-483B-9812-4267071FCACC}" type="slidenum">
              <a:rPr lang="en-GB" smtClean="0"/>
              <a:pPr/>
              <a:t>‹#›</a:t>
            </a:fld>
            <a:endParaRPr lang="en-GB"/>
          </a:p>
        </p:txBody>
      </p:sp>
    </p:spTree>
    <p:extLst>
      <p:ext uri="{BB962C8B-B14F-4D97-AF65-F5344CB8AC3E}">
        <p14:creationId xmlns:p14="http://schemas.microsoft.com/office/powerpoint/2010/main" val="1953405810"/>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33821-7F6E-47FF-89CD-D057DAFB6B1F}"/>
              </a:ext>
            </a:extLst>
          </p:cNvPr>
          <p:cNvSpPr>
            <a:spLocks noGrp="1"/>
          </p:cNvSpPr>
          <p:nvPr>
            <p:ph type="title"/>
          </p:nvPr>
        </p:nvSpPr>
        <p:spPr/>
        <p:txBody>
          <a:bodyPr>
            <a:normAutofit/>
          </a:bodyPr>
          <a:lstStyle>
            <a:lvl1pPr>
              <a:defRPr sz="2400"/>
            </a:lvl1pPr>
          </a:lstStyle>
          <a:p>
            <a:r>
              <a:rPr lang="en-US"/>
              <a:t>Click to edit Master title style</a:t>
            </a:r>
            <a:endParaRPr lang="en-GB"/>
          </a:p>
        </p:txBody>
      </p:sp>
    </p:spTree>
    <p:extLst>
      <p:ext uri="{BB962C8B-B14F-4D97-AF65-F5344CB8AC3E}">
        <p14:creationId xmlns:p14="http://schemas.microsoft.com/office/powerpoint/2010/main" val="3906235967"/>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3_Table">
    <p:spTree>
      <p:nvGrpSpPr>
        <p:cNvPr id="1" name=""/>
        <p:cNvGrpSpPr/>
        <p:nvPr/>
      </p:nvGrpSpPr>
      <p:grpSpPr>
        <a:xfrm>
          <a:off x="0" y="0"/>
          <a:ext cx="0" cy="0"/>
          <a:chOff x="0" y="0"/>
          <a:chExt cx="0" cy="0"/>
        </a:xfrm>
      </p:grpSpPr>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p:txBody>
          <a:bodyPr/>
          <a:lstStyle>
            <a:lvl1pPr algn="ctr">
              <a:defRPr/>
            </a:lvl1pPr>
          </a:lstStyle>
          <a:p>
            <a:r>
              <a:rPr lang="en-US"/>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14" name="Table Placeholder 3">
            <a:extLst>
              <a:ext uri="{FF2B5EF4-FFF2-40B4-BE49-F238E27FC236}">
                <a16:creationId xmlns:a16="http://schemas.microsoft.com/office/drawing/2014/main" id="{828EDE46-3F40-4CF0-8732-22A2312E12B6}"/>
              </a:ext>
            </a:extLst>
          </p:cNvPr>
          <p:cNvSpPr>
            <a:spLocks noGrp="1"/>
          </p:cNvSpPr>
          <p:nvPr>
            <p:ph type="tbl" sz="quarter" idx="23"/>
          </p:nvPr>
        </p:nvSpPr>
        <p:spPr>
          <a:xfrm>
            <a:off x="441384" y="1942730"/>
            <a:ext cx="11304000" cy="4296292"/>
          </a:xfrm>
        </p:spPr>
        <p:txBody>
          <a:bodyPr anchor="ctr"/>
          <a:lstStyle>
            <a:lvl1pPr algn="ctr">
              <a:defRPr/>
            </a:lvl1pPr>
          </a:lstStyle>
          <a:p>
            <a:r>
              <a:rPr lang="fr-FR"/>
              <a:t>Cliquez sur l'icône pour ajouter un tableau</a:t>
            </a:r>
            <a:endParaRPr lang="en-US"/>
          </a:p>
        </p:txBody>
      </p:sp>
      <p:sp>
        <p:nvSpPr>
          <p:cNvPr id="8" name="Espace réservé du texte 5">
            <a:extLst>
              <a:ext uri="{FF2B5EF4-FFF2-40B4-BE49-F238E27FC236}">
                <a16:creationId xmlns:a16="http://schemas.microsoft.com/office/drawing/2014/main" id="{D46BD89B-81DC-413F-95C7-44BCE7D89F2B}"/>
              </a:ext>
            </a:extLst>
          </p:cNvPr>
          <p:cNvSpPr>
            <a:spLocks noGrp="1"/>
          </p:cNvSpPr>
          <p:nvPr>
            <p:ph type="body" sz="quarter" idx="18"/>
          </p:nvPr>
        </p:nvSpPr>
        <p:spPr>
          <a:xfrm>
            <a:off x="444973" y="425183"/>
            <a:ext cx="11304000"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fr-FR" noProof="0"/>
              <a:t>Cliquez pour modifier les styles du texte du masque</a:t>
            </a:r>
          </a:p>
        </p:txBody>
      </p:sp>
      <p:sp>
        <p:nvSpPr>
          <p:cNvPr id="15" name="Espace réservé du texte 4">
            <a:extLst>
              <a:ext uri="{FF2B5EF4-FFF2-40B4-BE49-F238E27FC236}">
                <a16:creationId xmlns:a16="http://schemas.microsoft.com/office/drawing/2014/main" id="{B46DC04F-F549-4DDB-B1AB-2032A0ED3E12}"/>
              </a:ext>
            </a:extLst>
          </p:cNvPr>
          <p:cNvSpPr>
            <a:spLocks noGrp="1"/>
          </p:cNvSpPr>
          <p:nvPr>
            <p:ph type="body" sz="quarter" idx="22"/>
          </p:nvPr>
        </p:nvSpPr>
        <p:spPr>
          <a:xfrm>
            <a:off x="444973" y="1577578"/>
            <a:ext cx="11304000" cy="246221"/>
          </a:xfrm>
        </p:spPr>
        <p:txBody>
          <a:bodyPr wrap="square">
            <a:spAutoFit/>
          </a:bodyPr>
          <a:lstStyle>
            <a:lvl1pPr>
              <a:lnSpc>
                <a:spcPct val="100000"/>
              </a:lnSpc>
              <a:spcAft>
                <a:spcPts val="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fr-FR" noProof="0"/>
              <a:t>Cliquez pour modifier les styles du texte du masque</a:t>
            </a:r>
          </a:p>
        </p:txBody>
      </p:sp>
      <p:sp>
        <p:nvSpPr>
          <p:cNvPr id="3" name="Title 2">
            <a:extLst>
              <a:ext uri="{FF2B5EF4-FFF2-40B4-BE49-F238E27FC236}">
                <a16:creationId xmlns:a16="http://schemas.microsoft.com/office/drawing/2014/main" id="{22A467E3-1BB0-45A9-9E32-33434B3E3790}"/>
              </a:ext>
            </a:extLst>
          </p:cNvPr>
          <p:cNvSpPr>
            <a:spLocks noGrp="1"/>
          </p:cNvSpPr>
          <p:nvPr>
            <p:ph type="title"/>
          </p:nvPr>
        </p:nvSpPr>
        <p:spPr/>
        <p:txBody>
          <a:bodyPr>
            <a:normAutofit/>
          </a:bodyPr>
          <a:lstStyle>
            <a:lvl1pPr>
              <a:defRPr sz="2600"/>
            </a:lvl1pPr>
          </a:lstStyle>
          <a:p>
            <a:r>
              <a:rPr lang="fr-FR"/>
              <a:t>Modifiez le style du titre</a:t>
            </a:r>
            <a:endParaRPr lang="en-US"/>
          </a:p>
        </p:txBody>
      </p:sp>
    </p:spTree>
    <p:extLst>
      <p:ext uri="{BB962C8B-B14F-4D97-AF65-F5344CB8AC3E}">
        <p14:creationId xmlns:p14="http://schemas.microsoft.com/office/powerpoint/2010/main" val="1304591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1_Title - Violet_footer">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D61D870-9F9E-E04F-A62F-C9DEF6EDC22E}"/>
              </a:ext>
            </a:extLst>
          </p:cNvPr>
          <p:cNvSpPr>
            <a:spLocks noGrp="1"/>
          </p:cNvSpPr>
          <p:nvPr>
            <p:ph type="title" hasCustomPrompt="1"/>
          </p:nvPr>
        </p:nvSpPr>
        <p:spPr>
          <a:xfrm>
            <a:off x="623888" y="175846"/>
            <a:ext cx="9692420" cy="668216"/>
          </a:xfrm>
        </p:spPr>
        <p:txBody>
          <a:bodyPr/>
          <a:lstStyle>
            <a:lvl1pPr>
              <a:defRPr cap="none"/>
            </a:lvl1pPr>
          </a:lstStyle>
          <a:p>
            <a:r>
              <a:rPr lang="en-US" noProof="0"/>
              <a:t>Click to edit master title style</a:t>
            </a:r>
          </a:p>
        </p:txBody>
      </p:sp>
      <p:sp>
        <p:nvSpPr>
          <p:cNvPr id="9" name="Text Placeholder 8">
            <a:extLst>
              <a:ext uri="{FF2B5EF4-FFF2-40B4-BE49-F238E27FC236}">
                <a16:creationId xmlns:a16="http://schemas.microsoft.com/office/drawing/2014/main" id="{85F43DAE-11F0-3549-BFF1-A35B20749D32}"/>
              </a:ext>
            </a:extLst>
          </p:cNvPr>
          <p:cNvSpPr>
            <a:spLocks noGrp="1"/>
          </p:cNvSpPr>
          <p:nvPr>
            <p:ph type="body" sz="quarter" idx="13" hasCustomPrompt="1"/>
          </p:nvPr>
        </p:nvSpPr>
        <p:spPr>
          <a:xfrm>
            <a:off x="623888" y="928318"/>
            <a:ext cx="9692420" cy="781056"/>
          </a:xfrm>
        </p:spPr>
        <p:txBody>
          <a:bodyPr/>
          <a:lstStyle>
            <a:lvl1pPr>
              <a:defRPr sz="2000" b="1">
                <a:solidFill>
                  <a:schemeClr val="accent1"/>
                </a:solidFill>
              </a:defRPr>
            </a:lvl1pPr>
          </a:lstStyle>
          <a:p>
            <a:pPr lvl="0"/>
            <a:r>
              <a:rPr lang="en-US" noProof="0"/>
              <a:t>Click to edit master text styles</a:t>
            </a:r>
          </a:p>
        </p:txBody>
      </p:sp>
      <p:sp>
        <p:nvSpPr>
          <p:cNvPr id="10" name="Rectangle 9">
            <a:extLst>
              <a:ext uri="{FF2B5EF4-FFF2-40B4-BE49-F238E27FC236}">
                <a16:creationId xmlns:a16="http://schemas.microsoft.com/office/drawing/2014/main" id="{A14D7231-8B58-BB40-B9F7-3B11D5EBF867}"/>
              </a:ext>
            </a:extLst>
          </p:cNvPr>
          <p:cNvSpPr/>
          <p:nvPr userDrawn="1"/>
        </p:nvSpPr>
        <p:spPr>
          <a:xfrm>
            <a:off x="11995151" y="0"/>
            <a:ext cx="19684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82B4CEEF-1B82-464D-9143-D1F71E794992}"/>
              </a:ext>
            </a:extLst>
          </p:cNvPr>
          <p:cNvSpPr>
            <a:spLocks noGrp="1"/>
          </p:cNvSpPr>
          <p:nvPr>
            <p:ph type="ftr" sz="quarter" idx="14"/>
          </p:nvPr>
        </p:nvSpPr>
        <p:spPr/>
        <p:txBody>
          <a:bodyPr/>
          <a:lstStyle/>
          <a:p>
            <a:r>
              <a:rPr lang="en-GB"/>
              <a:t>Footer</a:t>
            </a:r>
          </a:p>
        </p:txBody>
      </p:sp>
      <p:sp>
        <p:nvSpPr>
          <p:cNvPr id="3" name="Slide Number Placeholder 2">
            <a:extLst>
              <a:ext uri="{FF2B5EF4-FFF2-40B4-BE49-F238E27FC236}">
                <a16:creationId xmlns:a16="http://schemas.microsoft.com/office/drawing/2014/main" id="{31270438-D8A4-423C-A20A-9A659D258CC4}"/>
              </a:ext>
            </a:extLst>
          </p:cNvPr>
          <p:cNvSpPr>
            <a:spLocks noGrp="1"/>
          </p:cNvSpPr>
          <p:nvPr>
            <p:ph type="sldNum" sz="quarter" idx="15"/>
          </p:nvPr>
        </p:nvSpPr>
        <p:spPr/>
        <p:txBody>
          <a:bodyPr/>
          <a:lstStyle/>
          <a:p>
            <a:fld id="{416F211E-B70F-483B-9812-4267071FCACC}" type="slidenum">
              <a:rPr lang="en-GB" smtClean="0"/>
              <a:pPr/>
              <a:t>‹#›</a:t>
            </a:fld>
            <a:endParaRPr lang="en-GB"/>
          </a:p>
        </p:txBody>
      </p:sp>
    </p:spTree>
    <p:extLst>
      <p:ext uri="{BB962C8B-B14F-4D97-AF65-F5344CB8AC3E}">
        <p14:creationId xmlns:p14="http://schemas.microsoft.com/office/powerpoint/2010/main" val="16660407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Content and Number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7276DEF-3CBF-476F-8A84-C6760A5FE884}"/>
              </a:ext>
            </a:extLst>
          </p:cNvPr>
          <p:cNvSpPr/>
          <p:nvPr userDrawn="1"/>
        </p:nvSpPr>
        <p:spPr>
          <a:xfrm>
            <a:off x="0" y="0"/>
            <a:ext cx="3729600" cy="6858000"/>
          </a:xfrm>
          <a:prstGeom prst="rect">
            <a:avLst/>
          </a:prstGeom>
          <a:solidFill>
            <a:srgbClr val="E9E6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a:p>
        </p:txBody>
      </p:sp>
      <p:sp>
        <p:nvSpPr>
          <p:cNvPr id="31" name="Forme libre : forme 9">
            <a:extLst>
              <a:ext uri="{FF2B5EF4-FFF2-40B4-BE49-F238E27FC236}">
                <a16:creationId xmlns:a16="http://schemas.microsoft.com/office/drawing/2014/main" id="{F5349C85-4F38-41FC-8627-25D47DE73E7F}"/>
              </a:ext>
            </a:extLst>
          </p:cNvPr>
          <p:cNvSpPr>
            <a:spLocks noChangeAspect="1"/>
          </p:cNvSpPr>
          <p:nvPr userDrawn="1"/>
        </p:nvSpPr>
        <p:spPr>
          <a:xfrm>
            <a:off x="441599" y="6330316"/>
            <a:ext cx="1073008" cy="273600"/>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en-US" sz="2400" noProof="0"/>
          </a:p>
        </p:txBody>
      </p:sp>
      <p:grpSp>
        <p:nvGrpSpPr>
          <p:cNvPr id="32" name="Graphique 7">
            <a:extLst>
              <a:ext uri="{FF2B5EF4-FFF2-40B4-BE49-F238E27FC236}">
                <a16:creationId xmlns:a16="http://schemas.microsoft.com/office/drawing/2014/main" id="{06A5D6C0-9CFB-4C86-8BD0-9B0F6C1008B0}"/>
              </a:ext>
            </a:extLst>
          </p:cNvPr>
          <p:cNvGrpSpPr>
            <a:grpSpLocks noChangeAspect="1"/>
          </p:cNvGrpSpPr>
          <p:nvPr userDrawn="1"/>
        </p:nvGrpSpPr>
        <p:grpSpPr>
          <a:xfrm>
            <a:off x="442166" y="6329527"/>
            <a:ext cx="1071853" cy="275084"/>
            <a:chOff x="4768103" y="-471733"/>
            <a:chExt cx="744723" cy="191124"/>
          </a:xfrm>
          <a:solidFill>
            <a:srgbClr val="FFFFFF"/>
          </a:solidFill>
        </p:grpSpPr>
        <p:sp>
          <p:nvSpPr>
            <p:cNvPr id="40" name="Forme libre : forme 9">
              <a:extLst>
                <a:ext uri="{FF2B5EF4-FFF2-40B4-BE49-F238E27FC236}">
                  <a16:creationId xmlns:a16="http://schemas.microsoft.com/office/drawing/2014/main" id="{7570A171-087A-451D-8C88-52D822ABF6D0}"/>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fr-FR" sz="2400"/>
            </a:p>
          </p:txBody>
        </p:sp>
        <p:sp>
          <p:nvSpPr>
            <p:cNvPr id="41" name="Forme libre : forme 10">
              <a:extLst>
                <a:ext uri="{FF2B5EF4-FFF2-40B4-BE49-F238E27FC236}">
                  <a16:creationId xmlns:a16="http://schemas.microsoft.com/office/drawing/2014/main" id="{FC3C9097-DD6E-4680-8304-A8A8F1E97DBB}"/>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solidFill>
              <a:schemeClr val="accent2"/>
            </a:solidFill>
            <a:ln w="7833" cap="flat">
              <a:noFill/>
              <a:prstDash val="solid"/>
              <a:round/>
            </a:ln>
          </p:spPr>
          <p:txBody>
            <a:bodyPr rtlCol="0" anchor="ctr"/>
            <a:lstStyle/>
            <a:p>
              <a:endParaRPr lang="fr-FR" sz="2400">
                <a:solidFill>
                  <a:schemeClr val="accent2"/>
                </a:solidFill>
              </a:endParaRPr>
            </a:p>
          </p:txBody>
        </p:sp>
        <p:sp>
          <p:nvSpPr>
            <p:cNvPr id="45" name="Forme libre : forme 11">
              <a:extLst>
                <a:ext uri="{FF2B5EF4-FFF2-40B4-BE49-F238E27FC236}">
                  <a16:creationId xmlns:a16="http://schemas.microsoft.com/office/drawing/2014/main" id="{BDB8E9CF-D9B2-4FB3-B1A5-B96BB1FF6D51}"/>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solidFill>
              <a:schemeClr val="accent2"/>
            </a:solidFill>
            <a:ln w="7833" cap="flat">
              <a:noFill/>
              <a:prstDash val="solid"/>
              <a:round/>
            </a:ln>
          </p:spPr>
          <p:txBody>
            <a:bodyPr rtlCol="0" anchor="ctr"/>
            <a:lstStyle/>
            <a:p>
              <a:endParaRPr lang="fr-FR" sz="2400"/>
            </a:p>
          </p:txBody>
        </p:sp>
      </p:grpSp>
      <p:sp>
        <p:nvSpPr>
          <p:cNvPr id="44" name="Espace réservé pour une image  15">
            <a:extLst>
              <a:ext uri="{FF2B5EF4-FFF2-40B4-BE49-F238E27FC236}">
                <a16:creationId xmlns:a16="http://schemas.microsoft.com/office/drawing/2014/main" id="{6EC29CFA-5793-4C6C-80E1-231B1EAA433C}"/>
              </a:ext>
            </a:extLst>
          </p:cNvPr>
          <p:cNvSpPr>
            <a:spLocks noGrp="1"/>
          </p:cNvSpPr>
          <p:nvPr>
            <p:ph type="pic" sz="quarter" idx="17"/>
          </p:nvPr>
        </p:nvSpPr>
        <p:spPr>
          <a:xfrm>
            <a:off x="5402083" y="1341319"/>
            <a:ext cx="1379716" cy="1819200"/>
          </a:xfrm>
        </p:spPr>
        <p:txBody>
          <a:bodyPr>
            <a:noAutofit/>
          </a:bodyPr>
          <a:lstStyle>
            <a:lvl1pPr>
              <a:defRPr>
                <a:noFill/>
              </a:defRPr>
            </a:lvl1pPr>
          </a:lstStyle>
          <a:p>
            <a:r>
              <a:rPr lang="en-US" noProof="0"/>
              <a:t>Click icon to add picture</a:t>
            </a:r>
          </a:p>
        </p:txBody>
      </p:sp>
      <p:sp>
        <p:nvSpPr>
          <p:cNvPr id="46" name="Espace réservé du texte 4">
            <a:extLst>
              <a:ext uri="{FF2B5EF4-FFF2-40B4-BE49-F238E27FC236}">
                <a16:creationId xmlns:a16="http://schemas.microsoft.com/office/drawing/2014/main" id="{0456B57B-663C-438F-BBF6-1AB9B756FE54}"/>
              </a:ext>
            </a:extLst>
          </p:cNvPr>
          <p:cNvSpPr>
            <a:spLocks noGrp="1"/>
          </p:cNvSpPr>
          <p:nvPr>
            <p:ph type="body" sz="quarter" idx="23" hasCustomPrompt="1"/>
          </p:nvPr>
        </p:nvSpPr>
        <p:spPr>
          <a:xfrm>
            <a:off x="5402082" y="418872"/>
            <a:ext cx="1379716" cy="532283"/>
          </a:xfrm>
        </p:spPr>
        <p:txBody>
          <a:bodyPr/>
          <a:lstStyle>
            <a:lvl1pPr algn="l">
              <a:lnSpc>
                <a:spcPct val="110000"/>
              </a:lnSpc>
              <a:defRPr sz="3467"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01</a:t>
            </a:r>
          </a:p>
        </p:txBody>
      </p:sp>
      <p:sp>
        <p:nvSpPr>
          <p:cNvPr id="47" name="Espace réservé du texte 4">
            <a:extLst>
              <a:ext uri="{FF2B5EF4-FFF2-40B4-BE49-F238E27FC236}">
                <a16:creationId xmlns:a16="http://schemas.microsoft.com/office/drawing/2014/main" id="{87E76F68-620B-4D77-BFEE-041D7315FC2F}"/>
              </a:ext>
            </a:extLst>
          </p:cNvPr>
          <p:cNvSpPr>
            <a:spLocks noGrp="1"/>
          </p:cNvSpPr>
          <p:nvPr>
            <p:ph type="body" sz="quarter" idx="25"/>
          </p:nvPr>
        </p:nvSpPr>
        <p:spPr>
          <a:xfrm>
            <a:off x="5402083" y="3354077"/>
            <a:ext cx="1379716" cy="657177"/>
          </a:xfrm>
        </p:spPr>
        <p:txBody>
          <a:bodyPr/>
          <a:lstStyle>
            <a:lvl1pPr algn="l">
              <a:lnSpc>
                <a:spcPct val="125000"/>
              </a:lnSpc>
              <a:defRPr sz="1867" i="1">
                <a:solidFill>
                  <a:schemeClr val="accent2"/>
                </a:solidFill>
                <a:latin typeface="Georgia" panose="02040502050405020303" pitchFamily="18" charset="0"/>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48" name="Espace réservé pour une image  15">
            <a:extLst>
              <a:ext uri="{FF2B5EF4-FFF2-40B4-BE49-F238E27FC236}">
                <a16:creationId xmlns:a16="http://schemas.microsoft.com/office/drawing/2014/main" id="{59EC3F46-5FB4-498B-9543-7330D6DD4925}"/>
              </a:ext>
            </a:extLst>
          </p:cNvPr>
          <p:cNvSpPr>
            <a:spLocks noGrp="1"/>
          </p:cNvSpPr>
          <p:nvPr>
            <p:ph type="pic" sz="quarter" idx="26"/>
          </p:nvPr>
        </p:nvSpPr>
        <p:spPr>
          <a:xfrm>
            <a:off x="7061999" y="1341319"/>
            <a:ext cx="1379716" cy="1819200"/>
          </a:xfrm>
        </p:spPr>
        <p:txBody>
          <a:bodyPr>
            <a:noAutofit/>
          </a:bodyPr>
          <a:lstStyle>
            <a:lvl1pPr>
              <a:defRPr>
                <a:noFill/>
              </a:defRPr>
            </a:lvl1pPr>
          </a:lstStyle>
          <a:p>
            <a:r>
              <a:rPr lang="en-US" noProof="0"/>
              <a:t>Click icon to add picture</a:t>
            </a:r>
          </a:p>
        </p:txBody>
      </p:sp>
      <p:sp>
        <p:nvSpPr>
          <p:cNvPr id="49" name="Espace réservé du texte 4">
            <a:extLst>
              <a:ext uri="{FF2B5EF4-FFF2-40B4-BE49-F238E27FC236}">
                <a16:creationId xmlns:a16="http://schemas.microsoft.com/office/drawing/2014/main" id="{D7722D17-99A8-4564-81CF-20F1F7F8DBD1}"/>
              </a:ext>
            </a:extLst>
          </p:cNvPr>
          <p:cNvSpPr>
            <a:spLocks noGrp="1"/>
          </p:cNvSpPr>
          <p:nvPr>
            <p:ph type="body" sz="quarter" idx="27" hasCustomPrompt="1"/>
          </p:nvPr>
        </p:nvSpPr>
        <p:spPr>
          <a:xfrm>
            <a:off x="7061999" y="418872"/>
            <a:ext cx="1379715" cy="532283"/>
          </a:xfrm>
        </p:spPr>
        <p:txBody>
          <a:bodyPr/>
          <a:lstStyle>
            <a:lvl1pPr algn="l">
              <a:lnSpc>
                <a:spcPct val="110000"/>
              </a:lnSpc>
              <a:defRPr sz="3467"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02</a:t>
            </a:r>
          </a:p>
        </p:txBody>
      </p:sp>
      <p:sp>
        <p:nvSpPr>
          <p:cNvPr id="50" name="Espace réservé pour une image  15">
            <a:extLst>
              <a:ext uri="{FF2B5EF4-FFF2-40B4-BE49-F238E27FC236}">
                <a16:creationId xmlns:a16="http://schemas.microsoft.com/office/drawing/2014/main" id="{B20B9505-236E-4469-A51C-A2C7B71B271C}"/>
              </a:ext>
            </a:extLst>
          </p:cNvPr>
          <p:cNvSpPr>
            <a:spLocks noGrp="1"/>
          </p:cNvSpPr>
          <p:nvPr>
            <p:ph type="pic" sz="quarter" idx="29"/>
          </p:nvPr>
        </p:nvSpPr>
        <p:spPr>
          <a:xfrm>
            <a:off x="8721915" y="1341319"/>
            <a:ext cx="1379716" cy="1819200"/>
          </a:xfrm>
        </p:spPr>
        <p:txBody>
          <a:bodyPr>
            <a:noAutofit/>
          </a:bodyPr>
          <a:lstStyle>
            <a:lvl1pPr>
              <a:defRPr>
                <a:noFill/>
              </a:defRPr>
            </a:lvl1pPr>
          </a:lstStyle>
          <a:p>
            <a:r>
              <a:rPr lang="en-US" noProof="0"/>
              <a:t>Click icon to add picture</a:t>
            </a:r>
          </a:p>
        </p:txBody>
      </p:sp>
      <p:sp>
        <p:nvSpPr>
          <p:cNvPr id="51" name="Espace réservé du texte 4">
            <a:extLst>
              <a:ext uri="{FF2B5EF4-FFF2-40B4-BE49-F238E27FC236}">
                <a16:creationId xmlns:a16="http://schemas.microsoft.com/office/drawing/2014/main" id="{B0DC2D27-DE73-4D51-B4A4-D9CC4DC5A4EC}"/>
              </a:ext>
            </a:extLst>
          </p:cNvPr>
          <p:cNvSpPr>
            <a:spLocks noGrp="1"/>
          </p:cNvSpPr>
          <p:nvPr>
            <p:ph type="body" sz="quarter" idx="30" hasCustomPrompt="1"/>
          </p:nvPr>
        </p:nvSpPr>
        <p:spPr>
          <a:xfrm>
            <a:off x="8721914" y="418872"/>
            <a:ext cx="1379713" cy="532283"/>
          </a:xfrm>
        </p:spPr>
        <p:txBody>
          <a:bodyPr/>
          <a:lstStyle>
            <a:lvl1pPr algn="l">
              <a:lnSpc>
                <a:spcPct val="110000"/>
              </a:lnSpc>
              <a:defRPr sz="3467"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03</a:t>
            </a:r>
          </a:p>
        </p:txBody>
      </p:sp>
      <p:sp>
        <p:nvSpPr>
          <p:cNvPr id="52" name="Espace réservé pour une image  15">
            <a:extLst>
              <a:ext uri="{FF2B5EF4-FFF2-40B4-BE49-F238E27FC236}">
                <a16:creationId xmlns:a16="http://schemas.microsoft.com/office/drawing/2014/main" id="{C7AF1FA3-8607-484E-960C-0DEC87C8B4B6}"/>
              </a:ext>
            </a:extLst>
          </p:cNvPr>
          <p:cNvSpPr>
            <a:spLocks noGrp="1"/>
          </p:cNvSpPr>
          <p:nvPr>
            <p:ph type="pic" sz="quarter" idx="32"/>
          </p:nvPr>
        </p:nvSpPr>
        <p:spPr>
          <a:xfrm>
            <a:off x="10381831" y="1341319"/>
            <a:ext cx="1379716" cy="1819200"/>
          </a:xfrm>
        </p:spPr>
        <p:txBody>
          <a:bodyPr>
            <a:noAutofit/>
          </a:bodyPr>
          <a:lstStyle>
            <a:lvl1pPr>
              <a:defRPr>
                <a:noFill/>
              </a:defRPr>
            </a:lvl1pPr>
          </a:lstStyle>
          <a:p>
            <a:r>
              <a:rPr lang="en-US" noProof="0"/>
              <a:t>Click icon to add picture</a:t>
            </a:r>
          </a:p>
        </p:txBody>
      </p:sp>
      <p:sp>
        <p:nvSpPr>
          <p:cNvPr id="53" name="Espace réservé du texte 4">
            <a:extLst>
              <a:ext uri="{FF2B5EF4-FFF2-40B4-BE49-F238E27FC236}">
                <a16:creationId xmlns:a16="http://schemas.microsoft.com/office/drawing/2014/main" id="{6F5500B0-3264-4A96-BDF7-6321D671A88F}"/>
              </a:ext>
            </a:extLst>
          </p:cNvPr>
          <p:cNvSpPr>
            <a:spLocks noGrp="1"/>
          </p:cNvSpPr>
          <p:nvPr>
            <p:ph type="body" sz="quarter" idx="33" hasCustomPrompt="1"/>
          </p:nvPr>
        </p:nvSpPr>
        <p:spPr>
          <a:xfrm>
            <a:off x="10381830" y="418872"/>
            <a:ext cx="1379713" cy="532283"/>
          </a:xfrm>
        </p:spPr>
        <p:txBody>
          <a:bodyPr/>
          <a:lstStyle>
            <a:lvl1pPr algn="l">
              <a:lnSpc>
                <a:spcPct val="110000"/>
              </a:lnSpc>
              <a:defRPr sz="3467"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04</a:t>
            </a:r>
          </a:p>
        </p:txBody>
      </p:sp>
      <p:sp>
        <p:nvSpPr>
          <p:cNvPr id="54" name="Espace réservé du texte 4">
            <a:extLst>
              <a:ext uri="{FF2B5EF4-FFF2-40B4-BE49-F238E27FC236}">
                <a16:creationId xmlns:a16="http://schemas.microsoft.com/office/drawing/2014/main" id="{EB355F06-F117-4960-9CD2-3296D7197778}"/>
              </a:ext>
            </a:extLst>
          </p:cNvPr>
          <p:cNvSpPr>
            <a:spLocks noGrp="1"/>
          </p:cNvSpPr>
          <p:nvPr>
            <p:ph type="body" sz="quarter" idx="35"/>
          </p:nvPr>
        </p:nvSpPr>
        <p:spPr>
          <a:xfrm>
            <a:off x="5402083" y="4199057"/>
            <a:ext cx="1379716" cy="2039967"/>
          </a:xfrm>
        </p:spPr>
        <p:txBody>
          <a:bodyPr/>
          <a:lstStyle>
            <a:lvl1pPr algn="l">
              <a:lnSpc>
                <a:spcPct val="125000"/>
              </a:lnSpc>
              <a:defRPr sz="18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55" name="Espace réservé du texte 4">
            <a:extLst>
              <a:ext uri="{FF2B5EF4-FFF2-40B4-BE49-F238E27FC236}">
                <a16:creationId xmlns:a16="http://schemas.microsoft.com/office/drawing/2014/main" id="{D86CBB7A-9502-4B85-850C-DF2587D4D6E5}"/>
              </a:ext>
            </a:extLst>
          </p:cNvPr>
          <p:cNvSpPr>
            <a:spLocks noGrp="1"/>
          </p:cNvSpPr>
          <p:nvPr>
            <p:ph type="body" sz="quarter" idx="36"/>
          </p:nvPr>
        </p:nvSpPr>
        <p:spPr>
          <a:xfrm>
            <a:off x="7061998" y="3346376"/>
            <a:ext cx="1379716" cy="666825"/>
          </a:xfrm>
        </p:spPr>
        <p:txBody>
          <a:bodyPr/>
          <a:lstStyle>
            <a:lvl1pPr algn="l">
              <a:lnSpc>
                <a:spcPct val="125000"/>
              </a:lnSpc>
              <a:defRPr sz="1867" i="1">
                <a:solidFill>
                  <a:schemeClr val="accent2"/>
                </a:solidFill>
                <a:latin typeface="Georgia" panose="02040502050405020303" pitchFamily="18" charset="0"/>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56" name="Espace réservé du texte 4">
            <a:extLst>
              <a:ext uri="{FF2B5EF4-FFF2-40B4-BE49-F238E27FC236}">
                <a16:creationId xmlns:a16="http://schemas.microsoft.com/office/drawing/2014/main" id="{86544E69-3546-4BEE-9749-1A8EFA7DDE39}"/>
              </a:ext>
            </a:extLst>
          </p:cNvPr>
          <p:cNvSpPr>
            <a:spLocks noGrp="1"/>
          </p:cNvSpPr>
          <p:nvPr>
            <p:ph type="body" sz="quarter" idx="37"/>
          </p:nvPr>
        </p:nvSpPr>
        <p:spPr>
          <a:xfrm>
            <a:off x="7061998" y="4199057"/>
            <a:ext cx="1379716" cy="2039967"/>
          </a:xfrm>
        </p:spPr>
        <p:txBody>
          <a:bodyPr/>
          <a:lstStyle>
            <a:lvl1pPr algn="l">
              <a:lnSpc>
                <a:spcPct val="125000"/>
              </a:lnSpc>
              <a:defRPr sz="18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57" name="Espace réservé du texte 4">
            <a:extLst>
              <a:ext uri="{FF2B5EF4-FFF2-40B4-BE49-F238E27FC236}">
                <a16:creationId xmlns:a16="http://schemas.microsoft.com/office/drawing/2014/main" id="{75A5190F-9F87-4BAA-9B38-DA41741440EA}"/>
              </a:ext>
            </a:extLst>
          </p:cNvPr>
          <p:cNvSpPr>
            <a:spLocks noGrp="1"/>
          </p:cNvSpPr>
          <p:nvPr>
            <p:ph type="body" sz="quarter" idx="38"/>
          </p:nvPr>
        </p:nvSpPr>
        <p:spPr>
          <a:xfrm>
            <a:off x="8721911" y="3346376"/>
            <a:ext cx="1379716" cy="666825"/>
          </a:xfrm>
        </p:spPr>
        <p:txBody>
          <a:bodyPr/>
          <a:lstStyle>
            <a:lvl1pPr algn="l">
              <a:lnSpc>
                <a:spcPct val="125000"/>
              </a:lnSpc>
              <a:defRPr sz="1867" i="1">
                <a:solidFill>
                  <a:schemeClr val="accent2"/>
                </a:solidFill>
                <a:latin typeface="Georgia" panose="02040502050405020303" pitchFamily="18" charset="0"/>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58" name="Espace réservé du texte 4">
            <a:extLst>
              <a:ext uri="{FF2B5EF4-FFF2-40B4-BE49-F238E27FC236}">
                <a16:creationId xmlns:a16="http://schemas.microsoft.com/office/drawing/2014/main" id="{FF1BBCD1-8544-421A-85E5-77CA0FA35FE4}"/>
              </a:ext>
            </a:extLst>
          </p:cNvPr>
          <p:cNvSpPr>
            <a:spLocks noGrp="1"/>
          </p:cNvSpPr>
          <p:nvPr>
            <p:ph type="body" sz="quarter" idx="39"/>
          </p:nvPr>
        </p:nvSpPr>
        <p:spPr>
          <a:xfrm>
            <a:off x="8721911" y="4199057"/>
            <a:ext cx="1379716" cy="2039967"/>
          </a:xfrm>
        </p:spPr>
        <p:txBody>
          <a:bodyPr/>
          <a:lstStyle>
            <a:lvl1pPr algn="l">
              <a:lnSpc>
                <a:spcPct val="125000"/>
              </a:lnSpc>
              <a:defRPr sz="18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59" name="Espace réservé du texte 4">
            <a:extLst>
              <a:ext uri="{FF2B5EF4-FFF2-40B4-BE49-F238E27FC236}">
                <a16:creationId xmlns:a16="http://schemas.microsoft.com/office/drawing/2014/main" id="{BF822235-CF36-42FB-998B-784756CA5FEC}"/>
              </a:ext>
            </a:extLst>
          </p:cNvPr>
          <p:cNvSpPr>
            <a:spLocks noGrp="1"/>
          </p:cNvSpPr>
          <p:nvPr>
            <p:ph type="body" sz="quarter" idx="40"/>
          </p:nvPr>
        </p:nvSpPr>
        <p:spPr>
          <a:xfrm>
            <a:off x="10381823" y="3346376"/>
            <a:ext cx="1379716" cy="666825"/>
          </a:xfrm>
        </p:spPr>
        <p:txBody>
          <a:bodyPr/>
          <a:lstStyle>
            <a:lvl1pPr algn="l">
              <a:lnSpc>
                <a:spcPct val="125000"/>
              </a:lnSpc>
              <a:defRPr sz="1867" i="1">
                <a:solidFill>
                  <a:schemeClr val="accent2"/>
                </a:solidFill>
                <a:latin typeface="Georgia" panose="02040502050405020303" pitchFamily="18" charset="0"/>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60" name="Espace réservé du texte 4">
            <a:extLst>
              <a:ext uri="{FF2B5EF4-FFF2-40B4-BE49-F238E27FC236}">
                <a16:creationId xmlns:a16="http://schemas.microsoft.com/office/drawing/2014/main" id="{80EE59DB-9243-4843-902C-CEAFDD74F3BA}"/>
              </a:ext>
            </a:extLst>
          </p:cNvPr>
          <p:cNvSpPr>
            <a:spLocks noGrp="1"/>
          </p:cNvSpPr>
          <p:nvPr>
            <p:ph type="body" sz="quarter" idx="41"/>
          </p:nvPr>
        </p:nvSpPr>
        <p:spPr>
          <a:xfrm>
            <a:off x="10381823" y="4199057"/>
            <a:ext cx="1379716" cy="2039967"/>
          </a:xfrm>
        </p:spPr>
        <p:txBody>
          <a:bodyPr/>
          <a:lstStyle>
            <a:lvl1pPr algn="l">
              <a:lnSpc>
                <a:spcPct val="125000"/>
              </a:lnSpc>
              <a:defRPr sz="18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61" name="Espace réservé du texte 4">
            <a:extLst>
              <a:ext uri="{FF2B5EF4-FFF2-40B4-BE49-F238E27FC236}">
                <a16:creationId xmlns:a16="http://schemas.microsoft.com/office/drawing/2014/main" id="{8D48725B-4307-4BEA-B9C9-15E0592A3B90}"/>
              </a:ext>
            </a:extLst>
          </p:cNvPr>
          <p:cNvSpPr>
            <a:spLocks noGrp="1"/>
          </p:cNvSpPr>
          <p:nvPr>
            <p:ph type="body" sz="quarter" idx="24"/>
          </p:nvPr>
        </p:nvSpPr>
        <p:spPr>
          <a:xfrm>
            <a:off x="4033427" y="385508"/>
            <a:ext cx="1178053" cy="2769081"/>
          </a:xfrm>
        </p:spPr>
        <p:txBody>
          <a:bodyPr anchor="t">
            <a:noAutofit/>
          </a:bodyPr>
          <a:lstStyle>
            <a:lvl1pPr algn="r">
              <a:lnSpc>
                <a:spcPct val="110000"/>
              </a:lnSpc>
              <a:defRPr sz="1867" cap="all" baseline="0">
                <a:solidFill>
                  <a:schemeClr val="tx1"/>
                </a:solidFill>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5" name="Footer Placeholder 4">
            <a:extLst>
              <a:ext uri="{FF2B5EF4-FFF2-40B4-BE49-F238E27FC236}">
                <a16:creationId xmlns:a16="http://schemas.microsoft.com/office/drawing/2014/main" id="{9B2F2F05-CEDE-4DBD-B401-0C4B85598831}"/>
              </a:ext>
            </a:extLst>
          </p:cNvPr>
          <p:cNvSpPr>
            <a:spLocks noGrp="1"/>
          </p:cNvSpPr>
          <p:nvPr>
            <p:ph type="ftr" sz="quarter" idx="43"/>
          </p:nvPr>
        </p:nvSpPr>
        <p:spPr/>
        <p:txBody>
          <a:bodyPr/>
          <a:lstStyle/>
          <a:p>
            <a:endParaRPr lang="en-US"/>
          </a:p>
        </p:txBody>
      </p:sp>
      <p:sp>
        <p:nvSpPr>
          <p:cNvPr id="6" name="Slide Number Placeholder 5">
            <a:extLst>
              <a:ext uri="{FF2B5EF4-FFF2-40B4-BE49-F238E27FC236}">
                <a16:creationId xmlns:a16="http://schemas.microsoft.com/office/drawing/2014/main" id="{58AC448A-D8A7-4E0C-BE4A-C4F692A4D2C6}"/>
              </a:ext>
            </a:extLst>
          </p:cNvPr>
          <p:cNvSpPr>
            <a:spLocks noGrp="1"/>
          </p:cNvSpPr>
          <p:nvPr>
            <p:ph type="sldNum" sz="quarter" idx="44"/>
          </p:nvPr>
        </p:nvSpPr>
        <p:spPr/>
        <p:txBody>
          <a:bodyPr/>
          <a:lstStyle/>
          <a:p>
            <a:fld id="{6B54B0F7-55DD-40D6-B7F4-70B586885C0B}" type="slidenum">
              <a:rPr lang="en-US" smtClean="0"/>
              <a:pPr/>
              <a:t>‹#›</a:t>
            </a:fld>
            <a:endParaRPr lang="en-US"/>
          </a:p>
        </p:txBody>
      </p:sp>
      <p:sp>
        <p:nvSpPr>
          <p:cNvPr id="3" name="Title 2">
            <a:extLst>
              <a:ext uri="{FF2B5EF4-FFF2-40B4-BE49-F238E27FC236}">
                <a16:creationId xmlns:a16="http://schemas.microsoft.com/office/drawing/2014/main" id="{C8F4FADB-EEC5-45D2-AA5E-7A0D798F1295}"/>
              </a:ext>
            </a:extLst>
          </p:cNvPr>
          <p:cNvSpPr>
            <a:spLocks noGrp="1"/>
          </p:cNvSpPr>
          <p:nvPr>
            <p:ph type="title"/>
          </p:nvPr>
        </p:nvSpPr>
        <p:spPr>
          <a:xfrm>
            <a:off x="441601" y="385507"/>
            <a:ext cx="2824073" cy="960000"/>
          </a:xfrm>
        </p:spPr>
        <p:txBody>
          <a:bodyPr/>
          <a:lstStyle/>
          <a:p>
            <a:r>
              <a:rPr lang="en-US"/>
              <a:t>Click to edit Master title style</a:t>
            </a:r>
          </a:p>
        </p:txBody>
      </p:sp>
      <p:sp>
        <p:nvSpPr>
          <p:cNvPr id="33" name="Espace réservé du texte 4">
            <a:extLst>
              <a:ext uri="{FF2B5EF4-FFF2-40B4-BE49-F238E27FC236}">
                <a16:creationId xmlns:a16="http://schemas.microsoft.com/office/drawing/2014/main" id="{47966520-9FD5-42B3-AD18-E492CBBE356F}"/>
              </a:ext>
            </a:extLst>
          </p:cNvPr>
          <p:cNvSpPr>
            <a:spLocks noGrp="1"/>
          </p:cNvSpPr>
          <p:nvPr>
            <p:ph type="body" sz="quarter" idx="51"/>
          </p:nvPr>
        </p:nvSpPr>
        <p:spPr>
          <a:xfrm>
            <a:off x="444973" y="1428425"/>
            <a:ext cx="2822400" cy="574516"/>
          </a:xfrm>
        </p:spPr>
        <p:txBody>
          <a:bodyPr wrap="square">
            <a:spAutoFit/>
          </a:bodyPr>
          <a:lstStyle>
            <a:lvl1pPr>
              <a:lnSpc>
                <a:spcPct val="100000"/>
              </a:lnSpc>
              <a:spcAft>
                <a:spcPts val="0"/>
              </a:spcAft>
              <a:defRPr sz="1867"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Click to edit Master text styles</a:t>
            </a:r>
          </a:p>
        </p:txBody>
      </p:sp>
      <p:sp>
        <p:nvSpPr>
          <p:cNvPr id="30" name="Text Placeholder 2">
            <a:extLst>
              <a:ext uri="{FF2B5EF4-FFF2-40B4-BE49-F238E27FC236}">
                <a16:creationId xmlns:a16="http://schemas.microsoft.com/office/drawing/2014/main" id="{4E0BC0F4-D286-4029-9886-E5C53C4FB52B}"/>
              </a:ext>
            </a:extLst>
          </p:cNvPr>
          <p:cNvSpPr>
            <a:spLocks noGrp="1"/>
          </p:cNvSpPr>
          <p:nvPr>
            <p:ph type="body" sz="quarter" idx="21"/>
          </p:nvPr>
        </p:nvSpPr>
        <p:spPr>
          <a:xfrm>
            <a:off x="442035" y="1759071"/>
            <a:ext cx="2822400" cy="44799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21327685"/>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2_Table of Contents with Visual">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6AD566-8583-4475-A096-A17760443149}"/>
              </a:ext>
            </a:extLst>
          </p:cNvPr>
          <p:cNvSpPr>
            <a:spLocks noGrp="1"/>
          </p:cNvSpPr>
          <p:nvPr>
            <p:ph type="title"/>
          </p:nvPr>
        </p:nvSpPr>
        <p:spPr>
          <a:xfrm>
            <a:off x="441600" y="385507"/>
            <a:ext cx="4731723" cy="960000"/>
          </a:xfrm>
        </p:spPr>
        <p:txBody>
          <a:bodyPr/>
          <a:lstStyle/>
          <a:p>
            <a:r>
              <a:rPr lang="fr-FR"/>
              <a:t>Modifiez le style du titre</a:t>
            </a:r>
            <a:endParaRPr lang="en-US"/>
          </a:p>
        </p:txBody>
      </p:sp>
      <p:sp>
        <p:nvSpPr>
          <p:cNvPr id="13" name="Espace réservé du texte 17">
            <a:extLst>
              <a:ext uri="{FF2B5EF4-FFF2-40B4-BE49-F238E27FC236}">
                <a16:creationId xmlns:a16="http://schemas.microsoft.com/office/drawing/2014/main" id="{33DFCED8-0EB4-4E57-BDC7-7349EFC7B907}"/>
              </a:ext>
            </a:extLst>
          </p:cNvPr>
          <p:cNvSpPr>
            <a:spLocks noGrp="1"/>
          </p:cNvSpPr>
          <p:nvPr>
            <p:ph type="body" sz="quarter" idx="26" hasCustomPrompt="1"/>
          </p:nvPr>
        </p:nvSpPr>
        <p:spPr>
          <a:xfrm>
            <a:off x="442031" y="1960151"/>
            <a:ext cx="517952" cy="563307"/>
          </a:xfrm>
        </p:spPr>
        <p:txBody>
          <a:bodyPr/>
          <a:lstStyle>
            <a:lvl1pPr>
              <a:lnSpc>
                <a:spcPct val="90000"/>
              </a:lnSpc>
              <a:spcBef>
                <a:spcPts val="800"/>
              </a:spcBef>
              <a:defRPr lang="en-US" sz="2667"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00</a:t>
            </a:r>
          </a:p>
        </p:txBody>
      </p:sp>
      <p:sp>
        <p:nvSpPr>
          <p:cNvPr id="50" name="Espace réservé du texte 17">
            <a:extLst>
              <a:ext uri="{FF2B5EF4-FFF2-40B4-BE49-F238E27FC236}">
                <a16:creationId xmlns:a16="http://schemas.microsoft.com/office/drawing/2014/main" id="{591A3E6F-3476-47ED-8C55-9EBB33F42A52}"/>
              </a:ext>
            </a:extLst>
          </p:cNvPr>
          <p:cNvSpPr>
            <a:spLocks noGrp="1"/>
          </p:cNvSpPr>
          <p:nvPr>
            <p:ph type="body" sz="quarter" idx="73"/>
          </p:nvPr>
        </p:nvSpPr>
        <p:spPr>
          <a:xfrm>
            <a:off x="1190362" y="1957990"/>
            <a:ext cx="3982961" cy="323309"/>
          </a:xfrm>
        </p:spPr>
        <p:txBody>
          <a:bodyPr/>
          <a:lstStyle>
            <a:lvl1pPr>
              <a:lnSpc>
                <a:spcPct val="90000"/>
              </a:lnSpc>
              <a:spcBef>
                <a:spcPts val="800"/>
              </a:spcBef>
              <a:defRPr sz="2667"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667"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fr-FR" noProof="0"/>
              <a:t>Cliquez pour modifier les styles du texte du masque</a:t>
            </a:r>
          </a:p>
        </p:txBody>
      </p:sp>
      <p:sp>
        <p:nvSpPr>
          <p:cNvPr id="41" name="Espace réservé du texte 17">
            <a:extLst>
              <a:ext uri="{FF2B5EF4-FFF2-40B4-BE49-F238E27FC236}">
                <a16:creationId xmlns:a16="http://schemas.microsoft.com/office/drawing/2014/main" id="{8AFC591C-8E4C-4797-84E6-9ACB86CA6964}"/>
              </a:ext>
            </a:extLst>
          </p:cNvPr>
          <p:cNvSpPr>
            <a:spLocks noGrp="1"/>
          </p:cNvSpPr>
          <p:nvPr>
            <p:ph type="body" sz="quarter" idx="64"/>
          </p:nvPr>
        </p:nvSpPr>
        <p:spPr>
          <a:xfrm>
            <a:off x="1191546" y="2311400"/>
            <a:ext cx="3982961" cy="205912"/>
          </a:xfrm>
        </p:spPr>
        <p:txBody>
          <a:bodyPr/>
          <a:lstStyle>
            <a:lvl1pPr>
              <a:lnSpc>
                <a:spcPct val="90000"/>
              </a:lnSpc>
              <a:spcBef>
                <a:spcPts val="800"/>
              </a:spcBef>
              <a:defRPr sz="1867" b="0" i="1"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867" b="0" i="1"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fr-FR" noProof="0"/>
              <a:t>Cliquez pour modifier les styles du texte du masque</a:t>
            </a:r>
          </a:p>
        </p:txBody>
      </p:sp>
      <p:sp>
        <p:nvSpPr>
          <p:cNvPr id="24" name="Espace réservé du texte 17">
            <a:extLst>
              <a:ext uri="{FF2B5EF4-FFF2-40B4-BE49-F238E27FC236}">
                <a16:creationId xmlns:a16="http://schemas.microsoft.com/office/drawing/2014/main" id="{97091393-5B32-4687-B23A-7838A2A25A2C}"/>
              </a:ext>
            </a:extLst>
          </p:cNvPr>
          <p:cNvSpPr>
            <a:spLocks noGrp="1"/>
          </p:cNvSpPr>
          <p:nvPr>
            <p:ph type="body" sz="quarter" idx="82" hasCustomPrompt="1"/>
          </p:nvPr>
        </p:nvSpPr>
        <p:spPr>
          <a:xfrm>
            <a:off x="442031" y="2752765"/>
            <a:ext cx="517952" cy="563307"/>
          </a:xfrm>
        </p:spPr>
        <p:txBody>
          <a:bodyPr/>
          <a:lstStyle>
            <a:lvl1pPr>
              <a:lnSpc>
                <a:spcPct val="90000"/>
              </a:lnSpc>
              <a:spcBef>
                <a:spcPts val="800"/>
              </a:spcBef>
              <a:defRPr lang="en-US" sz="2667"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00</a:t>
            </a:r>
          </a:p>
        </p:txBody>
      </p:sp>
      <p:sp>
        <p:nvSpPr>
          <p:cNvPr id="27" name="Espace réservé du texte 17">
            <a:extLst>
              <a:ext uri="{FF2B5EF4-FFF2-40B4-BE49-F238E27FC236}">
                <a16:creationId xmlns:a16="http://schemas.microsoft.com/office/drawing/2014/main" id="{4EFDD7E2-57EF-47B5-AF8A-BF6D20E10C47}"/>
              </a:ext>
            </a:extLst>
          </p:cNvPr>
          <p:cNvSpPr>
            <a:spLocks noGrp="1"/>
          </p:cNvSpPr>
          <p:nvPr>
            <p:ph type="body" sz="quarter" idx="84"/>
          </p:nvPr>
        </p:nvSpPr>
        <p:spPr>
          <a:xfrm>
            <a:off x="1190362" y="2750604"/>
            <a:ext cx="3982961" cy="323309"/>
          </a:xfrm>
        </p:spPr>
        <p:txBody>
          <a:bodyPr/>
          <a:lstStyle>
            <a:lvl1pPr>
              <a:lnSpc>
                <a:spcPct val="90000"/>
              </a:lnSpc>
              <a:spcBef>
                <a:spcPts val="800"/>
              </a:spcBef>
              <a:defRPr sz="2667"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667"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fr-FR" noProof="0"/>
              <a:t>Cliquez pour modifier les styles du texte du masque</a:t>
            </a:r>
          </a:p>
        </p:txBody>
      </p:sp>
      <p:sp>
        <p:nvSpPr>
          <p:cNvPr id="26" name="Espace réservé du texte 17">
            <a:extLst>
              <a:ext uri="{FF2B5EF4-FFF2-40B4-BE49-F238E27FC236}">
                <a16:creationId xmlns:a16="http://schemas.microsoft.com/office/drawing/2014/main" id="{78A45169-55E0-4EE5-8CBA-8768DBF2F544}"/>
              </a:ext>
            </a:extLst>
          </p:cNvPr>
          <p:cNvSpPr>
            <a:spLocks noGrp="1"/>
          </p:cNvSpPr>
          <p:nvPr>
            <p:ph type="body" sz="quarter" idx="83"/>
          </p:nvPr>
        </p:nvSpPr>
        <p:spPr>
          <a:xfrm>
            <a:off x="1191546" y="3104015"/>
            <a:ext cx="3982961" cy="205912"/>
          </a:xfrm>
        </p:spPr>
        <p:txBody>
          <a:bodyPr/>
          <a:lstStyle>
            <a:lvl1pPr>
              <a:lnSpc>
                <a:spcPct val="90000"/>
              </a:lnSpc>
              <a:spcBef>
                <a:spcPts val="800"/>
              </a:spcBef>
              <a:defRPr sz="1867" b="0" i="1"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867" b="0" i="1"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fr-FR" noProof="0"/>
              <a:t>Cliquez pour modifier les styles du texte du masque</a:t>
            </a:r>
          </a:p>
        </p:txBody>
      </p:sp>
      <p:sp>
        <p:nvSpPr>
          <p:cNvPr id="28" name="Espace réservé du texte 17">
            <a:extLst>
              <a:ext uri="{FF2B5EF4-FFF2-40B4-BE49-F238E27FC236}">
                <a16:creationId xmlns:a16="http://schemas.microsoft.com/office/drawing/2014/main" id="{075F6C6B-6992-47B7-BC49-F4AC1EE38A88}"/>
              </a:ext>
            </a:extLst>
          </p:cNvPr>
          <p:cNvSpPr>
            <a:spLocks noGrp="1"/>
          </p:cNvSpPr>
          <p:nvPr>
            <p:ph type="body" sz="quarter" idx="85" hasCustomPrompt="1"/>
          </p:nvPr>
        </p:nvSpPr>
        <p:spPr>
          <a:xfrm>
            <a:off x="442031" y="3545380"/>
            <a:ext cx="517952" cy="563307"/>
          </a:xfrm>
        </p:spPr>
        <p:txBody>
          <a:bodyPr/>
          <a:lstStyle>
            <a:lvl1pPr>
              <a:lnSpc>
                <a:spcPct val="90000"/>
              </a:lnSpc>
              <a:spcBef>
                <a:spcPts val="800"/>
              </a:spcBef>
              <a:defRPr lang="en-US" sz="2667"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00</a:t>
            </a:r>
          </a:p>
        </p:txBody>
      </p:sp>
      <p:sp>
        <p:nvSpPr>
          <p:cNvPr id="30" name="Espace réservé du texte 17">
            <a:extLst>
              <a:ext uri="{FF2B5EF4-FFF2-40B4-BE49-F238E27FC236}">
                <a16:creationId xmlns:a16="http://schemas.microsoft.com/office/drawing/2014/main" id="{599CCF3B-6B06-4CAD-8825-545E17FF2ACF}"/>
              </a:ext>
            </a:extLst>
          </p:cNvPr>
          <p:cNvSpPr>
            <a:spLocks noGrp="1"/>
          </p:cNvSpPr>
          <p:nvPr>
            <p:ph type="body" sz="quarter" idx="87"/>
          </p:nvPr>
        </p:nvSpPr>
        <p:spPr>
          <a:xfrm>
            <a:off x="1190362" y="3543219"/>
            <a:ext cx="3982961" cy="323309"/>
          </a:xfrm>
        </p:spPr>
        <p:txBody>
          <a:bodyPr/>
          <a:lstStyle>
            <a:lvl1pPr>
              <a:lnSpc>
                <a:spcPct val="90000"/>
              </a:lnSpc>
              <a:spcBef>
                <a:spcPts val="800"/>
              </a:spcBef>
              <a:defRPr sz="2667"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667"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fr-FR" noProof="0"/>
              <a:t>Cliquez pour modifier les styles du texte du masque</a:t>
            </a:r>
          </a:p>
        </p:txBody>
      </p:sp>
      <p:sp>
        <p:nvSpPr>
          <p:cNvPr id="29" name="Espace réservé du texte 17">
            <a:extLst>
              <a:ext uri="{FF2B5EF4-FFF2-40B4-BE49-F238E27FC236}">
                <a16:creationId xmlns:a16="http://schemas.microsoft.com/office/drawing/2014/main" id="{41B2844B-42C8-4FB2-BA00-4038766A4A1D}"/>
              </a:ext>
            </a:extLst>
          </p:cNvPr>
          <p:cNvSpPr>
            <a:spLocks noGrp="1"/>
          </p:cNvSpPr>
          <p:nvPr>
            <p:ph type="body" sz="quarter" idx="86"/>
          </p:nvPr>
        </p:nvSpPr>
        <p:spPr>
          <a:xfrm>
            <a:off x="1191546" y="3896629"/>
            <a:ext cx="3982961" cy="205912"/>
          </a:xfrm>
        </p:spPr>
        <p:txBody>
          <a:bodyPr/>
          <a:lstStyle>
            <a:lvl1pPr>
              <a:lnSpc>
                <a:spcPct val="90000"/>
              </a:lnSpc>
              <a:spcBef>
                <a:spcPts val="800"/>
              </a:spcBef>
              <a:defRPr sz="1867" b="0" i="1"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867" b="0" i="1"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fr-FR" noProof="0"/>
              <a:t>Cliquez pour modifier les styles du texte du masque</a:t>
            </a:r>
          </a:p>
        </p:txBody>
      </p:sp>
      <p:sp>
        <p:nvSpPr>
          <p:cNvPr id="31" name="Espace réservé du texte 17">
            <a:extLst>
              <a:ext uri="{FF2B5EF4-FFF2-40B4-BE49-F238E27FC236}">
                <a16:creationId xmlns:a16="http://schemas.microsoft.com/office/drawing/2014/main" id="{4A758C59-C8FF-42D2-9532-27C881E50320}"/>
              </a:ext>
            </a:extLst>
          </p:cNvPr>
          <p:cNvSpPr>
            <a:spLocks noGrp="1"/>
          </p:cNvSpPr>
          <p:nvPr>
            <p:ph type="body" sz="quarter" idx="88" hasCustomPrompt="1"/>
          </p:nvPr>
        </p:nvSpPr>
        <p:spPr>
          <a:xfrm>
            <a:off x="442031" y="4339769"/>
            <a:ext cx="517952" cy="563307"/>
          </a:xfrm>
        </p:spPr>
        <p:txBody>
          <a:bodyPr/>
          <a:lstStyle>
            <a:lvl1pPr>
              <a:lnSpc>
                <a:spcPct val="90000"/>
              </a:lnSpc>
              <a:spcBef>
                <a:spcPts val="800"/>
              </a:spcBef>
              <a:defRPr lang="en-US" sz="2667"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00</a:t>
            </a:r>
          </a:p>
        </p:txBody>
      </p:sp>
      <p:sp>
        <p:nvSpPr>
          <p:cNvPr id="33" name="Espace réservé du texte 17">
            <a:extLst>
              <a:ext uri="{FF2B5EF4-FFF2-40B4-BE49-F238E27FC236}">
                <a16:creationId xmlns:a16="http://schemas.microsoft.com/office/drawing/2014/main" id="{930D6C4D-8511-437A-B3D5-0F9CBC93B993}"/>
              </a:ext>
            </a:extLst>
          </p:cNvPr>
          <p:cNvSpPr>
            <a:spLocks noGrp="1"/>
          </p:cNvSpPr>
          <p:nvPr>
            <p:ph type="body" sz="quarter" idx="90"/>
          </p:nvPr>
        </p:nvSpPr>
        <p:spPr>
          <a:xfrm>
            <a:off x="1190362" y="4337608"/>
            <a:ext cx="3982961" cy="323309"/>
          </a:xfrm>
        </p:spPr>
        <p:txBody>
          <a:bodyPr/>
          <a:lstStyle>
            <a:lvl1pPr>
              <a:lnSpc>
                <a:spcPct val="90000"/>
              </a:lnSpc>
              <a:spcBef>
                <a:spcPts val="800"/>
              </a:spcBef>
              <a:defRPr sz="2667"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667"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fr-FR" noProof="0"/>
              <a:t>Cliquez pour modifier les styles du texte du masque</a:t>
            </a:r>
          </a:p>
        </p:txBody>
      </p:sp>
      <p:sp>
        <p:nvSpPr>
          <p:cNvPr id="32" name="Espace réservé du texte 17">
            <a:extLst>
              <a:ext uri="{FF2B5EF4-FFF2-40B4-BE49-F238E27FC236}">
                <a16:creationId xmlns:a16="http://schemas.microsoft.com/office/drawing/2014/main" id="{218CAD9D-594C-4262-9BE4-D19C1B8241C1}"/>
              </a:ext>
            </a:extLst>
          </p:cNvPr>
          <p:cNvSpPr>
            <a:spLocks noGrp="1"/>
          </p:cNvSpPr>
          <p:nvPr>
            <p:ph type="body" sz="quarter" idx="89"/>
          </p:nvPr>
        </p:nvSpPr>
        <p:spPr>
          <a:xfrm>
            <a:off x="1191546" y="4691019"/>
            <a:ext cx="3982961" cy="205912"/>
          </a:xfrm>
        </p:spPr>
        <p:txBody>
          <a:bodyPr/>
          <a:lstStyle>
            <a:lvl1pPr>
              <a:lnSpc>
                <a:spcPct val="90000"/>
              </a:lnSpc>
              <a:spcBef>
                <a:spcPts val="800"/>
              </a:spcBef>
              <a:defRPr sz="1867" b="0" i="1"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867" b="0" i="1"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fr-FR" noProof="0"/>
              <a:t>Cliquez pour modifier les styles du texte du masque</a:t>
            </a:r>
          </a:p>
        </p:txBody>
      </p:sp>
      <p:sp>
        <p:nvSpPr>
          <p:cNvPr id="34" name="Espace réservé du texte 17">
            <a:extLst>
              <a:ext uri="{FF2B5EF4-FFF2-40B4-BE49-F238E27FC236}">
                <a16:creationId xmlns:a16="http://schemas.microsoft.com/office/drawing/2014/main" id="{98D97654-EEEA-4D58-A2DB-CCD6CCA548FE}"/>
              </a:ext>
            </a:extLst>
          </p:cNvPr>
          <p:cNvSpPr>
            <a:spLocks noGrp="1"/>
          </p:cNvSpPr>
          <p:nvPr>
            <p:ph type="body" sz="quarter" idx="91" hasCustomPrompt="1"/>
          </p:nvPr>
        </p:nvSpPr>
        <p:spPr>
          <a:xfrm>
            <a:off x="442031" y="5131437"/>
            <a:ext cx="517952" cy="563307"/>
          </a:xfrm>
        </p:spPr>
        <p:txBody>
          <a:bodyPr/>
          <a:lstStyle>
            <a:lvl1pPr>
              <a:lnSpc>
                <a:spcPct val="90000"/>
              </a:lnSpc>
              <a:spcBef>
                <a:spcPts val="800"/>
              </a:spcBef>
              <a:defRPr lang="en-US" sz="2667"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00</a:t>
            </a:r>
          </a:p>
        </p:txBody>
      </p:sp>
      <p:sp>
        <p:nvSpPr>
          <p:cNvPr id="36" name="Espace réservé du texte 17">
            <a:extLst>
              <a:ext uri="{FF2B5EF4-FFF2-40B4-BE49-F238E27FC236}">
                <a16:creationId xmlns:a16="http://schemas.microsoft.com/office/drawing/2014/main" id="{09F33D73-E99B-4746-8C7A-EBD6161BCDB4}"/>
              </a:ext>
            </a:extLst>
          </p:cNvPr>
          <p:cNvSpPr>
            <a:spLocks noGrp="1"/>
          </p:cNvSpPr>
          <p:nvPr>
            <p:ph type="body" sz="quarter" idx="93"/>
          </p:nvPr>
        </p:nvSpPr>
        <p:spPr>
          <a:xfrm>
            <a:off x="1190362" y="5129276"/>
            <a:ext cx="3982961" cy="323309"/>
          </a:xfrm>
        </p:spPr>
        <p:txBody>
          <a:bodyPr/>
          <a:lstStyle>
            <a:lvl1pPr>
              <a:lnSpc>
                <a:spcPct val="90000"/>
              </a:lnSpc>
              <a:spcBef>
                <a:spcPts val="800"/>
              </a:spcBef>
              <a:defRPr sz="2667"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667"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fr-FR" noProof="0"/>
              <a:t>Cliquez pour modifier les styles du texte du masque</a:t>
            </a:r>
          </a:p>
        </p:txBody>
      </p:sp>
      <p:sp>
        <p:nvSpPr>
          <p:cNvPr id="35" name="Espace réservé du texte 17">
            <a:extLst>
              <a:ext uri="{FF2B5EF4-FFF2-40B4-BE49-F238E27FC236}">
                <a16:creationId xmlns:a16="http://schemas.microsoft.com/office/drawing/2014/main" id="{89230667-50D9-47D9-A8C7-FAE52F19D569}"/>
              </a:ext>
            </a:extLst>
          </p:cNvPr>
          <p:cNvSpPr>
            <a:spLocks noGrp="1"/>
          </p:cNvSpPr>
          <p:nvPr>
            <p:ph type="body" sz="quarter" idx="92"/>
          </p:nvPr>
        </p:nvSpPr>
        <p:spPr>
          <a:xfrm>
            <a:off x="1191546" y="5482687"/>
            <a:ext cx="3982961" cy="205912"/>
          </a:xfrm>
        </p:spPr>
        <p:txBody>
          <a:bodyPr/>
          <a:lstStyle>
            <a:lvl1pPr>
              <a:lnSpc>
                <a:spcPct val="90000"/>
              </a:lnSpc>
              <a:spcBef>
                <a:spcPts val="800"/>
              </a:spcBef>
              <a:defRPr sz="1867" b="0" i="1"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867" b="0" i="1"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fr-FR" noProof="0"/>
              <a:t>Cliquez pour modifier les styles du texte du masque</a:t>
            </a:r>
          </a:p>
        </p:txBody>
      </p:sp>
      <p:sp>
        <p:nvSpPr>
          <p:cNvPr id="16" name="Espace réservé pour une image  15">
            <a:extLst>
              <a:ext uri="{FF2B5EF4-FFF2-40B4-BE49-F238E27FC236}">
                <a16:creationId xmlns:a16="http://schemas.microsoft.com/office/drawing/2014/main" id="{AE9FBA9E-4B66-4D19-A4F1-FA106CF94360}"/>
              </a:ext>
            </a:extLst>
          </p:cNvPr>
          <p:cNvSpPr>
            <a:spLocks noGrp="1"/>
          </p:cNvSpPr>
          <p:nvPr>
            <p:ph type="pic" sz="quarter" idx="17"/>
          </p:nvPr>
        </p:nvSpPr>
        <p:spPr>
          <a:xfrm>
            <a:off x="5403703" y="710399"/>
            <a:ext cx="6342328" cy="5510591"/>
          </a:xfrm>
        </p:spPr>
        <p:txBody>
          <a:bodyPr>
            <a:noAutofit/>
          </a:bodyPr>
          <a:lstStyle>
            <a:lvl1pPr>
              <a:defRPr>
                <a:noFill/>
              </a:defRPr>
            </a:lvl1pPr>
          </a:lstStyle>
          <a:p>
            <a:r>
              <a:rPr lang="fr-FR"/>
              <a:t>Cliquez sur l'icône pour ajouter une image</a:t>
            </a:r>
          </a:p>
        </p:txBody>
      </p:sp>
      <p:sp>
        <p:nvSpPr>
          <p:cNvPr id="10" name="Footer Placeholder 9">
            <a:extLst>
              <a:ext uri="{FF2B5EF4-FFF2-40B4-BE49-F238E27FC236}">
                <a16:creationId xmlns:a16="http://schemas.microsoft.com/office/drawing/2014/main" id="{F281186E-573E-EE05-B138-F2147E78ABDC}"/>
              </a:ext>
            </a:extLst>
          </p:cNvPr>
          <p:cNvSpPr>
            <a:spLocks noGrp="1"/>
          </p:cNvSpPr>
          <p:nvPr>
            <p:ph type="ftr" sz="quarter" idx="95"/>
          </p:nvPr>
        </p:nvSpPr>
        <p:spPr/>
        <p:txBody>
          <a:bodyPr/>
          <a:lstStyle/>
          <a:p>
            <a:endParaRPr lang="en-US"/>
          </a:p>
        </p:txBody>
      </p:sp>
      <p:sp>
        <p:nvSpPr>
          <p:cNvPr id="9" name="Date Placeholder 8">
            <a:extLst>
              <a:ext uri="{FF2B5EF4-FFF2-40B4-BE49-F238E27FC236}">
                <a16:creationId xmlns:a16="http://schemas.microsoft.com/office/drawing/2014/main" id="{7D221522-8752-D144-CBDC-F4E82C157112}"/>
              </a:ext>
            </a:extLst>
          </p:cNvPr>
          <p:cNvSpPr>
            <a:spLocks noGrp="1"/>
          </p:cNvSpPr>
          <p:nvPr>
            <p:ph type="dt" sz="half" idx="94"/>
          </p:nvPr>
        </p:nvSpPr>
        <p:spPr/>
        <p:txBody>
          <a:bodyPr/>
          <a:lstStyle/>
          <a:p>
            <a:fld id="{4645A3FD-5C5A-4F91-AE43-309EDE1FEC3B}" type="datetime1">
              <a:rPr lang="en-US" smtClean="0"/>
              <a:t>9/12/2025</a:t>
            </a:fld>
            <a:endParaRPr lang="en-US"/>
          </a:p>
        </p:txBody>
      </p:sp>
      <p:sp>
        <p:nvSpPr>
          <p:cNvPr id="11" name="Slide Number Placeholder 10">
            <a:extLst>
              <a:ext uri="{FF2B5EF4-FFF2-40B4-BE49-F238E27FC236}">
                <a16:creationId xmlns:a16="http://schemas.microsoft.com/office/drawing/2014/main" id="{684C0408-DEDF-6B0B-2B8E-193A356A5A0A}"/>
              </a:ext>
            </a:extLst>
          </p:cNvPr>
          <p:cNvSpPr>
            <a:spLocks noGrp="1"/>
          </p:cNvSpPr>
          <p:nvPr>
            <p:ph type="sldNum" sz="quarter" idx="96"/>
          </p:nvPr>
        </p:nvSpPr>
        <p:spPr/>
        <p:txBody>
          <a:bodyPr/>
          <a:lstStyle/>
          <a:p>
            <a:fld id="{6B54B0F7-55DD-40D6-B7F4-70B586885C0B}" type="slidenum">
              <a:rPr lang="en-US" smtClean="0"/>
              <a:pPr/>
              <a:t>‹#›</a:t>
            </a:fld>
            <a:endParaRPr lang="en-US"/>
          </a:p>
        </p:txBody>
      </p:sp>
    </p:spTree>
    <p:extLst>
      <p:ext uri="{BB962C8B-B14F-4D97-AF65-F5344CB8AC3E}">
        <p14:creationId xmlns:p14="http://schemas.microsoft.com/office/powerpoint/2010/main" val="2147053085"/>
      </p:ext>
    </p:extLst>
  </p:cSld>
  <p:clrMapOvr>
    <a:masterClrMapping/>
  </p:clrMapOvr>
  <p:extLst>
    <p:ext uri="{DCECCB84-F9BA-43D5-87BE-67443E8EF086}">
      <p15:sldGuideLst xmlns:p15="http://schemas.microsoft.com/office/powerpoint/2012/main"/>
    </p:ext>
  </p:extLst>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Title Only - Dark BG colour">
    <p:spTree>
      <p:nvGrpSpPr>
        <p:cNvPr id="1" name=""/>
        <p:cNvGrpSpPr/>
        <p:nvPr/>
      </p:nvGrpSpPr>
      <p:grpSpPr>
        <a:xfrm>
          <a:off x="0" y="0"/>
          <a:ext cx="0" cy="0"/>
          <a:chOff x="0" y="0"/>
          <a:chExt cx="0" cy="0"/>
        </a:xfrm>
      </p:grpSpPr>
      <p:sp>
        <p:nvSpPr>
          <p:cNvPr id="3" name="Text Placeholder 4"/>
          <p:cNvSpPr>
            <a:spLocks noGrp="1"/>
          </p:cNvSpPr>
          <p:nvPr>
            <p:ph type="body" sz="quarter" idx="11" hasCustomPrompt="1"/>
          </p:nvPr>
        </p:nvSpPr>
        <p:spPr>
          <a:xfrm>
            <a:off x="601785" y="203863"/>
            <a:ext cx="10976300" cy="169200"/>
          </a:xfrm>
        </p:spPr>
        <p:txBody>
          <a:bodyPr anchor="b"/>
          <a:lstStyle>
            <a:lvl1pPr>
              <a:spcAft>
                <a:spcPts val="0"/>
              </a:spcAft>
              <a:defRPr sz="1477">
                <a:solidFill>
                  <a:schemeClr val="bg1"/>
                </a:solidFill>
              </a:defRPr>
            </a:lvl1pPr>
          </a:lstStyle>
          <a:p>
            <a:pPr lvl="0"/>
            <a:r>
              <a:rPr lang="en-US"/>
              <a:t>Super title here</a:t>
            </a:r>
          </a:p>
        </p:txBody>
      </p:sp>
      <p:sp>
        <p:nvSpPr>
          <p:cNvPr id="2" name="Title 1"/>
          <p:cNvSpPr>
            <a:spLocks noGrp="1"/>
          </p:cNvSpPr>
          <p:nvPr>
            <p:ph type="title"/>
          </p:nvPr>
        </p:nvSpPr>
        <p:spPr>
          <a:xfrm>
            <a:off x="601785" y="513000"/>
            <a:ext cx="11313600" cy="748247"/>
          </a:xfrm>
        </p:spPr>
        <p:txBody>
          <a:bodyPr>
            <a:normAutofit/>
          </a:bodyPr>
          <a:lstStyle>
            <a:lvl1pPr>
              <a:defRPr sz="2800">
                <a:solidFill>
                  <a:schemeClr val="accent1">
                    <a:lumMod val="90000"/>
                    <a:lumOff val="10000"/>
                  </a:schemeClr>
                </a:solidFill>
              </a:defRPr>
            </a:lvl1pPr>
          </a:lstStyle>
          <a:p>
            <a:r>
              <a:rPr lang="en-US"/>
              <a:t>Click to edit Master title style</a:t>
            </a:r>
          </a:p>
        </p:txBody>
      </p:sp>
      <p:sp>
        <p:nvSpPr>
          <p:cNvPr id="9" name="TextBox 8">
            <a:extLst>
              <a:ext uri="{FF2B5EF4-FFF2-40B4-BE49-F238E27FC236}">
                <a16:creationId xmlns:a16="http://schemas.microsoft.com/office/drawing/2014/main" id="{42948CC6-20AF-44F7-B957-4A304BA5875E}"/>
              </a:ext>
              <a:ext uri="{C183D7F6-B498-43B3-948B-1728B52AA6E4}">
                <adec:decorative xmlns:adec="http://schemas.microsoft.com/office/drawing/2017/decorative" val="0"/>
              </a:ext>
            </a:extLst>
          </p:cNvPr>
          <p:cNvSpPr txBox="1"/>
          <p:nvPr userDrawn="1"/>
        </p:nvSpPr>
        <p:spPr>
          <a:xfrm>
            <a:off x="1573105" y="6367454"/>
            <a:ext cx="5619586" cy="227113"/>
          </a:xfrm>
          <a:prstGeom prst="rect">
            <a:avLst/>
          </a:prstGeom>
          <a:noFill/>
        </p:spPr>
        <p:txBody>
          <a:bodyPr wrap="square" lIns="0" tIns="0" rIns="0" bIns="0" rtlCol="0">
            <a:spAutoFit/>
          </a:bodyPr>
          <a:lstStyle/>
          <a:p>
            <a:pPr marL="0" marR="0" lvl="0" indent="0" algn="l" defTabSz="1125444" rtl="0" eaLnBrk="1" fontAlgn="auto" latinLnBrk="0" hangingPunct="1">
              <a:lnSpc>
                <a:spcPct val="100000"/>
              </a:lnSpc>
              <a:spcBef>
                <a:spcPts val="0"/>
              </a:spcBef>
              <a:spcAft>
                <a:spcPts val="0"/>
              </a:spcAft>
              <a:buClrTx/>
              <a:buSzTx/>
              <a:buFontTx/>
              <a:buNone/>
              <a:tabLst/>
              <a:defRPr/>
            </a:pPr>
            <a:r>
              <a:rPr lang="en-US" sz="738" kern="1200" noProof="0">
                <a:solidFill>
                  <a:schemeClr val="bg1"/>
                </a:solidFill>
                <a:latin typeface="+mn-lt"/>
                <a:ea typeface="+mn-ea"/>
                <a:cs typeface="+mn-cs"/>
              </a:rPr>
              <a:t>© 2024 KPMG LLP, a UK limited liability partnership and a member firm of the KPMG global </a:t>
            </a:r>
            <a:r>
              <a:rPr lang="en-US" sz="738" kern="1200" noProof="0" err="1">
                <a:solidFill>
                  <a:schemeClr val="bg1"/>
                </a:solidFill>
                <a:latin typeface="+mn-lt"/>
                <a:ea typeface="+mn-ea"/>
                <a:cs typeface="+mn-cs"/>
              </a:rPr>
              <a:t>organisation</a:t>
            </a:r>
            <a:r>
              <a:rPr lang="en-US" sz="738" kern="1200" noProof="0">
                <a:solidFill>
                  <a:schemeClr val="bg1"/>
                </a:solidFill>
                <a:latin typeface="+mn-lt"/>
                <a:ea typeface="+mn-ea"/>
                <a:cs typeface="+mn-cs"/>
              </a:rPr>
              <a:t> of independent member firms affiliated with KPMG International Limited, a private English company limited by guarantee. All rights reserved.</a:t>
            </a:r>
          </a:p>
        </p:txBody>
      </p:sp>
      <p:sp>
        <p:nvSpPr>
          <p:cNvPr id="5" name="TextBox 4">
            <a:extLst>
              <a:ext uri="{FF2B5EF4-FFF2-40B4-BE49-F238E27FC236}">
                <a16:creationId xmlns:a16="http://schemas.microsoft.com/office/drawing/2014/main" id="{997B1B73-0F5A-4B77-83D1-A16C7035EE05}"/>
              </a:ext>
              <a:ext uri="{C183D7F6-B498-43B3-948B-1728B52AA6E4}">
                <adec:decorative xmlns:adec="http://schemas.microsoft.com/office/drawing/2017/decorative" val="0"/>
              </a:ext>
            </a:extLst>
          </p:cNvPr>
          <p:cNvSpPr txBox="1"/>
          <p:nvPr userDrawn="1">
            <p:custDataLst>
              <p:tags r:id="rId1"/>
            </p:custDataLst>
          </p:nvPr>
        </p:nvSpPr>
        <p:spPr>
          <a:xfrm>
            <a:off x="9515643" y="6413623"/>
            <a:ext cx="1637529" cy="92333"/>
          </a:xfrm>
          <a:prstGeom prst="rect">
            <a:avLst/>
          </a:prstGeom>
          <a:noFill/>
        </p:spPr>
        <p:txBody>
          <a:bodyPr wrap="none" lIns="0" tIns="0" rIns="0" bIns="0" rtlCol="0">
            <a:noAutofit/>
          </a:bodyPr>
          <a:lstStyle/>
          <a:p>
            <a:pPr marL="0" marR="0" lvl="0" indent="0" algn="r" defTabSz="1125444" rtl="0" eaLnBrk="1" fontAlgn="auto" latinLnBrk="0" hangingPunct="1">
              <a:lnSpc>
                <a:spcPct val="100000"/>
              </a:lnSpc>
              <a:spcBef>
                <a:spcPts val="0"/>
              </a:spcBef>
              <a:spcAft>
                <a:spcPts val="0"/>
              </a:spcAft>
              <a:buClrTx/>
              <a:buSzTx/>
              <a:buFontTx/>
              <a:buNone/>
              <a:tabLst/>
              <a:defRPr/>
            </a:pPr>
            <a:r>
              <a:rPr lang="en-GB" sz="738" b="0" kern="1200" noProof="0">
                <a:solidFill>
                  <a:schemeClr val="bg1"/>
                </a:solidFill>
                <a:latin typeface="+mn-lt"/>
                <a:ea typeface="+mn-ea"/>
                <a:cs typeface="+mn-cs"/>
              </a:rPr>
              <a:t>Document Classification: KPMG Confidential</a:t>
            </a:r>
          </a:p>
        </p:txBody>
      </p:sp>
      <p:sp>
        <p:nvSpPr>
          <p:cNvPr id="4" name="Shape 8">
            <a:extLst>
              <a:ext uri="{FF2B5EF4-FFF2-40B4-BE49-F238E27FC236}">
                <a16:creationId xmlns:a16="http://schemas.microsoft.com/office/drawing/2014/main" id="{D0DBDCEE-A283-4750-BBE4-7DA0B6F510F8}"/>
              </a:ext>
            </a:extLst>
          </p:cNvPr>
          <p:cNvSpPr txBox="1">
            <a:spLocks/>
          </p:cNvSpPr>
          <p:nvPr userDrawn="1"/>
        </p:nvSpPr>
        <p:spPr>
          <a:xfrm>
            <a:off x="11291771" y="6385080"/>
            <a:ext cx="298444"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1231" smtClean="0">
                <a:solidFill>
                  <a:schemeClr val="bg1"/>
                </a:solidFill>
                <a:latin typeface="+mn-lt"/>
                <a:ea typeface="Arial"/>
                <a:cs typeface="Arial" panose="020B0604020202020204" pitchFamily="34" charset="0"/>
              </a:rPr>
              <a:pPr algn="r"/>
              <a:t>‹#›</a:t>
            </a:fld>
            <a:endParaRPr lang="en-GB" sz="1231">
              <a:solidFill>
                <a:schemeClr val="bg1"/>
              </a:solidFill>
              <a:latin typeface="+mn-lt"/>
              <a:ea typeface="Arial"/>
              <a:cs typeface="Arial" panose="020B0604020202020204" pitchFamily="34" charset="0"/>
            </a:endParaRPr>
          </a:p>
        </p:txBody>
      </p:sp>
      <p:cxnSp>
        <p:nvCxnSpPr>
          <p:cNvPr id="7" name="Straight Connector 6">
            <a:extLst>
              <a:ext uri="{FF2B5EF4-FFF2-40B4-BE49-F238E27FC236}">
                <a16:creationId xmlns:a16="http://schemas.microsoft.com/office/drawing/2014/main" id="{D0F7998E-6CE7-4E52-A139-933AD2B32F96}"/>
              </a:ext>
              <a:ext uri="{C183D7F6-B498-43B3-948B-1728B52AA6E4}">
                <adec:decorative xmlns:adec="http://schemas.microsoft.com/office/drawing/2017/decorative" val="1"/>
              </a:ext>
            </a:extLst>
          </p:cNvPr>
          <p:cNvCxnSpPr/>
          <p:nvPr userDrawn="1"/>
        </p:nvCxnSpPr>
        <p:spPr>
          <a:xfrm>
            <a:off x="11269545" y="6385080"/>
            <a:ext cx="0" cy="14941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Graphic 7">
            <a:extLst>
              <a:ext uri="{FF2B5EF4-FFF2-40B4-BE49-F238E27FC236}">
                <a16:creationId xmlns:a16="http://schemas.microsoft.com/office/drawing/2014/main" id="{D91D2281-E8ED-4D25-972C-2978DD7A8FA4}"/>
              </a:ext>
              <a:ext uri="{C183D7F6-B498-43B3-948B-1728B52AA6E4}">
                <adec:decorative xmlns:adec="http://schemas.microsoft.com/office/drawing/2017/decorative" val="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01787" y="6373386"/>
            <a:ext cx="527959" cy="172800"/>
          </a:xfrm>
          <a:prstGeom prst="rect">
            <a:avLst/>
          </a:prstGeom>
        </p:spPr>
      </p:pic>
    </p:spTree>
    <p:extLst>
      <p:ext uri="{BB962C8B-B14F-4D97-AF65-F5344CB8AC3E}">
        <p14:creationId xmlns:p14="http://schemas.microsoft.com/office/powerpoint/2010/main" val="2611172261"/>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3" name="Text Placeholder 4"/>
          <p:cNvSpPr>
            <a:spLocks noGrp="1"/>
          </p:cNvSpPr>
          <p:nvPr>
            <p:ph type="body" sz="quarter" idx="11" hasCustomPrompt="1"/>
          </p:nvPr>
        </p:nvSpPr>
        <p:spPr>
          <a:xfrm>
            <a:off x="601785" y="203863"/>
            <a:ext cx="10976300" cy="169200"/>
          </a:xfrm>
        </p:spPr>
        <p:txBody>
          <a:bodyPr anchor="b"/>
          <a:lstStyle>
            <a:lvl1pPr>
              <a:spcAft>
                <a:spcPts val="0"/>
              </a:spcAft>
              <a:defRPr sz="1477"/>
            </a:lvl1pPr>
          </a:lstStyle>
          <a:p>
            <a:pPr lvl="0"/>
            <a:r>
              <a:rPr lang="en-US"/>
              <a:t>Super title here</a:t>
            </a:r>
          </a:p>
        </p:txBody>
      </p:sp>
      <p:sp>
        <p:nvSpPr>
          <p:cNvPr id="2" name="Title 1"/>
          <p:cNvSpPr>
            <a:spLocks noGrp="1"/>
          </p:cNvSpPr>
          <p:nvPr>
            <p:ph type="title"/>
          </p:nvPr>
        </p:nvSpPr>
        <p:spPr>
          <a:xfrm>
            <a:off x="601785" y="513000"/>
            <a:ext cx="11313600" cy="748247"/>
          </a:xfrm>
        </p:spPr>
        <p:txBody>
          <a:bodyPr>
            <a:normAutofit/>
          </a:bodyPr>
          <a:lstStyle>
            <a:lvl1pPr>
              <a:defRPr sz="2400"/>
            </a:lvl1pPr>
          </a:lstStyle>
          <a:p>
            <a:r>
              <a:rPr lang="en-US"/>
              <a:t>Click to edit Master title style</a:t>
            </a:r>
          </a:p>
        </p:txBody>
      </p:sp>
    </p:spTree>
    <p:extLst>
      <p:ext uri="{BB962C8B-B14F-4D97-AF65-F5344CB8AC3E}">
        <p14:creationId xmlns:p14="http://schemas.microsoft.com/office/powerpoint/2010/main" val="575916854"/>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1_Two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p:spPr>
        <p:txBody>
          <a:bodyPr/>
          <a:lstStyle/>
          <a:p>
            <a:r>
              <a:rPr lang="en-US"/>
              <a:t>Click to edit Master title style</a:t>
            </a:r>
          </a:p>
        </p:txBody>
      </p:sp>
      <p:sp>
        <p:nvSpPr>
          <p:cNvPr id="9" name="Text Placeholder 8"/>
          <p:cNvSpPr>
            <a:spLocks noGrp="1"/>
          </p:cNvSpPr>
          <p:nvPr>
            <p:ph type="body" sz="quarter" idx="10"/>
          </p:nvPr>
        </p:nvSpPr>
        <p:spPr>
          <a:xfrm>
            <a:off x="1003200" y="1330126"/>
            <a:ext cx="4968000" cy="454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8"/>
          <p:cNvSpPr>
            <a:spLocks noGrp="1"/>
          </p:cNvSpPr>
          <p:nvPr>
            <p:ph type="body" sz="quarter" idx="11"/>
          </p:nvPr>
        </p:nvSpPr>
        <p:spPr>
          <a:xfrm>
            <a:off x="6220800" y="1330126"/>
            <a:ext cx="4968000" cy="454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05798944"/>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1_Text with Image or Chart">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p:spPr>
        <p:txBody>
          <a:bodyPr/>
          <a:lstStyle/>
          <a:p>
            <a:r>
              <a:rPr lang="en-US"/>
              <a:t>Click to edit Master title style</a:t>
            </a:r>
          </a:p>
        </p:txBody>
      </p:sp>
      <p:sp>
        <p:nvSpPr>
          <p:cNvPr id="9" name="Text Placeholder 8"/>
          <p:cNvSpPr>
            <a:spLocks noGrp="1"/>
          </p:cNvSpPr>
          <p:nvPr>
            <p:ph type="body" sz="quarter" idx="10"/>
          </p:nvPr>
        </p:nvSpPr>
        <p:spPr>
          <a:xfrm>
            <a:off x="1003200" y="1330126"/>
            <a:ext cx="4968000" cy="454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hart Placeholder 4"/>
          <p:cNvSpPr>
            <a:spLocks noGrp="1"/>
          </p:cNvSpPr>
          <p:nvPr>
            <p:ph type="chart" sz="quarter" idx="13"/>
          </p:nvPr>
        </p:nvSpPr>
        <p:spPr>
          <a:xfrm>
            <a:off x="6220800" y="1330126"/>
            <a:ext cx="4968000" cy="4546800"/>
          </a:xfrm>
        </p:spPr>
        <p:txBody>
          <a:bodyPr anchor="ctr"/>
          <a:lstStyle>
            <a:lvl1pPr algn="ctr">
              <a:defRPr/>
            </a:lvl1pPr>
          </a:lstStyle>
          <a:p>
            <a:r>
              <a:rPr lang="en-US"/>
              <a:t>Click icon to add chart</a:t>
            </a:r>
            <a:endParaRPr lang="en-GB"/>
          </a:p>
        </p:txBody>
      </p:sp>
    </p:spTree>
    <p:extLst>
      <p:ext uri="{BB962C8B-B14F-4D97-AF65-F5344CB8AC3E}">
        <p14:creationId xmlns:p14="http://schemas.microsoft.com/office/powerpoint/2010/main" val="1767840216"/>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matchingName="Section 1" preserve="1">
  <p:cSld name="Section 1">
    <p:bg>
      <p:bgPr>
        <a:solidFill>
          <a:schemeClr val="accent1"/>
        </a:solidFill>
        <a:effectLst/>
      </p:bgPr>
    </p:bg>
    <p:spTree>
      <p:nvGrpSpPr>
        <p:cNvPr id="1" name="Shape 22"/>
        <p:cNvGrpSpPr/>
        <p:nvPr/>
      </p:nvGrpSpPr>
      <p:grpSpPr>
        <a:xfrm>
          <a:off x="0" y="0"/>
          <a:ext cx="0" cy="0"/>
          <a:chOff x="0" y="0"/>
          <a:chExt cx="0" cy="0"/>
        </a:xfrm>
      </p:grpSpPr>
      <p:sp>
        <p:nvSpPr>
          <p:cNvPr id="23" name="Google Shape;23;p4"/>
          <p:cNvSpPr txBox="1">
            <a:spLocks noGrp="1"/>
          </p:cNvSpPr>
          <p:nvPr>
            <p:ph type="ctrTitle"/>
          </p:nvPr>
        </p:nvSpPr>
        <p:spPr>
          <a:xfrm rot="-121">
            <a:off x="415413" y="480129"/>
            <a:ext cx="11361200" cy="569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6400"/>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Tree>
    <p:extLst>
      <p:ext uri="{BB962C8B-B14F-4D97-AF65-F5344CB8AC3E}">
        <p14:creationId xmlns:p14="http://schemas.microsoft.com/office/powerpoint/2010/main" val="3345775061"/>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matchingName="Section 1" preserve="1">
  <p:cSld name="1_Section 1">
    <p:bg>
      <p:bgPr>
        <a:solidFill>
          <a:srgbClr val="01857C"/>
        </a:solidFill>
        <a:effectLst/>
      </p:bgPr>
    </p:bg>
    <p:spTree>
      <p:nvGrpSpPr>
        <p:cNvPr id="1" name="Shape 22"/>
        <p:cNvGrpSpPr/>
        <p:nvPr/>
      </p:nvGrpSpPr>
      <p:grpSpPr>
        <a:xfrm>
          <a:off x="0" y="0"/>
          <a:ext cx="0" cy="0"/>
          <a:chOff x="0" y="0"/>
          <a:chExt cx="0" cy="0"/>
        </a:xfrm>
      </p:grpSpPr>
      <p:sp>
        <p:nvSpPr>
          <p:cNvPr id="23" name="Google Shape;23;p4"/>
          <p:cNvSpPr txBox="1">
            <a:spLocks noGrp="1"/>
          </p:cNvSpPr>
          <p:nvPr>
            <p:ph type="ctrTitle"/>
          </p:nvPr>
        </p:nvSpPr>
        <p:spPr>
          <a:xfrm rot="-121">
            <a:off x="415413" y="480129"/>
            <a:ext cx="11361200" cy="569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6400">
                <a:solidFill>
                  <a:schemeClr val="tx1"/>
                </a:solidFill>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Tree>
    <p:extLst>
      <p:ext uri="{BB962C8B-B14F-4D97-AF65-F5344CB8AC3E}">
        <p14:creationId xmlns:p14="http://schemas.microsoft.com/office/powerpoint/2010/main" val="3090017254"/>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matchingName="Title only" preserve="1" userDrawn="1">
  <p:cSld name="Title only">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15600" y="596901"/>
            <a:ext cx="11360800" cy="791633"/>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GB" smtClean="0"/>
              <a:pPr/>
              <a:t>‹#›</a:t>
            </a:fld>
            <a:endParaRPr lang="en-GB"/>
          </a:p>
        </p:txBody>
      </p:sp>
      <p:pic>
        <p:nvPicPr>
          <p:cNvPr id="35" name="Google Shape;35;p8"/>
          <p:cNvPicPr preferRelativeResize="0"/>
          <p:nvPr/>
        </p:nvPicPr>
        <p:blipFill>
          <a:blip r:embed="rId2">
            <a:alphaModFix/>
          </a:blip>
          <a:stretch>
            <a:fillRect/>
          </a:stretch>
        </p:blipFill>
        <p:spPr>
          <a:xfrm>
            <a:off x="11728737" y="199533"/>
            <a:ext cx="288500" cy="322867"/>
          </a:xfrm>
          <a:prstGeom prst="rect">
            <a:avLst/>
          </a:prstGeom>
          <a:noFill/>
          <a:ln>
            <a:noFill/>
          </a:ln>
        </p:spPr>
      </p:pic>
      <p:sp>
        <p:nvSpPr>
          <p:cNvPr id="3" name="Google Shape;172;p33">
            <a:extLst>
              <a:ext uri="{FF2B5EF4-FFF2-40B4-BE49-F238E27FC236}">
                <a16:creationId xmlns:a16="http://schemas.microsoft.com/office/drawing/2014/main" id="{AB6F947F-D209-045B-C7CD-49DD353ECDF7}"/>
              </a:ext>
            </a:extLst>
          </p:cNvPr>
          <p:cNvSpPr/>
          <p:nvPr userDrawn="1"/>
        </p:nvSpPr>
        <p:spPr>
          <a:xfrm>
            <a:off x="0" y="5677167"/>
            <a:ext cx="11296800" cy="1180400"/>
          </a:xfrm>
          <a:prstGeom prst="rtTriangle">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 name="Google Shape;40;p9">
            <a:extLst>
              <a:ext uri="{FF2B5EF4-FFF2-40B4-BE49-F238E27FC236}">
                <a16:creationId xmlns:a16="http://schemas.microsoft.com/office/drawing/2014/main" id="{9CDA3FAD-129C-7F7B-9BB5-558D4E0ED2CA}"/>
              </a:ext>
            </a:extLst>
          </p:cNvPr>
          <p:cNvSpPr txBox="1">
            <a:spLocks noGrp="1"/>
          </p:cNvSpPr>
          <p:nvPr>
            <p:ph type="subTitle" idx="1"/>
          </p:nvPr>
        </p:nvSpPr>
        <p:spPr>
          <a:xfrm>
            <a:off x="406400" y="1524000"/>
            <a:ext cx="11379200" cy="570965"/>
          </a:xfrm>
          <a:prstGeom prst="rect">
            <a:avLst/>
          </a:prstGeom>
        </p:spPr>
        <p:txBody>
          <a:bodyPr spcFirstLastPara="1" wrap="square" lIns="0" tIns="0" rIns="0" bIns="0" anchor="t" anchorCtr="0">
            <a:noAutofit/>
          </a:bodyPr>
          <a:lstStyle>
            <a:lvl1pPr lvl="0" algn="ctr" rtl="0">
              <a:spcBef>
                <a:spcPts val="0"/>
              </a:spcBef>
              <a:spcAft>
                <a:spcPts val="0"/>
              </a:spcAft>
              <a:buSzPts val="1800"/>
              <a:buNone/>
              <a:defRPr/>
            </a:lvl1pPr>
            <a:lvl2pPr lvl="1" rtl="0">
              <a:spcBef>
                <a:spcPts val="2133"/>
              </a:spcBef>
              <a:spcAft>
                <a:spcPts val="0"/>
              </a:spcAft>
              <a:buSzPts val="1800"/>
              <a:buNone/>
              <a:defRPr sz="2400"/>
            </a:lvl2pPr>
            <a:lvl3pPr lvl="2" rtl="0">
              <a:spcBef>
                <a:spcPts val="2133"/>
              </a:spcBef>
              <a:spcAft>
                <a:spcPts val="0"/>
              </a:spcAft>
              <a:buSzPts val="1800"/>
              <a:buNone/>
              <a:defRPr sz="2400"/>
            </a:lvl3pPr>
            <a:lvl4pPr lvl="3" rtl="0">
              <a:spcBef>
                <a:spcPts val="2133"/>
              </a:spcBef>
              <a:spcAft>
                <a:spcPts val="0"/>
              </a:spcAft>
              <a:buSzPts val="1800"/>
              <a:buNone/>
              <a:defRPr sz="2400"/>
            </a:lvl4pPr>
            <a:lvl5pPr lvl="4" rtl="0">
              <a:spcBef>
                <a:spcPts val="2133"/>
              </a:spcBef>
              <a:spcAft>
                <a:spcPts val="0"/>
              </a:spcAft>
              <a:buSzPts val="1800"/>
              <a:buNone/>
              <a:defRPr sz="2400"/>
            </a:lvl5pPr>
            <a:lvl6pPr lvl="5" rtl="0">
              <a:spcBef>
                <a:spcPts val="2133"/>
              </a:spcBef>
              <a:spcAft>
                <a:spcPts val="0"/>
              </a:spcAft>
              <a:buSzPts val="1800"/>
              <a:buNone/>
              <a:defRPr sz="2400"/>
            </a:lvl6pPr>
            <a:lvl7pPr lvl="6" rtl="0">
              <a:spcBef>
                <a:spcPts val="2133"/>
              </a:spcBef>
              <a:spcAft>
                <a:spcPts val="0"/>
              </a:spcAft>
              <a:buSzPts val="1800"/>
              <a:buNone/>
              <a:defRPr sz="2400"/>
            </a:lvl7pPr>
            <a:lvl8pPr lvl="7" rtl="0">
              <a:spcBef>
                <a:spcPts val="2133"/>
              </a:spcBef>
              <a:spcAft>
                <a:spcPts val="0"/>
              </a:spcAft>
              <a:buSzPts val="1800"/>
              <a:buNone/>
              <a:defRPr sz="2400"/>
            </a:lvl8pPr>
            <a:lvl9pPr lvl="8" rtl="0">
              <a:spcBef>
                <a:spcPts val="2133"/>
              </a:spcBef>
              <a:spcAft>
                <a:spcPts val="2133"/>
              </a:spcAft>
              <a:buSzPts val="1800"/>
              <a:buNone/>
              <a:defRPr sz="2400"/>
            </a:lvl9pPr>
          </a:lstStyle>
          <a:p>
            <a:endParaRPr/>
          </a:p>
        </p:txBody>
      </p:sp>
      <p:grpSp>
        <p:nvGrpSpPr>
          <p:cNvPr id="5" name="Group 4">
            <a:extLst>
              <a:ext uri="{FF2B5EF4-FFF2-40B4-BE49-F238E27FC236}">
                <a16:creationId xmlns:a16="http://schemas.microsoft.com/office/drawing/2014/main" id="{B1218C4B-7331-AE36-CE78-EFA6F2C027A4}"/>
              </a:ext>
            </a:extLst>
          </p:cNvPr>
          <p:cNvGrpSpPr/>
          <p:nvPr userDrawn="1"/>
        </p:nvGrpSpPr>
        <p:grpSpPr>
          <a:xfrm>
            <a:off x="406400" y="6372186"/>
            <a:ext cx="3873499" cy="196450"/>
            <a:chOff x="304800" y="4779130"/>
            <a:chExt cx="2905124" cy="147337"/>
          </a:xfrm>
        </p:grpSpPr>
        <p:sp>
          <p:nvSpPr>
            <p:cNvPr id="6" name="Google Shape;771;p119">
              <a:extLst>
                <a:ext uri="{FF2B5EF4-FFF2-40B4-BE49-F238E27FC236}">
                  <a16:creationId xmlns:a16="http://schemas.microsoft.com/office/drawing/2014/main" id="{485ACB31-CDCF-C447-A93C-C7C478731120}"/>
                </a:ext>
              </a:extLst>
            </p:cNvPr>
            <p:cNvSpPr/>
            <p:nvPr/>
          </p:nvSpPr>
          <p:spPr>
            <a:xfrm>
              <a:off x="304800" y="4779130"/>
              <a:ext cx="20700" cy="1344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Roboto"/>
                <a:ea typeface="Roboto"/>
                <a:cs typeface="Roboto"/>
                <a:sym typeface="Roboto"/>
              </a:endParaRPr>
            </a:p>
          </p:txBody>
        </p:sp>
        <p:sp>
          <p:nvSpPr>
            <p:cNvPr id="7" name="Google Shape;772;p119">
              <a:extLst>
                <a:ext uri="{FF2B5EF4-FFF2-40B4-BE49-F238E27FC236}">
                  <a16:creationId xmlns:a16="http://schemas.microsoft.com/office/drawing/2014/main" id="{33E09379-1B23-EAD7-F1AA-CBA7DDF1359B}"/>
                </a:ext>
              </a:extLst>
            </p:cNvPr>
            <p:cNvSpPr txBox="1">
              <a:spLocks/>
            </p:cNvSpPr>
            <p:nvPr/>
          </p:nvSpPr>
          <p:spPr>
            <a:xfrm>
              <a:off x="394349" y="4784842"/>
              <a:ext cx="2815575" cy="141625"/>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lt1"/>
                </a:buClr>
                <a:buSzPts val="1800"/>
                <a:buFont typeface="Roboto"/>
                <a:buChar char="●"/>
                <a:defRPr sz="1800" b="0" i="0" u="none" strike="noStrike" cap="none">
                  <a:solidFill>
                    <a:schemeClr val="lt1"/>
                  </a:solidFill>
                  <a:latin typeface="Roboto"/>
                  <a:ea typeface="Roboto"/>
                  <a:cs typeface="Roboto"/>
                  <a:sym typeface="Roboto"/>
                </a:defRPr>
              </a:lvl1pPr>
              <a:lvl2pPr marL="914400" marR="0" lvl="1" indent="-317500" algn="l" rtl="0">
                <a:lnSpc>
                  <a:spcPct val="115000"/>
                </a:lnSpc>
                <a:spcBef>
                  <a:spcPts val="1600"/>
                </a:spcBef>
                <a:spcAft>
                  <a:spcPts val="0"/>
                </a:spcAft>
                <a:buClr>
                  <a:schemeClr val="lt1"/>
                </a:buClr>
                <a:buSzPts val="1400"/>
                <a:buFont typeface="Roboto"/>
                <a:buChar char="○"/>
                <a:defRPr sz="1400" b="0" i="0" u="none" strike="noStrike" cap="none">
                  <a:solidFill>
                    <a:schemeClr val="lt1"/>
                  </a:solidFill>
                  <a:latin typeface="Roboto"/>
                  <a:ea typeface="Roboto"/>
                  <a:cs typeface="Roboto"/>
                  <a:sym typeface="Roboto"/>
                </a:defRPr>
              </a:lvl2pPr>
              <a:lvl3pPr marL="1371600" marR="0" lvl="2" indent="-317500" algn="l" rtl="0">
                <a:lnSpc>
                  <a:spcPct val="115000"/>
                </a:lnSpc>
                <a:spcBef>
                  <a:spcPts val="1600"/>
                </a:spcBef>
                <a:spcAft>
                  <a:spcPts val="0"/>
                </a:spcAft>
                <a:buClr>
                  <a:schemeClr val="lt1"/>
                </a:buClr>
                <a:buSzPts val="1400"/>
                <a:buFont typeface="Roboto"/>
                <a:buChar char="■"/>
                <a:defRPr sz="1400" b="0" i="0" u="none" strike="noStrike" cap="none">
                  <a:solidFill>
                    <a:schemeClr val="lt1"/>
                  </a:solidFill>
                  <a:latin typeface="Roboto"/>
                  <a:ea typeface="Roboto"/>
                  <a:cs typeface="Roboto"/>
                  <a:sym typeface="Roboto"/>
                </a:defRPr>
              </a:lvl3pPr>
              <a:lvl4pPr marL="1828800" marR="0" lvl="3" indent="-317500" algn="l" rtl="0">
                <a:lnSpc>
                  <a:spcPct val="115000"/>
                </a:lnSpc>
                <a:spcBef>
                  <a:spcPts val="1600"/>
                </a:spcBef>
                <a:spcAft>
                  <a:spcPts val="0"/>
                </a:spcAft>
                <a:buClr>
                  <a:schemeClr val="lt1"/>
                </a:buClr>
                <a:buSzPts val="1400"/>
                <a:buFont typeface="Roboto"/>
                <a:buChar char="●"/>
                <a:defRPr sz="1400" b="0" i="0" u="none" strike="noStrike" cap="none">
                  <a:solidFill>
                    <a:schemeClr val="lt1"/>
                  </a:solidFill>
                  <a:latin typeface="Roboto"/>
                  <a:ea typeface="Roboto"/>
                  <a:cs typeface="Roboto"/>
                  <a:sym typeface="Roboto"/>
                </a:defRPr>
              </a:lvl4pPr>
              <a:lvl5pPr marL="2286000" marR="0" lvl="4" indent="-317500" algn="l" rtl="0">
                <a:lnSpc>
                  <a:spcPct val="115000"/>
                </a:lnSpc>
                <a:spcBef>
                  <a:spcPts val="1600"/>
                </a:spcBef>
                <a:spcAft>
                  <a:spcPts val="0"/>
                </a:spcAft>
                <a:buClr>
                  <a:schemeClr val="lt1"/>
                </a:buClr>
                <a:buSzPts val="1400"/>
                <a:buFont typeface="Roboto"/>
                <a:buChar char="○"/>
                <a:defRPr sz="1400" b="0" i="0" u="none" strike="noStrike" cap="none">
                  <a:solidFill>
                    <a:schemeClr val="lt1"/>
                  </a:solidFill>
                  <a:latin typeface="Roboto"/>
                  <a:ea typeface="Roboto"/>
                  <a:cs typeface="Roboto"/>
                  <a:sym typeface="Roboto"/>
                </a:defRPr>
              </a:lvl5pPr>
              <a:lvl6pPr marL="2743200" marR="0" lvl="5" indent="-317500" algn="l" rtl="0">
                <a:lnSpc>
                  <a:spcPct val="115000"/>
                </a:lnSpc>
                <a:spcBef>
                  <a:spcPts val="1600"/>
                </a:spcBef>
                <a:spcAft>
                  <a:spcPts val="0"/>
                </a:spcAft>
                <a:buClr>
                  <a:schemeClr val="lt1"/>
                </a:buClr>
                <a:buSzPts val="1400"/>
                <a:buFont typeface="Roboto"/>
                <a:buChar char="■"/>
                <a:defRPr sz="1400" b="0" i="0" u="none" strike="noStrike" cap="none">
                  <a:solidFill>
                    <a:schemeClr val="lt1"/>
                  </a:solidFill>
                  <a:latin typeface="Roboto"/>
                  <a:ea typeface="Roboto"/>
                  <a:cs typeface="Roboto"/>
                  <a:sym typeface="Roboto"/>
                </a:defRPr>
              </a:lvl6pPr>
              <a:lvl7pPr marL="3200400" marR="0" lvl="6" indent="-317500" algn="l" rtl="0">
                <a:lnSpc>
                  <a:spcPct val="115000"/>
                </a:lnSpc>
                <a:spcBef>
                  <a:spcPts val="1600"/>
                </a:spcBef>
                <a:spcAft>
                  <a:spcPts val="0"/>
                </a:spcAft>
                <a:buClr>
                  <a:schemeClr val="lt1"/>
                </a:buClr>
                <a:buSzPts val="1400"/>
                <a:buFont typeface="Roboto"/>
                <a:buChar char="●"/>
                <a:defRPr sz="1400" b="0" i="0" u="none" strike="noStrike" cap="none">
                  <a:solidFill>
                    <a:schemeClr val="lt1"/>
                  </a:solidFill>
                  <a:latin typeface="Roboto"/>
                  <a:ea typeface="Roboto"/>
                  <a:cs typeface="Roboto"/>
                  <a:sym typeface="Roboto"/>
                </a:defRPr>
              </a:lvl7pPr>
              <a:lvl8pPr marL="3657600" marR="0" lvl="7" indent="-317500" algn="l" rtl="0">
                <a:lnSpc>
                  <a:spcPct val="115000"/>
                </a:lnSpc>
                <a:spcBef>
                  <a:spcPts val="1600"/>
                </a:spcBef>
                <a:spcAft>
                  <a:spcPts val="0"/>
                </a:spcAft>
                <a:buClr>
                  <a:schemeClr val="lt1"/>
                </a:buClr>
                <a:buSzPts val="1400"/>
                <a:buFont typeface="Roboto"/>
                <a:buChar char="○"/>
                <a:defRPr sz="1400" b="0" i="0" u="none" strike="noStrike" cap="none">
                  <a:solidFill>
                    <a:schemeClr val="lt1"/>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lt1"/>
                </a:buClr>
                <a:buSzPts val="1400"/>
                <a:buFont typeface="Roboto"/>
                <a:buChar char="■"/>
                <a:defRPr sz="1400" b="0" i="0" u="none" strike="noStrike" cap="none">
                  <a:solidFill>
                    <a:schemeClr val="lt1"/>
                  </a:solidFill>
                  <a:latin typeface="Roboto"/>
                  <a:ea typeface="Roboto"/>
                  <a:cs typeface="Roboto"/>
                  <a:sym typeface="Roboto"/>
                </a:defRPr>
              </a:lvl9pPr>
            </a:lstStyle>
            <a:p>
              <a:pPr marL="0" indent="0">
                <a:buFont typeface="Roboto"/>
                <a:buNone/>
              </a:pPr>
              <a:r>
                <a:rPr lang="en-GB" sz="1067" b="1">
                  <a:solidFill>
                    <a:schemeClr val="tx1"/>
                  </a:solidFill>
                </a:rPr>
                <a:t>Coupa Supplier Training</a:t>
              </a:r>
            </a:p>
          </p:txBody>
        </p:sp>
      </p:grpSp>
    </p:spTree>
    <p:extLst>
      <p:ext uri="{BB962C8B-B14F-4D97-AF65-F5344CB8AC3E}">
        <p14:creationId xmlns:p14="http://schemas.microsoft.com/office/powerpoint/2010/main" val="3216714550"/>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matchingName="Title + Slant 2" preserve="1" userDrawn="1">
  <p:cSld name="Title + Slant 2">
    <p:spTree>
      <p:nvGrpSpPr>
        <p:cNvPr id="1" name="Shape 47"/>
        <p:cNvGrpSpPr/>
        <p:nvPr/>
      </p:nvGrpSpPr>
      <p:grpSpPr>
        <a:xfrm>
          <a:off x="0" y="0"/>
          <a:ext cx="0" cy="0"/>
          <a:chOff x="0" y="0"/>
          <a:chExt cx="0" cy="0"/>
        </a:xfrm>
      </p:grpSpPr>
      <p:pic>
        <p:nvPicPr>
          <p:cNvPr id="51" name="Google Shape;51;p11"/>
          <p:cNvPicPr preferRelativeResize="0"/>
          <p:nvPr/>
        </p:nvPicPr>
        <p:blipFill rotWithShape="1">
          <a:blip r:embed="rId2">
            <a:alphaModFix/>
          </a:blip>
          <a:srcRect t="54305" b="11262"/>
          <a:stretch/>
        </p:blipFill>
        <p:spPr>
          <a:xfrm>
            <a:off x="1" y="4496635"/>
            <a:ext cx="12192004" cy="2361365"/>
          </a:xfrm>
          <a:prstGeom prst="rect">
            <a:avLst/>
          </a:prstGeom>
          <a:noFill/>
          <a:ln>
            <a:noFill/>
          </a:ln>
        </p:spPr>
      </p:pic>
      <p:pic>
        <p:nvPicPr>
          <p:cNvPr id="48" name="Google Shape;48;p11"/>
          <p:cNvPicPr preferRelativeResize="0"/>
          <p:nvPr/>
        </p:nvPicPr>
        <p:blipFill>
          <a:blip r:embed="rId3">
            <a:alphaModFix/>
          </a:blip>
          <a:stretch>
            <a:fillRect/>
          </a:stretch>
        </p:blipFill>
        <p:spPr>
          <a:xfrm>
            <a:off x="11728737" y="199533"/>
            <a:ext cx="288500" cy="322867"/>
          </a:xfrm>
          <a:prstGeom prst="rect">
            <a:avLst/>
          </a:prstGeom>
          <a:noFill/>
          <a:ln>
            <a:noFill/>
          </a:ln>
        </p:spPr>
      </p:pic>
      <p:sp>
        <p:nvSpPr>
          <p:cNvPr id="49" name="Google Shape;49;p11"/>
          <p:cNvSpPr txBox="1">
            <a:spLocks noGrp="1"/>
          </p:cNvSpPr>
          <p:nvPr>
            <p:ph type="title"/>
          </p:nvPr>
        </p:nvSpPr>
        <p:spPr>
          <a:xfrm>
            <a:off x="415600" y="596901"/>
            <a:ext cx="11360800" cy="791633"/>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 name="Google Shape;40;p9">
            <a:extLst>
              <a:ext uri="{FF2B5EF4-FFF2-40B4-BE49-F238E27FC236}">
                <a16:creationId xmlns:a16="http://schemas.microsoft.com/office/drawing/2014/main" id="{EA31EB1F-7B95-D560-18F8-6CE1B9ED8351}"/>
              </a:ext>
            </a:extLst>
          </p:cNvPr>
          <p:cNvSpPr txBox="1">
            <a:spLocks noGrp="1"/>
          </p:cNvSpPr>
          <p:nvPr>
            <p:ph type="subTitle" idx="1"/>
          </p:nvPr>
        </p:nvSpPr>
        <p:spPr>
          <a:xfrm>
            <a:off x="406400" y="1524000"/>
            <a:ext cx="11379200" cy="570965"/>
          </a:xfrm>
          <a:prstGeom prst="rect">
            <a:avLst/>
          </a:prstGeom>
        </p:spPr>
        <p:txBody>
          <a:bodyPr spcFirstLastPara="1" wrap="square" lIns="0" tIns="0" rIns="0" bIns="0" anchor="t" anchorCtr="0">
            <a:noAutofit/>
          </a:bodyPr>
          <a:lstStyle>
            <a:lvl1pPr lvl="0" algn="ctr" rtl="0">
              <a:spcBef>
                <a:spcPts val="0"/>
              </a:spcBef>
              <a:spcAft>
                <a:spcPts val="0"/>
              </a:spcAft>
              <a:buSzPts val="1800"/>
              <a:buNone/>
              <a:defRPr/>
            </a:lvl1pPr>
            <a:lvl2pPr lvl="1" rtl="0">
              <a:spcBef>
                <a:spcPts val="2133"/>
              </a:spcBef>
              <a:spcAft>
                <a:spcPts val="0"/>
              </a:spcAft>
              <a:buSzPts val="1800"/>
              <a:buNone/>
              <a:defRPr sz="2400"/>
            </a:lvl2pPr>
            <a:lvl3pPr lvl="2" rtl="0">
              <a:spcBef>
                <a:spcPts val="2133"/>
              </a:spcBef>
              <a:spcAft>
                <a:spcPts val="0"/>
              </a:spcAft>
              <a:buSzPts val="1800"/>
              <a:buNone/>
              <a:defRPr sz="2400"/>
            </a:lvl3pPr>
            <a:lvl4pPr lvl="3" rtl="0">
              <a:spcBef>
                <a:spcPts val="2133"/>
              </a:spcBef>
              <a:spcAft>
                <a:spcPts val="0"/>
              </a:spcAft>
              <a:buSzPts val="1800"/>
              <a:buNone/>
              <a:defRPr sz="2400"/>
            </a:lvl4pPr>
            <a:lvl5pPr lvl="4" rtl="0">
              <a:spcBef>
                <a:spcPts val="2133"/>
              </a:spcBef>
              <a:spcAft>
                <a:spcPts val="0"/>
              </a:spcAft>
              <a:buSzPts val="1800"/>
              <a:buNone/>
              <a:defRPr sz="2400"/>
            </a:lvl5pPr>
            <a:lvl6pPr lvl="5" rtl="0">
              <a:spcBef>
                <a:spcPts val="2133"/>
              </a:spcBef>
              <a:spcAft>
                <a:spcPts val="0"/>
              </a:spcAft>
              <a:buSzPts val="1800"/>
              <a:buNone/>
              <a:defRPr sz="2400"/>
            </a:lvl6pPr>
            <a:lvl7pPr lvl="6" rtl="0">
              <a:spcBef>
                <a:spcPts val="2133"/>
              </a:spcBef>
              <a:spcAft>
                <a:spcPts val="0"/>
              </a:spcAft>
              <a:buSzPts val="1800"/>
              <a:buNone/>
              <a:defRPr sz="2400"/>
            </a:lvl7pPr>
            <a:lvl8pPr lvl="7" rtl="0">
              <a:spcBef>
                <a:spcPts val="2133"/>
              </a:spcBef>
              <a:spcAft>
                <a:spcPts val="0"/>
              </a:spcAft>
              <a:buSzPts val="1800"/>
              <a:buNone/>
              <a:defRPr sz="2400"/>
            </a:lvl8pPr>
            <a:lvl9pPr lvl="8" rtl="0">
              <a:spcBef>
                <a:spcPts val="2133"/>
              </a:spcBef>
              <a:spcAft>
                <a:spcPts val="2133"/>
              </a:spcAft>
              <a:buSzPts val="1800"/>
              <a:buNone/>
              <a:defRPr sz="2400"/>
            </a:lvl9pPr>
          </a:lstStyle>
          <a:p>
            <a:endParaRPr/>
          </a:p>
        </p:txBody>
      </p:sp>
      <p:sp>
        <p:nvSpPr>
          <p:cNvPr id="3" name="Google Shape;34;p8">
            <a:extLst>
              <a:ext uri="{FF2B5EF4-FFF2-40B4-BE49-F238E27FC236}">
                <a16:creationId xmlns:a16="http://schemas.microsoft.com/office/drawing/2014/main" id="{1105626F-1C02-EF6C-79E8-A47E83237E4D}"/>
              </a:ext>
            </a:extLst>
          </p:cNvPr>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solidFill>
                  <a:schemeClr val="tx1"/>
                </a:solidFill>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GB" smtClean="0"/>
              <a:pPr/>
              <a:t>‹#›</a:t>
            </a:fld>
            <a:endParaRPr lang="en-GB"/>
          </a:p>
        </p:txBody>
      </p:sp>
      <p:grpSp>
        <p:nvGrpSpPr>
          <p:cNvPr id="4" name="Group 3">
            <a:extLst>
              <a:ext uri="{FF2B5EF4-FFF2-40B4-BE49-F238E27FC236}">
                <a16:creationId xmlns:a16="http://schemas.microsoft.com/office/drawing/2014/main" id="{C75944F4-1D21-0FC2-E470-594683C212CC}"/>
              </a:ext>
            </a:extLst>
          </p:cNvPr>
          <p:cNvGrpSpPr/>
          <p:nvPr userDrawn="1"/>
        </p:nvGrpSpPr>
        <p:grpSpPr>
          <a:xfrm>
            <a:off x="406400" y="6372186"/>
            <a:ext cx="3873499" cy="196450"/>
            <a:chOff x="304800" y="4779130"/>
            <a:chExt cx="2905124" cy="147337"/>
          </a:xfrm>
        </p:grpSpPr>
        <p:sp>
          <p:nvSpPr>
            <p:cNvPr id="5" name="Google Shape;771;p119">
              <a:extLst>
                <a:ext uri="{FF2B5EF4-FFF2-40B4-BE49-F238E27FC236}">
                  <a16:creationId xmlns:a16="http://schemas.microsoft.com/office/drawing/2014/main" id="{6EC712E0-B6A1-A65C-BD03-1D59CD6B81D9}"/>
                </a:ext>
              </a:extLst>
            </p:cNvPr>
            <p:cNvSpPr/>
            <p:nvPr/>
          </p:nvSpPr>
          <p:spPr>
            <a:xfrm>
              <a:off x="304800" y="4779130"/>
              <a:ext cx="20700" cy="1344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Roboto"/>
                <a:ea typeface="Roboto"/>
                <a:cs typeface="Roboto"/>
                <a:sym typeface="Roboto"/>
              </a:endParaRPr>
            </a:p>
          </p:txBody>
        </p:sp>
        <p:sp>
          <p:nvSpPr>
            <p:cNvPr id="6" name="Google Shape;772;p119">
              <a:extLst>
                <a:ext uri="{FF2B5EF4-FFF2-40B4-BE49-F238E27FC236}">
                  <a16:creationId xmlns:a16="http://schemas.microsoft.com/office/drawing/2014/main" id="{A5826F5D-71C5-D4F1-9665-C83278C924C7}"/>
                </a:ext>
              </a:extLst>
            </p:cNvPr>
            <p:cNvSpPr txBox="1">
              <a:spLocks/>
            </p:cNvSpPr>
            <p:nvPr/>
          </p:nvSpPr>
          <p:spPr>
            <a:xfrm>
              <a:off x="394349" y="4784842"/>
              <a:ext cx="2815575" cy="141625"/>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lt1"/>
                </a:buClr>
                <a:buSzPts val="1800"/>
                <a:buFont typeface="Roboto"/>
                <a:buChar char="●"/>
                <a:defRPr sz="1800" b="0" i="0" u="none" strike="noStrike" cap="none">
                  <a:solidFill>
                    <a:schemeClr val="lt1"/>
                  </a:solidFill>
                  <a:latin typeface="Roboto"/>
                  <a:ea typeface="Roboto"/>
                  <a:cs typeface="Roboto"/>
                  <a:sym typeface="Roboto"/>
                </a:defRPr>
              </a:lvl1pPr>
              <a:lvl2pPr marL="914400" marR="0" lvl="1" indent="-317500" algn="l" rtl="0">
                <a:lnSpc>
                  <a:spcPct val="115000"/>
                </a:lnSpc>
                <a:spcBef>
                  <a:spcPts val="1600"/>
                </a:spcBef>
                <a:spcAft>
                  <a:spcPts val="0"/>
                </a:spcAft>
                <a:buClr>
                  <a:schemeClr val="lt1"/>
                </a:buClr>
                <a:buSzPts val="1400"/>
                <a:buFont typeface="Roboto"/>
                <a:buChar char="○"/>
                <a:defRPr sz="1400" b="0" i="0" u="none" strike="noStrike" cap="none">
                  <a:solidFill>
                    <a:schemeClr val="lt1"/>
                  </a:solidFill>
                  <a:latin typeface="Roboto"/>
                  <a:ea typeface="Roboto"/>
                  <a:cs typeface="Roboto"/>
                  <a:sym typeface="Roboto"/>
                </a:defRPr>
              </a:lvl2pPr>
              <a:lvl3pPr marL="1371600" marR="0" lvl="2" indent="-317500" algn="l" rtl="0">
                <a:lnSpc>
                  <a:spcPct val="115000"/>
                </a:lnSpc>
                <a:spcBef>
                  <a:spcPts val="1600"/>
                </a:spcBef>
                <a:spcAft>
                  <a:spcPts val="0"/>
                </a:spcAft>
                <a:buClr>
                  <a:schemeClr val="lt1"/>
                </a:buClr>
                <a:buSzPts val="1400"/>
                <a:buFont typeface="Roboto"/>
                <a:buChar char="■"/>
                <a:defRPr sz="1400" b="0" i="0" u="none" strike="noStrike" cap="none">
                  <a:solidFill>
                    <a:schemeClr val="lt1"/>
                  </a:solidFill>
                  <a:latin typeface="Roboto"/>
                  <a:ea typeface="Roboto"/>
                  <a:cs typeface="Roboto"/>
                  <a:sym typeface="Roboto"/>
                </a:defRPr>
              </a:lvl3pPr>
              <a:lvl4pPr marL="1828800" marR="0" lvl="3" indent="-317500" algn="l" rtl="0">
                <a:lnSpc>
                  <a:spcPct val="115000"/>
                </a:lnSpc>
                <a:spcBef>
                  <a:spcPts val="1600"/>
                </a:spcBef>
                <a:spcAft>
                  <a:spcPts val="0"/>
                </a:spcAft>
                <a:buClr>
                  <a:schemeClr val="lt1"/>
                </a:buClr>
                <a:buSzPts val="1400"/>
                <a:buFont typeface="Roboto"/>
                <a:buChar char="●"/>
                <a:defRPr sz="1400" b="0" i="0" u="none" strike="noStrike" cap="none">
                  <a:solidFill>
                    <a:schemeClr val="lt1"/>
                  </a:solidFill>
                  <a:latin typeface="Roboto"/>
                  <a:ea typeface="Roboto"/>
                  <a:cs typeface="Roboto"/>
                  <a:sym typeface="Roboto"/>
                </a:defRPr>
              </a:lvl4pPr>
              <a:lvl5pPr marL="2286000" marR="0" lvl="4" indent="-317500" algn="l" rtl="0">
                <a:lnSpc>
                  <a:spcPct val="115000"/>
                </a:lnSpc>
                <a:spcBef>
                  <a:spcPts val="1600"/>
                </a:spcBef>
                <a:spcAft>
                  <a:spcPts val="0"/>
                </a:spcAft>
                <a:buClr>
                  <a:schemeClr val="lt1"/>
                </a:buClr>
                <a:buSzPts val="1400"/>
                <a:buFont typeface="Roboto"/>
                <a:buChar char="○"/>
                <a:defRPr sz="1400" b="0" i="0" u="none" strike="noStrike" cap="none">
                  <a:solidFill>
                    <a:schemeClr val="lt1"/>
                  </a:solidFill>
                  <a:latin typeface="Roboto"/>
                  <a:ea typeface="Roboto"/>
                  <a:cs typeface="Roboto"/>
                  <a:sym typeface="Roboto"/>
                </a:defRPr>
              </a:lvl5pPr>
              <a:lvl6pPr marL="2743200" marR="0" lvl="5" indent="-317500" algn="l" rtl="0">
                <a:lnSpc>
                  <a:spcPct val="115000"/>
                </a:lnSpc>
                <a:spcBef>
                  <a:spcPts val="1600"/>
                </a:spcBef>
                <a:spcAft>
                  <a:spcPts val="0"/>
                </a:spcAft>
                <a:buClr>
                  <a:schemeClr val="lt1"/>
                </a:buClr>
                <a:buSzPts val="1400"/>
                <a:buFont typeface="Roboto"/>
                <a:buChar char="■"/>
                <a:defRPr sz="1400" b="0" i="0" u="none" strike="noStrike" cap="none">
                  <a:solidFill>
                    <a:schemeClr val="lt1"/>
                  </a:solidFill>
                  <a:latin typeface="Roboto"/>
                  <a:ea typeface="Roboto"/>
                  <a:cs typeface="Roboto"/>
                  <a:sym typeface="Roboto"/>
                </a:defRPr>
              </a:lvl6pPr>
              <a:lvl7pPr marL="3200400" marR="0" lvl="6" indent="-317500" algn="l" rtl="0">
                <a:lnSpc>
                  <a:spcPct val="115000"/>
                </a:lnSpc>
                <a:spcBef>
                  <a:spcPts val="1600"/>
                </a:spcBef>
                <a:spcAft>
                  <a:spcPts val="0"/>
                </a:spcAft>
                <a:buClr>
                  <a:schemeClr val="lt1"/>
                </a:buClr>
                <a:buSzPts val="1400"/>
                <a:buFont typeface="Roboto"/>
                <a:buChar char="●"/>
                <a:defRPr sz="1400" b="0" i="0" u="none" strike="noStrike" cap="none">
                  <a:solidFill>
                    <a:schemeClr val="lt1"/>
                  </a:solidFill>
                  <a:latin typeface="Roboto"/>
                  <a:ea typeface="Roboto"/>
                  <a:cs typeface="Roboto"/>
                  <a:sym typeface="Roboto"/>
                </a:defRPr>
              </a:lvl7pPr>
              <a:lvl8pPr marL="3657600" marR="0" lvl="7" indent="-317500" algn="l" rtl="0">
                <a:lnSpc>
                  <a:spcPct val="115000"/>
                </a:lnSpc>
                <a:spcBef>
                  <a:spcPts val="1600"/>
                </a:spcBef>
                <a:spcAft>
                  <a:spcPts val="0"/>
                </a:spcAft>
                <a:buClr>
                  <a:schemeClr val="lt1"/>
                </a:buClr>
                <a:buSzPts val="1400"/>
                <a:buFont typeface="Roboto"/>
                <a:buChar char="○"/>
                <a:defRPr sz="1400" b="0" i="0" u="none" strike="noStrike" cap="none">
                  <a:solidFill>
                    <a:schemeClr val="lt1"/>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lt1"/>
                </a:buClr>
                <a:buSzPts val="1400"/>
                <a:buFont typeface="Roboto"/>
                <a:buChar char="■"/>
                <a:defRPr sz="1400" b="0" i="0" u="none" strike="noStrike" cap="none">
                  <a:solidFill>
                    <a:schemeClr val="lt1"/>
                  </a:solidFill>
                  <a:latin typeface="Roboto"/>
                  <a:ea typeface="Roboto"/>
                  <a:cs typeface="Roboto"/>
                  <a:sym typeface="Roboto"/>
                </a:defRPr>
              </a:lvl9pPr>
            </a:lstStyle>
            <a:p>
              <a:pPr marL="0" indent="0">
                <a:buFont typeface="Roboto"/>
                <a:buNone/>
              </a:pPr>
              <a:r>
                <a:rPr lang="en-GB" sz="1067" b="1">
                  <a:solidFill>
                    <a:schemeClr val="tx1"/>
                  </a:solidFill>
                </a:rPr>
                <a:t>Coupa Supplier Training</a:t>
              </a:r>
            </a:p>
          </p:txBody>
        </p:sp>
      </p:grpSp>
    </p:spTree>
    <p:extLst>
      <p:ext uri="{BB962C8B-B14F-4D97-AF65-F5344CB8AC3E}">
        <p14:creationId xmlns:p14="http://schemas.microsoft.com/office/powerpoint/2010/main" val="3161257335"/>
      </p:ext>
    </p:extLst>
  </p:cSld>
  <p:clrMapOvr>
    <a:masterClrMapping/>
  </p:clrMapOvr>
  <p:extLst>
    <p:ext uri="{DCECCB84-F9BA-43D5-87BE-67443E8EF086}">
      <p15:sldGuideLst xmlns:p15="http://schemas.microsoft.com/office/powerpoint/2012/main">
        <p15:guide id="1" pos="309">
          <p15:clr>
            <a:srgbClr val="FA7B17"/>
          </p15:clr>
        </p15:guide>
      </p15:sldGuideLst>
    </p:ext>
  </p:extLst>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matchingName="Cover slide 3" preserve="1">
  <p:cSld name="Cover slide 3">
    <p:bg>
      <p:bgPr>
        <a:solidFill>
          <a:schemeClr val="lt2"/>
        </a:solidFill>
        <a:effectLst/>
      </p:bgPr>
    </p:bg>
    <p:spTree>
      <p:nvGrpSpPr>
        <p:cNvPr id="1" name="Shape 74"/>
        <p:cNvGrpSpPr/>
        <p:nvPr/>
      </p:nvGrpSpPr>
      <p:grpSpPr>
        <a:xfrm>
          <a:off x="0" y="0"/>
          <a:ext cx="0" cy="0"/>
          <a:chOff x="0" y="0"/>
          <a:chExt cx="0" cy="0"/>
        </a:xfrm>
      </p:grpSpPr>
      <p:sp>
        <p:nvSpPr>
          <p:cNvPr id="75" name="Google Shape;75;p16"/>
          <p:cNvSpPr/>
          <p:nvPr/>
        </p:nvSpPr>
        <p:spPr>
          <a:xfrm>
            <a:off x="8660234" y="-21264"/>
            <a:ext cx="3573433" cy="6879264"/>
          </a:xfrm>
          <a:custGeom>
            <a:avLst/>
            <a:gdLst/>
            <a:ahLst/>
            <a:cxnLst/>
            <a:rect l="l" t="t" r="r" b="b"/>
            <a:pathLst>
              <a:path w="107203" h="207345" extrusionOk="0">
                <a:moveTo>
                  <a:pt x="106561" y="207345"/>
                </a:moveTo>
                <a:lnTo>
                  <a:pt x="107203" y="0"/>
                </a:lnTo>
                <a:lnTo>
                  <a:pt x="21826" y="394"/>
                </a:lnTo>
                <a:lnTo>
                  <a:pt x="0" y="207273"/>
                </a:lnTo>
                <a:close/>
              </a:path>
            </a:pathLst>
          </a:custGeom>
          <a:solidFill>
            <a:schemeClr val="accent1"/>
          </a:solidFill>
          <a:ln>
            <a:noFill/>
          </a:ln>
        </p:spPr>
      </p:sp>
      <p:pic>
        <p:nvPicPr>
          <p:cNvPr id="76" name="Google Shape;76;p16"/>
          <p:cNvPicPr preferRelativeResize="0"/>
          <p:nvPr/>
        </p:nvPicPr>
        <p:blipFill rotWithShape="1">
          <a:blip r:embed="rId2">
            <a:alphaModFix/>
          </a:blip>
          <a:srcRect t="1606" b="1606"/>
          <a:stretch/>
        </p:blipFill>
        <p:spPr>
          <a:xfrm>
            <a:off x="10060033" y="4791169"/>
            <a:ext cx="1815600" cy="1757233"/>
          </a:xfrm>
          <a:prstGeom prst="rect">
            <a:avLst/>
          </a:prstGeom>
          <a:noFill/>
          <a:ln>
            <a:noFill/>
          </a:ln>
        </p:spPr>
      </p:pic>
      <p:sp>
        <p:nvSpPr>
          <p:cNvPr id="77" name="Google Shape;77;p16"/>
          <p:cNvSpPr txBox="1">
            <a:spLocks noGrp="1"/>
          </p:cNvSpPr>
          <p:nvPr>
            <p:ph type="ctrTitle"/>
          </p:nvPr>
        </p:nvSpPr>
        <p:spPr>
          <a:xfrm rot="195">
            <a:off x="406458" y="1948223"/>
            <a:ext cx="7198151" cy="880226"/>
          </a:xfrm>
          <a:prstGeom prst="rect">
            <a:avLst/>
          </a:prstGeom>
        </p:spPr>
        <p:txBody>
          <a:bodyPr spcFirstLastPara="1" wrap="square" lIns="91425" tIns="91425" rIns="91425" bIns="0" anchor="t" anchorCtr="0">
            <a:spAutoFit/>
          </a:bodyPr>
          <a:lstStyle>
            <a:lvl1pPr lvl="0" rtl="0">
              <a:spcBef>
                <a:spcPts val="0"/>
              </a:spcBef>
              <a:spcAft>
                <a:spcPts val="0"/>
              </a:spcAft>
              <a:buClr>
                <a:schemeClr val="dk1"/>
              </a:buClr>
              <a:buSzPts val="4800"/>
              <a:buFont typeface="Roboto Black"/>
              <a:buNone/>
              <a:defRPr sz="6400" b="0">
                <a:solidFill>
                  <a:schemeClr val="dk1"/>
                </a:solidFill>
                <a:latin typeface="Roboto Black"/>
                <a:ea typeface="Roboto Black"/>
                <a:cs typeface="Roboto Black"/>
                <a:sym typeface="Roboto Black"/>
              </a:defRPr>
            </a:lvl1pPr>
            <a:lvl2pPr lvl="1" rtl="0">
              <a:spcBef>
                <a:spcPts val="0"/>
              </a:spcBef>
              <a:spcAft>
                <a:spcPts val="0"/>
              </a:spcAft>
              <a:buClr>
                <a:schemeClr val="dk1"/>
              </a:buClr>
              <a:buSzPts val="5200"/>
              <a:buNone/>
              <a:defRPr sz="6933">
                <a:solidFill>
                  <a:schemeClr val="dk1"/>
                </a:solidFill>
              </a:defRPr>
            </a:lvl2pPr>
            <a:lvl3pPr lvl="2" rtl="0">
              <a:spcBef>
                <a:spcPts val="0"/>
              </a:spcBef>
              <a:spcAft>
                <a:spcPts val="0"/>
              </a:spcAft>
              <a:buClr>
                <a:schemeClr val="dk1"/>
              </a:buClr>
              <a:buSzPts val="5200"/>
              <a:buNone/>
              <a:defRPr sz="6933">
                <a:solidFill>
                  <a:schemeClr val="dk1"/>
                </a:solidFill>
              </a:defRPr>
            </a:lvl3pPr>
            <a:lvl4pPr lvl="3" rtl="0">
              <a:spcBef>
                <a:spcPts val="0"/>
              </a:spcBef>
              <a:spcAft>
                <a:spcPts val="0"/>
              </a:spcAft>
              <a:buClr>
                <a:schemeClr val="dk1"/>
              </a:buClr>
              <a:buSzPts val="5200"/>
              <a:buNone/>
              <a:defRPr sz="6933">
                <a:solidFill>
                  <a:schemeClr val="dk1"/>
                </a:solidFill>
              </a:defRPr>
            </a:lvl4pPr>
            <a:lvl5pPr lvl="4" rtl="0">
              <a:spcBef>
                <a:spcPts val="0"/>
              </a:spcBef>
              <a:spcAft>
                <a:spcPts val="0"/>
              </a:spcAft>
              <a:buClr>
                <a:schemeClr val="dk1"/>
              </a:buClr>
              <a:buSzPts val="5200"/>
              <a:buNone/>
              <a:defRPr sz="6933">
                <a:solidFill>
                  <a:schemeClr val="dk1"/>
                </a:solidFill>
              </a:defRPr>
            </a:lvl5pPr>
            <a:lvl6pPr lvl="5" rtl="0">
              <a:spcBef>
                <a:spcPts val="0"/>
              </a:spcBef>
              <a:spcAft>
                <a:spcPts val="0"/>
              </a:spcAft>
              <a:buClr>
                <a:schemeClr val="dk1"/>
              </a:buClr>
              <a:buSzPts val="5200"/>
              <a:buNone/>
              <a:defRPr sz="6933">
                <a:solidFill>
                  <a:schemeClr val="dk1"/>
                </a:solidFill>
              </a:defRPr>
            </a:lvl6pPr>
            <a:lvl7pPr lvl="6" rtl="0">
              <a:spcBef>
                <a:spcPts val="0"/>
              </a:spcBef>
              <a:spcAft>
                <a:spcPts val="0"/>
              </a:spcAft>
              <a:buClr>
                <a:schemeClr val="dk1"/>
              </a:buClr>
              <a:buSzPts val="5200"/>
              <a:buNone/>
              <a:defRPr sz="6933">
                <a:solidFill>
                  <a:schemeClr val="dk1"/>
                </a:solidFill>
              </a:defRPr>
            </a:lvl7pPr>
            <a:lvl8pPr lvl="7" rtl="0">
              <a:spcBef>
                <a:spcPts val="0"/>
              </a:spcBef>
              <a:spcAft>
                <a:spcPts val="0"/>
              </a:spcAft>
              <a:buClr>
                <a:schemeClr val="dk1"/>
              </a:buClr>
              <a:buSzPts val="5200"/>
              <a:buNone/>
              <a:defRPr sz="6933">
                <a:solidFill>
                  <a:schemeClr val="dk1"/>
                </a:solidFill>
              </a:defRPr>
            </a:lvl8pPr>
            <a:lvl9pPr lvl="8" rtl="0">
              <a:spcBef>
                <a:spcPts val="0"/>
              </a:spcBef>
              <a:spcAft>
                <a:spcPts val="0"/>
              </a:spcAft>
              <a:buClr>
                <a:schemeClr val="dk1"/>
              </a:buClr>
              <a:buSzPts val="5200"/>
              <a:buNone/>
              <a:defRPr sz="6933">
                <a:solidFill>
                  <a:schemeClr val="dk1"/>
                </a:solidFill>
              </a:defRPr>
            </a:lvl9pPr>
          </a:lstStyle>
          <a:p>
            <a:endParaRPr/>
          </a:p>
        </p:txBody>
      </p:sp>
      <p:sp>
        <p:nvSpPr>
          <p:cNvPr id="78" name="Google Shape;78;p16"/>
          <p:cNvSpPr txBox="1">
            <a:spLocks noGrp="1"/>
          </p:cNvSpPr>
          <p:nvPr>
            <p:ph type="subTitle" idx="1"/>
          </p:nvPr>
        </p:nvSpPr>
        <p:spPr>
          <a:xfrm rot="-628">
            <a:off x="406393" y="3641785"/>
            <a:ext cx="6696551" cy="1148800"/>
          </a:xfrm>
          <a:prstGeom prst="rect">
            <a:avLst/>
          </a:prstGeom>
        </p:spPr>
        <p:txBody>
          <a:bodyPr spcFirstLastPara="1" wrap="square" lIns="90000" tIns="54000" rIns="91425" bIns="91425" anchor="t" anchorCtr="0">
            <a:noAutofit/>
          </a:bodyPr>
          <a:lstStyle>
            <a:lvl1pPr lvl="0" rtl="0">
              <a:spcBef>
                <a:spcPts val="0"/>
              </a:spcBef>
              <a:spcAft>
                <a:spcPts val="0"/>
              </a:spcAft>
              <a:buClr>
                <a:schemeClr val="dk1"/>
              </a:buClr>
              <a:buSzPts val="2400"/>
              <a:buNone/>
              <a:defRPr sz="3200">
                <a:solidFill>
                  <a:schemeClr val="dk1"/>
                </a:solidFill>
              </a:defRPr>
            </a:lvl1pPr>
            <a:lvl2pPr lvl="1" rtl="0">
              <a:spcBef>
                <a:spcPts val="2133"/>
              </a:spcBef>
              <a:spcAft>
                <a:spcPts val="0"/>
              </a:spcAft>
              <a:buClr>
                <a:schemeClr val="dk1"/>
              </a:buClr>
              <a:buSzPts val="1400"/>
              <a:buNone/>
              <a:defRPr>
                <a:solidFill>
                  <a:schemeClr val="dk1"/>
                </a:solidFill>
              </a:defRPr>
            </a:lvl2pPr>
            <a:lvl3pPr lvl="2" rtl="0">
              <a:spcBef>
                <a:spcPts val="2133"/>
              </a:spcBef>
              <a:spcAft>
                <a:spcPts val="0"/>
              </a:spcAft>
              <a:buClr>
                <a:schemeClr val="dk1"/>
              </a:buClr>
              <a:buSzPts val="1400"/>
              <a:buNone/>
              <a:defRPr>
                <a:solidFill>
                  <a:schemeClr val="dk1"/>
                </a:solidFill>
              </a:defRPr>
            </a:lvl3pPr>
            <a:lvl4pPr lvl="3" rtl="0">
              <a:spcBef>
                <a:spcPts val="2133"/>
              </a:spcBef>
              <a:spcAft>
                <a:spcPts val="0"/>
              </a:spcAft>
              <a:buClr>
                <a:schemeClr val="dk1"/>
              </a:buClr>
              <a:buSzPts val="1400"/>
              <a:buNone/>
              <a:defRPr>
                <a:solidFill>
                  <a:schemeClr val="dk1"/>
                </a:solidFill>
              </a:defRPr>
            </a:lvl4pPr>
            <a:lvl5pPr lvl="4" rtl="0">
              <a:spcBef>
                <a:spcPts val="2133"/>
              </a:spcBef>
              <a:spcAft>
                <a:spcPts val="0"/>
              </a:spcAft>
              <a:buClr>
                <a:schemeClr val="dk1"/>
              </a:buClr>
              <a:buSzPts val="1400"/>
              <a:buNone/>
              <a:defRPr>
                <a:solidFill>
                  <a:schemeClr val="dk1"/>
                </a:solidFill>
              </a:defRPr>
            </a:lvl5pPr>
            <a:lvl6pPr lvl="5" rtl="0">
              <a:spcBef>
                <a:spcPts val="2133"/>
              </a:spcBef>
              <a:spcAft>
                <a:spcPts val="0"/>
              </a:spcAft>
              <a:buClr>
                <a:schemeClr val="dk1"/>
              </a:buClr>
              <a:buSzPts val="1400"/>
              <a:buNone/>
              <a:defRPr>
                <a:solidFill>
                  <a:schemeClr val="dk1"/>
                </a:solidFill>
              </a:defRPr>
            </a:lvl6pPr>
            <a:lvl7pPr lvl="6" rtl="0">
              <a:spcBef>
                <a:spcPts val="2133"/>
              </a:spcBef>
              <a:spcAft>
                <a:spcPts val="0"/>
              </a:spcAft>
              <a:buClr>
                <a:schemeClr val="dk1"/>
              </a:buClr>
              <a:buSzPts val="1400"/>
              <a:buNone/>
              <a:defRPr>
                <a:solidFill>
                  <a:schemeClr val="dk1"/>
                </a:solidFill>
              </a:defRPr>
            </a:lvl7pPr>
            <a:lvl8pPr lvl="7" rtl="0">
              <a:spcBef>
                <a:spcPts val="2133"/>
              </a:spcBef>
              <a:spcAft>
                <a:spcPts val="0"/>
              </a:spcAft>
              <a:buClr>
                <a:schemeClr val="dk1"/>
              </a:buClr>
              <a:buSzPts val="1400"/>
              <a:buNone/>
              <a:defRPr>
                <a:solidFill>
                  <a:schemeClr val="dk1"/>
                </a:solidFill>
              </a:defRPr>
            </a:lvl8pPr>
            <a:lvl9pPr lvl="8" rtl="0">
              <a:spcBef>
                <a:spcPts val="2133"/>
              </a:spcBef>
              <a:spcAft>
                <a:spcPts val="2133"/>
              </a:spcAft>
              <a:buClr>
                <a:schemeClr val="dk1"/>
              </a:buClr>
              <a:buSzPts val="1400"/>
              <a:buNone/>
              <a:defRPr>
                <a:solidFill>
                  <a:schemeClr val="dk1"/>
                </a:solidFill>
              </a:defRPr>
            </a:lvl9pPr>
          </a:lstStyle>
          <a:p>
            <a:endParaRPr/>
          </a:p>
        </p:txBody>
      </p:sp>
      <p:sp>
        <p:nvSpPr>
          <p:cNvPr id="79" name="Google Shape;79;p16"/>
          <p:cNvSpPr txBox="1">
            <a:spLocks noGrp="1"/>
          </p:cNvSpPr>
          <p:nvPr>
            <p:ph type="subTitle" idx="2"/>
          </p:nvPr>
        </p:nvSpPr>
        <p:spPr>
          <a:xfrm>
            <a:off x="406400" y="5103663"/>
            <a:ext cx="3403600" cy="534400"/>
          </a:xfrm>
          <a:prstGeom prst="rect">
            <a:avLst/>
          </a:prstGeom>
          <a:solidFill>
            <a:schemeClr val="lt1"/>
          </a:solidFill>
        </p:spPr>
        <p:txBody>
          <a:bodyPr spcFirstLastPara="1" wrap="square" lIns="91425" tIns="54000" rIns="91425" bIns="54000" anchor="t" anchorCtr="0">
            <a:noAutofit/>
          </a:bodyPr>
          <a:lstStyle>
            <a:lvl1pPr lvl="0" rtl="0">
              <a:lnSpc>
                <a:spcPct val="100000"/>
              </a:lnSpc>
              <a:spcBef>
                <a:spcPts val="0"/>
              </a:spcBef>
              <a:spcAft>
                <a:spcPts val="0"/>
              </a:spcAft>
              <a:buClr>
                <a:schemeClr val="dk1"/>
              </a:buClr>
              <a:buSzPts val="1800"/>
              <a:buFont typeface="Roboto Medium"/>
              <a:buNone/>
              <a:defRPr>
                <a:solidFill>
                  <a:schemeClr val="dk1"/>
                </a:solidFill>
                <a:latin typeface="Roboto Medium"/>
                <a:ea typeface="Roboto Medium"/>
                <a:cs typeface="Roboto Medium"/>
                <a:sym typeface="Roboto Medium"/>
              </a:defRPr>
            </a:lvl1pPr>
            <a:lvl2pPr lvl="1" rtl="0">
              <a:spcBef>
                <a:spcPts val="2133"/>
              </a:spcBef>
              <a:spcAft>
                <a:spcPts val="0"/>
              </a:spcAft>
              <a:buClr>
                <a:schemeClr val="dk1"/>
              </a:buClr>
              <a:buSzPts val="1400"/>
              <a:buNone/>
              <a:defRPr>
                <a:solidFill>
                  <a:schemeClr val="dk1"/>
                </a:solidFill>
              </a:defRPr>
            </a:lvl2pPr>
            <a:lvl3pPr lvl="2" rtl="0">
              <a:spcBef>
                <a:spcPts val="2133"/>
              </a:spcBef>
              <a:spcAft>
                <a:spcPts val="0"/>
              </a:spcAft>
              <a:buClr>
                <a:schemeClr val="dk1"/>
              </a:buClr>
              <a:buSzPts val="1400"/>
              <a:buNone/>
              <a:defRPr>
                <a:solidFill>
                  <a:schemeClr val="dk1"/>
                </a:solidFill>
              </a:defRPr>
            </a:lvl3pPr>
            <a:lvl4pPr lvl="3" rtl="0">
              <a:spcBef>
                <a:spcPts val="2133"/>
              </a:spcBef>
              <a:spcAft>
                <a:spcPts val="0"/>
              </a:spcAft>
              <a:buClr>
                <a:schemeClr val="dk1"/>
              </a:buClr>
              <a:buSzPts val="1400"/>
              <a:buNone/>
              <a:defRPr>
                <a:solidFill>
                  <a:schemeClr val="dk1"/>
                </a:solidFill>
              </a:defRPr>
            </a:lvl4pPr>
            <a:lvl5pPr lvl="4" rtl="0">
              <a:spcBef>
                <a:spcPts val="2133"/>
              </a:spcBef>
              <a:spcAft>
                <a:spcPts val="0"/>
              </a:spcAft>
              <a:buClr>
                <a:schemeClr val="dk1"/>
              </a:buClr>
              <a:buSzPts val="1400"/>
              <a:buNone/>
              <a:defRPr>
                <a:solidFill>
                  <a:schemeClr val="dk1"/>
                </a:solidFill>
              </a:defRPr>
            </a:lvl5pPr>
            <a:lvl6pPr lvl="5" rtl="0">
              <a:spcBef>
                <a:spcPts val="2133"/>
              </a:spcBef>
              <a:spcAft>
                <a:spcPts val="0"/>
              </a:spcAft>
              <a:buClr>
                <a:schemeClr val="dk1"/>
              </a:buClr>
              <a:buSzPts val="1400"/>
              <a:buNone/>
              <a:defRPr>
                <a:solidFill>
                  <a:schemeClr val="dk1"/>
                </a:solidFill>
              </a:defRPr>
            </a:lvl6pPr>
            <a:lvl7pPr lvl="6" rtl="0">
              <a:spcBef>
                <a:spcPts val="2133"/>
              </a:spcBef>
              <a:spcAft>
                <a:spcPts val="0"/>
              </a:spcAft>
              <a:buClr>
                <a:schemeClr val="dk1"/>
              </a:buClr>
              <a:buSzPts val="1400"/>
              <a:buNone/>
              <a:defRPr>
                <a:solidFill>
                  <a:schemeClr val="dk1"/>
                </a:solidFill>
              </a:defRPr>
            </a:lvl7pPr>
            <a:lvl8pPr lvl="7" rtl="0">
              <a:spcBef>
                <a:spcPts val="2133"/>
              </a:spcBef>
              <a:spcAft>
                <a:spcPts val="0"/>
              </a:spcAft>
              <a:buClr>
                <a:schemeClr val="dk1"/>
              </a:buClr>
              <a:buSzPts val="1400"/>
              <a:buNone/>
              <a:defRPr>
                <a:solidFill>
                  <a:schemeClr val="dk1"/>
                </a:solidFill>
              </a:defRPr>
            </a:lvl8pPr>
            <a:lvl9pPr lvl="8" rtl="0">
              <a:spcBef>
                <a:spcPts val="2133"/>
              </a:spcBef>
              <a:spcAft>
                <a:spcPts val="2133"/>
              </a:spcAft>
              <a:buClr>
                <a:schemeClr val="dk1"/>
              </a:buClr>
              <a:buSzPts val="1400"/>
              <a:buNone/>
              <a:defRPr>
                <a:solidFill>
                  <a:schemeClr val="dk1"/>
                </a:solidFill>
              </a:defRPr>
            </a:lvl9pPr>
          </a:lstStyle>
          <a:p>
            <a:endParaRPr/>
          </a:p>
        </p:txBody>
      </p:sp>
    </p:spTree>
    <p:extLst>
      <p:ext uri="{BB962C8B-B14F-4D97-AF65-F5344CB8AC3E}">
        <p14:creationId xmlns:p14="http://schemas.microsoft.com/office/powerpoint/2010/main" val="2947236486"/>
      </p:ext>
    </p:extLst>
  </p:cSld>
  <p:clrMapOvr>
    <a:masterClrMapping/>
  </p:clrMapOvr>
  <p:extLst>
    <p:ext uri="{DCECCB84-F9BA-43D5-87BE-67443E8EF086}">
      <p15:sldGuideLst xmlns:p15="http://schemas.microsoft.com/office/powerpoint/2012/main">
        <p15:guide id="1">
          <p15:clr>
            <a:srgbClr val="E46962"/>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Content and Numbers (Alternativ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7276DEF-3CBF-476F-8A84-C6760A5FE884}"/>
              </a:ext>
            </a:extLst>
          </p:cNvPr>
          <p:cNvSpPr/>
          <p:nvPr userDrawn="1"/>
        </p:nvSpPr>
        <p:spPr>
          <a:xfrm>
            <a:off x="0" y="0"/>
            <a:ext cx="3729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a:p>
        </p:txBody>
      </p:sp>
      <p:grpSp>
        <p:nvGrpSpPr>
          <p:cNvPr id="35" name="Graphique 7">
            <a:extLst>
              <a:ext uri="{FF2B5EF4-FFF2-40B4-BE49-F238E27FC236}">
                <a16:creationId xmlns:a16="http://schemas.microsoft.com/office/drawing/2014/main" id="{92DE48E4-21B7-43C3-B1C8-D1A1E1D11836}"/>
              </a:ext>
            </a:extLst>
          </p:cNvPr>
          <p:cNvGrpSpPr>
            <a:grpSpLocks noChangeAspect="1"/>
          </p:cNvGrpSpPr>
          <p:nvPr userDrawn="1"/>
        </p:nvGrpSpPr>
        <p:grpSpPr>
          <a:xfrm>
            <a:off x="442166" y="6329527"/>
            <a:ext cx="1071853" cy="275084"/>
            <a:chOff x="4768103" y="-471733"/>
            <a:chExt cx="744723" cy="191124"/>
          </a:xfrm>
          <a:solidFill>
            <a:schemeClr val="bg1"/>
          </a:solidFill>
        </p:grpSpPr>
        <p:sp>
          <p:nvSpPr>
            <p:cNvPr id="36" name="Forme libre : forme 9">
              <a:extLst>
                <a:ext uri="{FF2B5EF4-FFF2-40B4-BE49-F238E27FC236}">
                  <a16:creationId xmlns:a16="http://schemas.microsoft.com/office/drawing/2014/main" id="{CF3C004A-12EF-4882-9435-5C8C5CDDA3DC}"/>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grpFill/>
            <a:ln w="7833" cap="flat">
              <a:noFill/>
              <a:prstDash val="solid"/>
              <a:round/>
            </a:ln>
          </p:spPr>
          <p:txBody>
            <a:bodyPr rtlCol="0" anchor="ctr"/>
            <a:lstStyle/>
            <a:p>
              <a:endParaRPr lang="fr-FR" sz="2400"/>
            </a:p>
          </p:txBody>
        </p:sp>
        <p:sp>
          <p:nvSpPr>
            <p:cNvPr id="37" name="Forme libre : forme 10">
              <a:extLst>
                <a:ext uri="{FF2B5EF4-FFF2-40B4-BE49-F238E27FC236}">
                  <a16:creationId xmlns:a16="http://schemas.microsoft.com/office/drawing/2014/main" id="{C854BF86-9CB6-42C3-B52B-E372D3EE21D0}"/>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grpFill/>
            <a:ln w="7833" cap="flat">
              <a:noFill/>
              <a:prstDash val="solid"/>
              <a:round/>
            </a:ln>
          </p:spPr>
          <p:txBody>
            <a:bodyPr rtlCol="0" anchor="ctr"/>
            <a:lstStyle/>
            <a:p>
              <a:endParaRPr lang="fr-FR" sz="2400">
                <a:solidFill>
                  <a:schemeClr val="accent2"/>
                </a:solidFill>
              </a:endParaRPr>
            </a:p>
          </p:txBody>
        </p:sp>
        <p:sp>
          <p:nvSpPr>
            <p:cNvPr id="47" name="Forme libre : forme 11">
              <a:extLst>
                <a:ext uri="{FF2B5EF4-FFF2-40B4-BE49-F238E27FC236}">
                  <a16:creationId xmlns:a16="http://schemas.microsoft.com/office/drawing/2014/main" id="{A41B13E3-A26E-439F-AA34-2A97E1411892}"/>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grpFill/>
            <a:ln w="7833" cap="flat">
              <a:noFill/>
              <a:prstDash val="solid"/>
              <a:round/>
            </a:ln>
          </p:spPr>
          <p:txBody>
            <a:bodyPr rtlCol="0" anchor="ctr"/>
            <a:lstStyle/>
            <a:p>
              <a:endParaRPr lang="fr-FR" sz="2400"/>
            </a:p>
          </p:txBody>
        </p:sp>
      </p:grpSp>
      <p:sp>
        <p:nvSpPr>
          <p:cNvPr id="52" name="Text Placeholder 2">
            <a:extLst>
              <a:ext uri="{FF2B5EF4-FFF2-40B4-BE49-F238E27FC236}">
                <a16:creationId xmlns:a16="http://schemas.microsoft.com/office/drawing/2014/main" id="{910FAF53-C00F-42B1-925B-79D8B7C9A3CF}"/>
              </a:ext>
            </a:extLst>
          </p:cNvPr>
          <p:cNvSpPr>
            <a:spLocks noGrp="1"/>
          </p:cNvSpPr>
          <p:nvPr>
            <p:ph type="body" sz="quarter" idx="49"/>
          </p:nvPr>
        </p:nvSpPr>
        <p:spPr>
          <a:xfrm>
            <a:off x="442035" y="1787589"/>
            <a:ext cx="2827013" cy="4451433"/>
          </a:xfrm>
        </p:spPr>
        <p:txBody>
          <a:bodyPr/>
          <a:lstStyle>
            <a:lvl1pPr>
              <a:defRPr>
                <a:solidFill>
                  <a:schemeClr val="tx2"/>
                </a:solidFill>
              </a:defRPr>
            </a:lvl1pPr>
            <a:lvl2pPr marL="302392" indent="-302392">
              <a:buFontTx/>
              <a:buBlip>
                <a:blip r:embed="rId2"/>
              </a:buBlip>
              <a:defRPr>
                <a:solidFill>
                  <a:schemeClr val="tx2"/>
                </a:solidFill>
              </a:defRPr>
            </a:lvl2pPr>
            <a:lvl3pPr marL="609585" indent="-302392">
              <a:buFontTx/>
              <a:buBlip>
                <a:blip r:embed="rId2"/>
              </a:buBlip>
              <a:defRPr>
                <a:solidFill>
                  <a:schemeClr val="tx2"/>
                </a:solidFill>
              </a:defRPr>
            </a:lvl3pPr>
            <a:lvl4pPr marL="911977" indent="-302392">
              <a:buFontTx/>
              <a:buBlip>
                <a:blip r:embed="rId2"/>
              </a:buBlip>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4" name="Espace réservé du texte 4">
            <a:extLst>
              <a:ext uri="{FF2B5EF4-FFF2-40B4-BE49-F238E27FC236}">
                <a16:creationId xmlns:a16="http://schemas.microsoft.com/office/drawing/2014/main" id="{44A9397C-6D93-4AD9-887C-C623195B452C}"/>
              </a:ext>
            </a:extLst>
          </p:cNvPr>
          <p:cNvSpPr>
            <a:spLocks noGrp="1"/>
          </p:cNvSpPr>
          <p:nvPr>
            <p:ph type="body" sz="quarter" idx="21" hasCustomPrompt="1"/>
          </p:nvPr>
        </p:nvSpPr>
        <p:spPr>
          <a:xfrm>
            <a:off x="4350332" y="1787588"/>
            <a:ext cx="1091851" cy="921277"/>
          </a:xfrm>
        </p:spPr>
        <p:txBody>
          <a:bodyPr wrap="square">
            <a:spAutoFit/>
          </a:bodyPr>
          <a:lstStyle>
            <a:lvl1pPr algn="l">
              <a:lnSpc>
                <a:spcPct val="110000"/>
              </a:lnSpc>
              <a:defRPr sz="60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3">
                  <a:extLst>
                    <a:ext uri="{96DAC541-7B7A-43D3-8B79-37D633B846F1}">
                      <asvg:svgBlip xmlns:asvg="http://schemas.microsoft.com/office/drawing/2016/SVG/main" r:embed="rId4"/>
                    </a:ext>
                  </a:extLst>
                </a:blip>
              </a:buBlip>
              <a:defRPr sz="1067"/>
            </a:lvl2pPr>
            <a:lvl3pPr>
              <a:lnSpc>
                <a:spcPct val="110000"/>
              </a:lnSpc>
              <a:defRPr sz="1067">
                <a:latin typeface="+mj-lt"/>
              </a:defRPr>
            </a:lvl3pPr>
            <a:lvl4pPr>
              <a:defRPr sz="1333"/>
            </a:lvl4pPr>
            <a:lvl5pPr>
              <a:defRPr sz="1333"/>
            </a:lvl5pPr>
          </a:lstStyle>
          <a:p>
            <a:pPr lvl="0"/>
            <a:r>
              <a:rPr lang="en-US" noProof="0"/>
              <a:t>01</a:t>
            </a:r>
          </a:p>
        </p:txBody>
      </p:sp>
      <p:sp>
        <p:nvSpPr>
          <p:cNvPr id="55" name="Espace réservé du texte 4">
            <a:extLst>
              <a:ext uri="{FF2B5EF4-FFF2-40B4-BE49-F238E27FC236}">
                <a16:creationId xmlns:a16="http://schemas.microsoft.com/office/drawing/2014/main" id="{1733B279-DA2E-42A2-AC6A-5AD6F62B3AED}"/>
              </a:ext>
            </a:extLst>
          </p:cNvPr>
          <p:cNvSpPr>
            <a:spLocks noGrp="1"/>
          </p:cNvSpPr>
          <p:nvPr>
            <p:ph type="body" sz="quarter" idx="22"/>
          </p:nvPr>
        </p:nvSpPr>
        <p:spPr>
          <a:xfrm>
            <a:off x="4352278" y="985499"/>
            <a:ext cx="7394749" cy="286660"/>
          </a:xfrm>
        </p:spPr>
        <p:txBody>
          <a:bodyPr wrap="square">
            <a:spAutoFit/>
          </a:bodyPr>
          <a:lstStyle>
            <a:lvl1pPr algn="l">
              <a:lnSpc>
                <a:spcPct val="110000"/>
              </a:lnSpc>
              <a:defRPr sz="1867">
                <a:solidFill>
                  <a:schemeClr val="tx1"/>
                </a:solidFill>
              </a:defRPr>
            </a:lvl1pPr>
            <a:lvl2pPr marL="228594" indent="-228594">
              <a:buFontTx/>
              <a:buBlip>
                <a:blip r:embed="rId3">
                  <a:extLst>
                    <a:ext uri="{96DAC541-7B7A-43D3-8B79-37D633B846F1}">
                      <asvg:svgBlip xmlns:asvg="http://schemas.microsoft.com/office/drawing/2016/SVG/main" r:embed="rId4"/>
                    </a:ext>
                  </a:extLst>
                </a:blip>
              </a:buBlip>
              <a:defRPr sz="1067"/>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56" name="Espace réservé du texte 4">
            <a:extLst>
              <a:ext uri="{FF2B5EF4-FFF2-40B4-BE49-F238E27FC236}">
                <a16:creationId xmlns:a16="http://schemas.microsoft.com/office/drawing/2014/main" id="{16F950FC-0480-4153-AB54-FC50B62AF841}"/>
              </a:ext>
            </a:extLst>
          </p:cNvPr>
          <p:cNvSpPr>
            <a:spLocks noGrp="1"/>
          </p:cNvSpPr>
          <p:nvPr>
            <p:ph type="body" sz="quarter" idx="25" hasCustomPrompt="1"/>
          </p:nvPr>
        </p:nvSpPr>
        <p:spPr>
          <a:xfrm>
            <a:off x="6251135" y="1787588"/>
            <a:ext cx="1091851" cy="921277"/>
          </a:xfrm>
        </p:spPr>
        <p:txBody>
          <a:bodyPr wrap="square">
            <a:spAutoFit/>
          </a:bodyPr>
          <a:lstStyle>
            <a:lvl1pPr algn="l">
              <a:lnSpc>
                <a:spcPct val="110000"/>
              </a:lnSpc>
              <a:defRPr sz="60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3">
                  <a:extLst>
                    <a:ext uri="{96DAC541-7B7A-43D3-8B79-37D633B846F1}">
                      <asvg:svgBlip xmlns:asvg="http://schemas.microsoft.com/office/drawing/2016/SVG/main" r:embed="rId4"/>
                    </a:ext>
                  </a:extLst>
                </a:blip>
              </a:buBlip>
              <a:defRPr sz="1067"/>
            </a:lvl2pPr>
            <a:lvl3pPr>
              <a:lnSpc>
                <a:spcPct val="110000"/>
              </a:lnSpc>
              <a:defRPr sz="1067">
                <a:latin typeface="+mj-lt"/>
              </a:defRPr>
            </a:lvl3pPr>
            <a:lvl4pPr>
              <a:defRPr sz="1333"/>
            </a:lvl4pPr>
            <a:lvl5pPr>
              <a:defRPr sz="1333"/>
            </a:lvl5pPr>
          </a:lstStyle>
          <a:p>
            <a:pPr lvl="0"/>
            <a:r>
              <a:rPr lang="en-US" noProof="0"/>
              <a:t>02</a:t>
            </a:r>
          </a:p>
        </p:txBody>
      </p:sp>
      <p:sp>
        <p:nvSpPr>
          <p:cNvPr id="57" name="Espace réservé du texte 4">
            <a:extLst>
              <a:ext uri="{FF2B5EF4-FFF2-40B4-BE49-F238E27FC236}">
                <a16:creationId xmlns:a16="http://schemas.microsoft.com/office/drawing/2014/main" id="{2EFE1CAB-5EC5-470D-9350-2DD9C967665B}"/>
              </a:ext>
            </a:extLst>
          </p:cNvPr>
          <p:cNvSpPr>
            <a:spLocks noGrp="1"/>
          </p:cNvSpPr>
          <p:nvPr>
            <p:ph type="body" sz="quarter" idx="28" hasCustomPrompt="1"/>
          </p:nvPr>
        </p:nvSpPr>
        <p:spPr>
          <a:xfrm>
            <a:off x="8151937" y="1787588"/>
            <a:ext cx="1091851" cy="921277"/>
          </a:xfrm>
        </p:spPr>
        <p:txBody>
          <a:bodyPr wrap="square">
            <a:spAutoFit/>
          </a:bodyPr>
          <a:lstStyle>
            <a:lvl1pPr algn="l">
              <a:lnSpc>
                <a:spcPct val="110000"/>
              </a:lnSpc>
              <a:defRPr sz="60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3">
                  <a:extLst>
                    <a:ext uri="{96DAC541-7B7A-43D3-8B79-37D633B846F1}">
                      <asvg:svgBlip xmlns:asvg="http://schemas.microsoft.com/office/drawing/2016/SVG/main" r:embed="rId4"/>
                    </a:ext>
                  </a:extLst>
                </a:blip>
              </a:buBlip>
              <a:defRPr sz="1067"/>
            </a:lvl2pPr>
            <a:lvl3pPr>
              <a:lnSpc>
                <a:spcPct val="110000"/>
              </a:lnSpc>
              <a:defRPr sz="1067">
                <a:latin typeface="+mj-lt"/>
              </a:defRPr>
            </a:lvl3pPr>
            <a:lvl4pPr>
              <a:defRPr sz="1333"/>
            </a:lvl4pPr>
            <a:lvl5pPr>
              <a:defRPr sz="1333"/>
            </a:lvl5pPr>
          </a:lstStyle>
          <a:p>
            <a:pPr lvl="0"/>
            <a:r>
              <a:rPr lang="en-US" noProof="0"/>
              <a:t>03</a:t>
            </a:r>
          </a:p>
        </p:txBody>
      </p:sp>
      <p:sp>
        <p:nvSpPr>
          <p:cNvPr id="58" name="Espace réservé du texte 4">
            <a:extLst>
              <a:ext uri="{FF2B5EF4-FFF2-40B4-BE49-F238E27FC236}">
                <a16:creationId xmlns:a16="http://schemas.microsoft.com/office/drawing/2014/main" id="{E28A005F-4277-4DBE-97FB-498AB2E8E7BA}"/>
              </a:ext>
            </a:extLst>
          </p:cNvPr>
          <p:cNvSpPr>
            <a:spLocks noGrp="1"/>
          </p:cNvSpPr>
          <p:nvPr>
            <p:ph type="body" sz="quarter" idx="31" hasCustomPrompt="1"/>
          </p:nvPr>
        </p:nvSpPr>
        <p:spPr>
          <a:xfrm>
            <a:off x="10052741" y="1787588"/>
            <a:ext cx="1091851" cy="921277"/>
          </a:xfrm>
        </p:spPr>
        <p:txBody>
          <a:bodyPr wrap="square">
            <a:spAutoFit/>
          </a:bodyPr>
          <a:lstStyle>
            <a:lvl1pPr algn="l">
              <a:lnSpc>
                <a:spcPct val="110000"/>
              </a:lnSpc>
              <a:defRPr sz="60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3">
                  <a:extLst>
                    <a:ext uri="{96DAC541-7B7A-43D3-8B79-37D633B846F1}">
                      <asvg:svgBlip xmlns:asvg="http://schemas.microsoft.com/office/drawing/2016/SVG/main" r:embed="rId4"/>
                    </a:ext>
                  </a:extLst>
                </a:blip>
              </a:buBlip>
              <a:defRPr sz="1067"/>
            </a:lvl2pPr>
            <a:lvl3pPr>
              <a:lnSpc>
                <a:spcPct val="110000"/>
              </a:lnSpc>
              <a:defRPr sz="1067">
                <a:latin typeface="+mj-lt"/>
              </a:defRPr>
            </a:lvl3pPr>
            <a:lvl4pPr>
              <a:defRPr sz="1333"/>
            </a:lvl4pPr>
            <a:lvl5pPr>
              <a:defRPr sz="1333"/>
            </a:lvl5pPr>
          </a:lstStyle>
          <a:p>
            <a:pPr lvl="0"/>
            <a:r>
              <a:rPr lang="en-US" noProof="0"/>
              <a:t>04</a:t>
            </a:r>
          </a:p>
        </p:txBody>
      </p:sp>
      <p:sp>
        <p:nvSpPr>
          <p:cNvPr id="4" name="Footer Placeholder 3">
            <a:extLst>
              <a:ext uri="{FF2B5EF4-FFF2-40B4-BE49-F238E27FC236}">
                <a16:creationId xmlns:a16="http://schemas.microsoft.com/office/drawing/2014/main" id="{BD134596-12A9-4BAA-8C73-E73781DD9794}"/>
              </a:ext>
            </a:extLst>
          </p:cNvPr>
          <p:cNvSpPr>
            <a:spLocks noGrp="1"/>
          </p:cNvSpPr>
          <p:nvPr>
            <p:ph type="ftr" sz="quarter" idx="51"/>
          </p:nvPr>
        </p:nvSpPr>
        <p:spPr/>
        <p:txBody>
          <a:bodyPr/>
          <a:lstStyle/>
          <a:p>
            <a:endParaRPr lang="en-US"/>
          </a:p>
        </p:txBody>
      </p:sp>
      <p:sp>
        <p:nvSpPr>
          <p:cNvPr id="5" name="Slide Number Placeholder 4">
            <a:extLst>
              <a:ext uri="{FF2B5EF4-FFF2-40B4-BE49-F238E27FC236}">
                <a16:creationId xmlns:a16="http://schemas.microsoft.com/office/drawing/2014/main" id="{901BACB5-7B15-46A0-ACC1-B1CC73618FA4}"/>
              </a:ext>
            </a:extLst>
          </p:cNvPr>
          <p:cNvSpPr>
            <a:spLocks noGrp="1"/>
          </p:cNvSpPr>
          <p:nvPr>
            <p:ph type="sldNum" sz="quarter" idx="52"/>
          </p:nvPr>
        </p:nvSpPr>
        <p:spPr/>
        <p:txBody>
          <a:bodyPr/>
          <a:lstStyle/>
          <a:p>
            <a:fld id="{6B54B0F7-55DD-40D6-B7F4-70B586885C0B}" type="slidenum">
              <a:rPr lang="en-US" smtClean="0"/>
              <a:pPr/>
              <a:t>‹#›</a:t>
            </a:fld>
            <a:endParaRPr lang="en-US"/>
          </a:p>
        </p:txBody>
      </p:sp>
      <p:sp>
        <p:nvSpPr>
          <p:cNvPr id="2" name="Title 1">
            <a:extLst>
              <a:ext uri="{FF2B5EF4-FFF2-40B4-BE49-F238E27FC236}">
                <a16:creationId xmlns:a16="http://schemas.microsoft.com/office/drawing/2014/main" id="{4E92FD8C-2B58-418C-8C0C-CF8C1DFCA139}"/>
              </a:ext>
            </a:extLst>
          </p:cNvPr>
          <p:cNvSpPr>
            <a:spLocks noGrp="1"/>
          </p:cNvSpPr>
          <p:nvPr>
            <p:ph type="title"/>
          </p:nvPr>
        </p:nvSpPr>
        <p:spPr>
          <a:xfrm>
            <a:off x="441601" y="385507"/>
            <a:ext cx="2824073" cy="960000"/>
          </a:xfrm>
        </p:spPr>
        <p:txBody>
          <a:bodyPr/>
          <a:lstStyle>
            <a:lvl1pPr>
              <a:defRPr>
                <a:solidFill>
                  <a:schemeClr val="bg1"/>
                </a:solidFill>
              </a:defRPr>
            </a:lvl1pPr>
          </a:lstStyle>
          <a:p>
            <a:r>
              <a:rPr lang="en-US"/>
              <a:t>Click to edit Master title style</a:t>
            </a:r>
          </a:p>
        </p:txBody>
      </p:sp>
      <p:sp>
        <p:nvSpPr>
          <p:cNvPr id="29" name="Espace réservé du texte 4">
            <a:extLst>
              <a:ext uri="{FF2B5EF4-FFF2-40B4-BE49-F238E27FC236}">
                <a16:creationId xmlns:a16="http://schemas.microsoft.com/office/drawing/2014/main" id="{6130F058-DE5E-4AF9-B296-FB3C01712DC6}"/>
              </a:ext>
            </a:extLst>
          </p:cNvPr>
          <p:cNvSpPr>
            <a:spLocks noGrp="1"/>
          </p:cNvSpPr>
          <p:nvPr>
            <p:ph type="body" sz="quarter" idx="53"/>
          </p:nvPr>
        </p:nvSpPr>
        <p:spPr>
          <a:xfrm>
            <a:off x="444973" y="1428425"/>
            <a:ext cx="2822400" cy="574516"/>
          </a:xfrm>
        </p:spPr>
        <p:txBody>
          <a:bodyPr wrap="square">
            <a:spAutoFit/>
          </a:bodyPr>
          <a:lstStyle>
            <a:lvl1pPr>
              <a:lnSpc>
                <a:spcPct val="100000"/>
              </a:lnSpc>
              <a:spcAft>
                <a:spcPts val="0"/>
              </a:spcAft>
              <a:defRPr sz="1867"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Click to edit Master text styles</a:t>
            </a:r>
          </a:p>
        </p:txBody>
      </p:sp>
      <p:sp>
        <p:nvSpPr>
          <p:cNvPr id="34" name="Espace réservé du texte 4">
            <a:extLst>
              <a:ext uri="{FF2B5EF4-FFF2-40B4-BE49-F238E27FC236}">
                <a16:creationId xmlns:a16="http://schemas.microsoft.com/office/drawing/2014/main" id="{480EBD21-251E-5549-1783-59F62C923620}"/>
              </a:ext>
            </a:extLst>
          </p:cNvPr>
          <p:cNvSpPr>
            <a:spLocks noGrp="1"/>
          </p:cNvSpPr>
          <p:nvPr>
            <p:ph type="body" sz="quarter" idx="54"/>
          </p:nvPr>
        </p:nvSpPr>
        <p:spPr>
          <a:xfrm>
            <a:off x="4350332" y="2949165"/>
            <a:ext cx="1691347" cy="657177"/>
          </a:xfrm>
        </p:spPr>
        <p:txBody>
          <a:bodyPr/>
          <a:lstStyle>
            <a:lvl1pPr algn="l">
              <a:lnSpc>
                <a:spcPct val="125000"/>
              </a:lnSpc>
              <a:defRPr sz="1867" i="1">
                <a:solidFill>
                  <a:schemeClr val="accent2"/>
                </a:solidFill>
                <a:latin typeface="Georgia" panose="02040502050405020303" pitchFamily="18" charset="0"/>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38" name="Espace réservé du texte 4">
            <a:extLst>
              <a:ext uri="{FF2B5EF4-FFF2-40B4-BE49-F238E27FC236}">
                <a16:creationId xmlns:a16="http://schemas.microsoft.com/office/drawing/2014/main" id="{31C368F5-8367-8003-717B-0E1E56CD0587}"/>
              </a:ext>
            </a:extLst>
          </p:cNvPr>
          <p:cNvSpPr>
            <a:spLocks noGrp="1"/>
          </p:cNvSpPr>
          <p:nvPr>
            <p:ph type="body" sz="quarter" idx="35"/>
          </p:nvPr>
        </p:nvSpPr>
        <p:spPr>
          <a:xfrm>
            <a:off x="4350332" y="3840886"/>
            <a:ext cx="1691347" cy="2398137"/>
          </a:xfrm>
        </p:spPr>
        <p:txBody>
          <a:bodyPr/>
          <a:lstStyle>
            <a:lvl1pPr algn="l">
              <a:lnSpc>
                <a:spcPct val="125000"/>
              </a:lnSpc>
              <a:defRPr sz="18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39" name="Espace réservé du texte 4">
            <a:extLst>
              <a:ext uri="{FF2B5EF4-FFF2-40B4-BE49-F238E27FC236}">
                <a16:creationId xmlns:a16="http://schemas.microsoft.com/office/drawing/2014/main" id="{61010473-B381-8D4E-FABE-59CB2552EA81}"/>
              </a:ext>
            </a:extLst>
          </p:cNvPr>
          <p:cNvSpPr>
            <a:spLocks noGrp="1"/>
          </p:cNvSpPr>
          <p:nvPr>
            <p:ph type="body" sz="quarter" idx="36"/>
          </p:nvPr>
        </p:nvSpPr>
        <p:spPr>
          <a:xfrm>
            <a:off x="6251915" y="2941464"/>
            <a:ext cx="1691347" cy="666825"/>
          </a:xfrm>
        </p:spPr>
        <p:txBody>
          <a:bodyPr/>
          <a:lstStyle>
            <a:lvl1pPr algn="l">
              <a:lnSpc>
                <a:spcPct val="125000"/>
              </a:lnSpc>
              <a:defRPr sz="1867" i="1">
                <a:solidFill>
                  <a:schemeClr val="accent2"/>
                </a:solidFill>
                <a:latin typeface="Georgia" panose="02040502050405020303" pitchFamily="18" charset="0"/>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40" name="Espace réservé du texte 4">
            <a:extLst>
              <a:ext uri="{FF2B5EF4-FFF2-40B4-BE49-F238E27FC236}">
                <a16:creationId xmlns:a16="http://schemas.microsoft.com/office/drawing/2014/main" id="{AE08EF7E-5C0A-002F-6833-F81205E0B58D}"/>
              </a:ext>
            </a:extLst>
          </p:cNvPr>
          <p:cNvSpPr>
            <a:spLocks noGrp="1"/>
          </p:cNvSpPr>
          <p:nvPr>
            <p:ph type="body" sz="quarter" idx="37"/>
          </p:nvPr>
        </p:nvSpPr>
        <p:spPr>
          <a:xfrm>
            <a:off x="6251915" y="3840886"/>
            <a:ext cx="1691347" cy="2398137"/>
          </a:xfrm>
        </p:spPr>
        <p:txBody>
          <a:bodyPr/>
          <a:lstStyle>
            <a:lvl1pPr algn="l">
              <a:lnSpc>
                <a:spcPct val="125000"/>
              </a:lnSpc>
              <a:defRPr sz="18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41" name="Espace réservé du texte 4">
            <a:extLst>
              <a:ext uri="{FF2B5EF4-FFF2-40B4-BE49-F238E27FC236}">
                <a16:creationId xmlns:a16="http://schemas.microsoft.com/office/drawing/2014/main" id="{296512FD-5D84-35FD-A358-56A9E0174C3A}"/>
              </a:ext>
            </a:extLst>
          </p:cNvPr>
          <p:cNvSpPr>
            <a:spLocks noGrp="1"/>
          </p:cNvSpPr>
          <p:nvPr>
            <p:ph type="body" sz="quarter" idx="38"/>
          </p:nvPr>
        </p:nvSpPr>
        <p:spPr>
          <a:xfrm>
            <a:off x="8151937" y="2941464"/>
            <a:ext cx="1691347" cy="666825"/>
          </a:xfrm>
        </p:spPr>
        <p:txBody>
          <a:bodyPr/>
          <a:lstStyle>
            <a:lvl1pPr algn="l">
              <a:lnSpc>
                <a:spcPct val="125000"/>
              </a:lnSpc>
              <a:defRPr sz="1867" i="1">
                <a:solidFill>
                  <a:schemeClr val="accent2"/>
                </a:solidFill>
                <a:latin typeface="Georgia" panose="02040502050405020303" pitchFamily="18" charset="0"/>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42" name="Espace réservé du texte 4">
            <a:extLst>
              <a:ext uri="{FF2B5EF4-FFF2-40B4-BE49-F238E27FC236}">
                <a16:creationId xmlns:a16="http://schemas.microsoft.com/office/drawing/2014/main" id="{14FE262A-1EEC-F6CC-CB20-D432FB305B17}"/>
              </a:ext>
            </a:extLst>
          </p:cNvPr>
          <p:cNvSpPr>
            <a:spLocks noGrp="1"/>
          </p:cNvSpPr>
          <p:nvPr>
            <p:ph type="body" sz="quarter" idx="39"/>
          </p:nvPr>
        </p:nvSpPr>
        <p:spPr>
          <a:xfrm>
            <a:off x="8151937" y="3840886"/>
            <a:ext cx="1691347" cy="2398137"/>
          </a:xfrm>
        </p:spPr>
        <p:txBody>
          <a:bodyPr/>
          <a:lstStyle>
            <a:lvl1pPr algn="l">
              <a:lnSpc>
                <a:spcPct val="125000"/>
              </a:lnSpc>
              <a:defRPr sz="18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43" name="Espace réservé du texte 4">
            <a:extLst>
              <a:ext uri="{FF2B5EF4-FFF2-40B4-BE49-F238E27FC236}">
                <a16:creationId xmlns:a16="http://schemas.microsoft.com/office/drawing/2014/main" id="{1351095D-866D-4C63-63DC-4F5E0E9F58E1}"/>
              </a:ext>
            </a:extLst>
          </p:cNvPr>
          <p:cNvSpPr>
            <a:spLocks noGrp="1"/>
          </p:cNvSpPr>
          <p:nvPr>
            <p:ph type="body" sz="quarter" idx="40"/>
          </p:nvPr>
        </p:nvSpPr>
        <p:spPr>
          <a:xfrm>
            <a:off x="10055680" y="2941464"/>
            <a:ext cx="1691347" cy="666825"/>
          </a:xfrm>
        </p:spPr>
        <p:txBody>
          <a:bodyPr/>
          <a:lstStyle>
            <a:lvl1pPr algn="l">
              <a:lnSpc>
                <a:spcPct val="125000"/>
              </a:lnSpc>
              <a:defRPr sz="1867" i="1">
                <a:solidFill>
                  <a:schemeClr val="accent2"/>
                </a:solidFill>
                <a:latin typeface="Georgia" panose="02040502050405020303" pitchFamily="18" charset="0"/>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44" name="Espace réservé du texte 4">
            <a:extLst>
              <a:ext uri="{FF2B5EF4-FFF2-40B4-BE49-F238E27FC236}">
                <a16:creationId xmlns:a16="http://schemas.microsoft.com/office/drawing/2014/main" id="{CDD22FDE-98BD-E438-F8F4-BDB7914DF278}"/>
              </a:ext>
            </a:extLst>
          </p:cNvPr>
          <p:cNvSpPr>
            <a:spLocks noGrp="1"/>
          </p:cNvSpPr>
          <p:nvPr>
            <p:ph type="body" sz="quarter" idx="41"/>
          </p:nvPr>
        </p:nvSpPr>
        <p:spPr>
          <a:xfrm>
            <a:off x="10055680" y="3840886"/>
            <a:ext cx="1691347" cy="2398137"/>
          </a:xfrm>
        </p:spPr>
        <p:txBody>
          <a:bodyPr/>
          <a:lstStyle>
            <a:lvl1pPr algn="l">
              <a:lnSpc>
                <a:spcPct val="125000"/>
              </a:lnSpc>
              <a:defRPr sz="18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Tree>
    <p:extLst>
      <p:ext uri="{BB962C8B-B14F-4D97-AF65-F5344CB8AC3E}">
        <p14:creationId xmlns:p14="http://schemas.microsoft.com/office/powerpoint/2010/main" val="1347627092"/>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matchingName="Side image teal (left)" preserve="1">
  <p:cSld name="Side image teal (left)">
    <p:spTree>
      <p:nvGrpSpPr>
        <p:cNvPr id="1" name="Shape 80"/>
        <p:cNvGrpSpPr/>
        <p:nvPr/>
      </p:nvGrpSpPr>
      <p:grpSpPr>
        <a:xfrm>
          <a:off x="0" y="0"/>
          <a:ext cx="0" cy="0"/>
          <a:chOff x="0" y="0"/>
          <a:chExt cx="0" cy="0"/>
        </a:xfrm>
      </p:grpSpPr>
      <p:sp>
        <p:nvSpPr>
          <p:cNvPr id="81" name="Google Shape;81;p17"/>
          <p:cNvSpPr/>
          <p:nvPr/>
        </p:nvSpPr>
        <p:spPr>
          <a:xfrm>
            <a:off x="-19699" y="-20933"/>
            <a:ext cx="5276633" cy="6896100"/>
          </a:xfrm>
          <a:custGeom>
            <a:avLst/>
            <a:gdLst/>
            <a:ahLst/>
            <a:cxnLst/>
            <a:rect l="l" t="t" r="r" b="b"/>
            <a:pathLst>
              <a:path w="158299" h="206883" extrusionOk="0">
                <a:moveTo>
                  <a:pt x="0" y="0"/>
                </a:moveTo>
                <a:lnTo>
                  <a:pt x="0" y="206883"/>
                </a:lnTo>
                <a:lnTo>
                  <a:pt x="136398" y="206883"/>
                </a:lnTo>
                <a:lnTo>
                  <a:pt x="158299" y="242"/>
                </a:lnTo>
                <a:close/>
              </a:path>
            </a:pathLst>
          </a:custGeom>
          <a:solidFill>
            <a:schemeClr val="lt2"/>
          </a:solidFill>
          <a:ln>
            <a:noFill/>
          </a:ln>
        </p:spPr>
      </p:sp>
      <p:sp>
        <p:nvSpPr>
          <p:cNvPr id="82" name="Google Shape;82;p1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GB" smtClean="0"/>
              <a:pPr/>
              <a:t>‹#›</a:t>
            </a:fld>
            <a:endParaRPr lang="en-GB"/>
          </a:p>
        </p:txBody>
      </p:sp>
      <p:sp>
        <p:nvSpPr>
          <p:cNvPr id="83" name="Google Shape;83;p17"/>
          <p:cNvSpPr>
            <a:spLocks noGrp="1"/>
          </p:cNvSpPr>
          <p:nvPr>
            <p:ph type="pic" idx="2"/>
          </p:nvPr>
        </p:nvSpPr>
        <p:spPr>
          <a:xfrm>
            <a:off x="413267" y="1524000"/>
            <a:ext cx="3508800" cy="4588933"/>
          </a:xfrm>
          <a:prstGeom prst="rect">
            <a:avLst/>
          </a:prstGeom>
          <a:noFill/>
          <a:ln>
            <a:noFill/>
          </a:ln>
        </p:spPr>
      </p:sp>
      <p:pic>
        <p:nvPicPr>
          <p:cNvPr id="84" name="Google Shape;84;p17"/>
          <p:cNvPicPr preferRelativeResize="0"/>
          <p:nvPr/>
        </p:nvPicPr>
        <p:blipFill>
          <a:blip r:embed="rId2">
            <a:alphaModFix/>
          </a:blip>
          <a:stretch>
            <a:fillRect/>
          </a:stretch>
        </p:blipFill>
        <p:spPr>
          <a:xfrm>
            <a:off x="11728737" y="199533"/>
            <a:ext cx="288500" cy="322867"/>
          </a:xfrm>
          <a:prstGeom prst="rect">
            <a:avLst/>
          </a:prstGeom>
          <a:noFill/>
          <a:ln>
            <a:noFill/>
          </a:ln>
        </p:spPr>
      </p:pic>
      <p:sp>
        <p:nvSpPr>
          <p:cNvPr id="85" name="Google Shape;85;p17"/>
          <p:cNvSpPr txBox="1">
            <a:spLocks noGrp="1"/>
          </p:cNvSpPr>
          <p:nvPr>
            <p:ph type="title"/>
          </p:nvPr>
        </p:nvSpPr>
        <p:spPr>
          <a:xfrm>
            <a:off x="6095999" y="596901"/>
            <a:ext cx="5706535" cy="5516033"/>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2400"/>
              <a:buNone/>
              <a:defRPr sz="3200"/>
            </a:lvl1pPr>
            <a:lvl2pPr lvl="1" rtl="0">
              <a:lnSpc>
                <a:spcPct val="115000"/>
              </a:lnSpc>
              <a:spcBef>
                <a:spcPts val="0"/>
              </a:spcBef>
              <a:spcAft>
                <a:spcPts val="0"/>
              </a:spcAft>
              <a:buSzPts val="4200"/>
              <a:buNone/>
              <a:defRPr sz="5600"/>
            </a:lvl2pPr>
            <a:lvl3pPr lvl="2" rtl="0">
              <a:lnSpc>
                <a:spcPct val="115000"/>
              </a:lnSpc>
              <a:spcBef>
                <a:spcPts val="0"/>
              </a:spcBef>
              <a:spcAft>
                <a:spcPts val="0"/>
              </a:spcAft>
              <a:buSzPts val="4200"/>
              <a:buNone/>
              <a:defRPr sz="5600"/>
            </a:lvl3pPr>
            <a:lvl4pPr lvl="3" rtl="0">
              <a:lnSpc>
                <a:spcPct val="115000"/>
              </a:lnSpc>
              <a:spcBef>
                <a:spcPts val="0"/>
              </a:spcBef>
              <a:spcAft>
                <a:spcPts val="0"/>
              </a:spcAft>
              <a:buSzPts val="4200"/>
              <a:buNone/>
              <a:defRPr sz="5600"/>
            </a:lvl4pPr>
            <a:lvl5pPr lvl="4" rtl="0">
              <a:lnSpc>
                <a:spcPct val="115000"/>
              </a:lnSpc>
              <a:spcBef>
                <a:spcPts val="0"/>
              </a:spcBef>
              <a:spcAft>
                <a:spcPts val="0"/>
              </a:spcAft>
              <a:buSzPts val="4200"/>
              <a:buNone/>
              <a:defRPr sz="5600"/>
            </a:lvl5pPr>
            <a:lvl6pPr lvl="5" rtl="0">
              <a:lnSpc>
                <a:spcPct val="115000"/>
              </a:lnSpc>
              <a:spcBef>
                <a:spcPts val="0"/>
              </a:spcBef>
              <a:spcAft>
                <a:spcPts val="0"/>
              </a:spcAft>
              <a:buSzPts val="4200"/>
              <a:buNone/>
              <a:defRPr sz="5600"/>
            </a:lvl6pPr>
            <a:lvl7pPr lvl="6" rtl="0">
              <a:lnSpc>
                <a:spcPct val="115000"/>
              </a:lnSpc>
              <a:spcBef>
                <a:spcPts val="0"/>
              </a:spcBef>
              <a:spcAft>
                <a:spcPts val="0"/>
              </a:spcAft>
              <a:buSzPts val="4200"/>
              <a:buNone/>
              <a:defRPr sz="5600"/>
            </a:lvl7pPr>
            <a:lvl8pPr lvl="7" rtl="0">
              <a:lnSpc>
                <a:spcPct val="115000"/>
              </a:lnSpc>
              <a:spcBef>
                <a:spcPts val="0"/>
              </a:spcBef>
              <a:spcAft>
                <a:spcPts val="0"/>
              </a:spcAft>
              <a:buSzPts val="4200"/>
              <a:buNone/>
              <a:defRPr sz="5600"/>
            </a:lvl8pPr>
            <a:lvl9pPr lvl="8" rtl="0">
              <a:lnSpc>
                <a:spcPct val="115000"/>
              </a:lnSpc>
              <a:spcBef>
                <a:spcPts val="0"/>
              </a:spcBef>
              <a:spcAft>
                <a:spcPts val="0"/>
              </a:spcAft>
              <a:buSzPts val="4200"/>
              <a:buNone/>
              <a:defRPr sz="5600"/>
            </a:lvl9pPr>
          </a:lstStyle>
          <a:p>
            <a:endParaRPr/>
          </a:p>
        </p:txBody>
      </p:sp>
      <p:grpSp>
        <p:nvGrpSpPr>
          <p:cNvPr id="2" name="Group 1">
            <a:extLst>
              <a:ext uri="{FF2B5EF4-FFF2-40B4-BE49-F238E27FC236}">
                <a16:creationId xmlns:a16="http://schemas.microsoft.com/office/drawing/2014/main" id="{CE88936E-EA83-607C-5D94-EB73F430655E}"/>
              </a:ext>
            </a:extLst>
          </p:cNvPr>
          <p:cNvGrpSpPr/>
          <p:nvPr userDrawn="1"/>
        </p:nvGrpSpPr>
        <p:grpSpPr>
          <a:xfrm>
            <a:off x="406400" y="6372186"/>
            <a:ext cx="3873499" cy="196450"/>
            <a:chOff x="304800" y="4779130"/>
            <a:chExt cx="2905124" cy="147337"/>
          </a:xfrm>
        </p:grpSpPr>
        <p:sp>
          <p:nvSpPr>
            <p:cNvPr id="3" name="Google Shape;771;p119">
              <a:extLst>
                <a:ext uri="{FF2B5EF4-FFF2-40B4-BE49-F238E27FC236}">
                  <a16:creationId xmlns:a16="http://schemas.microsoft.com/office/drawing/2014/main" id="{AACC6E71-F7F0-D6C6-CF25-53E1C5E17EB1}"/>
                </a:ext>
              </a:extLst>
            </p:cNvPr>
            <p:cNvSpPr/>
            <p:nvPr/>
          </p:nvSpPr>
          <p:spPr>
            <a:xfrm>
              <a:off x="304800" y="4779130"/>
              <a:ext cx="20700" cy="13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Roboto"/>
                <a:ea typeface="Roboto"/>
                <a:cs typeface="Roboto"/>
                <a:sym typeface="Roboto"/>
              </a:endParaRPr>
            </a:p>
          </p:txBody>
        </p:sp>
        <p:sp>
          <p:nvSpPr>
            <p:cNvPr id="4" name="Google Shape;772;p119">
              <a:extLst>
                <a:ext uri="{FF2B5EF4-FFF2-40B4-BE49-F238E27FC236}">
                  <a16:creationId xmlns:a16="http://schemas.microsoft.com/office/drawing/2014/main" id="{A5FE99A8-9054-E521-1B5D-625E46427057}"/>
                </a:ext>
              </a:extLst>
            </p:cNvPr>
            <p:cNvSpPr txBox="1">
              <a:spLocks/>
            </p:cNvSpPr>
            <p:nvPr/>
          </p:nvSpPr>
          <p:spPr>
            <a:xfrm>
              <a:off x="394349" y="4784842"/>
              <a:ext cx="2815575" cy="141625"/>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lt1"/>
                </a:buClr>
                <a:buSzPts val="1800"/>
                <a:buFont typeface="Roboto"/>
                <a:buChar char="●"/>
                <a:defRPr sz="1800" b="0" i="0" u="none" strike="noStrike" cap="none">
                  <a:solidFill>
                    <a:schemeClr val="lt1"/>
                  </a:solidFill>
                  <a:latin typeface="Roboto"/>
                  <a:ea typeface="Roboto"/>
                  <a:cs typeface="Roboto"/>
                  <a:sym typeface="Roboto"/>
                </a:defRPr>
              </a:lvl1pPr>
              <a:lvl2pPr marL="914400" marR="0" lvl="1" indent="-317500" algn="l" rtl="0">
                <a:lnSpc>
                  <a:spcPct val="115000"/>
                </a:lnSpc>
                <a:spcBef>
                  <a:spcPts val="1600"/>
                </a:spcBef>
                <a:spcAft>
                  <a:spcPts val="0"/>
                </a:spcAft>
                <a:buClr>
                  <a:schemeClr val="lt1"/>
                </a:buClr>
                <a:buSzPts val="1400"/>
                <a:buFont typeface="Roboto"/>
                <a:buChar char="○"/>
                <a:defRPr sz="1400" b="0" i="0" u="none" strike="noStrike" cap="none">
                  <a:solidFill>
                    <a:schemeClr val="lt1"/>
                  </a:solidFill>
                  <a:latin typeface="Roboto"/>
                  <a:ea typeface="Roboto"/>
                  <a:cs typeface="Roboto"/>
                  <a:sym typeface="Roboto"/>
                </a:defRPr>
              </a:lvl2pPr>
              <a:lvl3pPr marL="1371600" marR="0" lvl="2" indent="-317500" algn="l" rtl="0">
                <a:lnSpc>
                  <a:spcPct val="115000"/>
                </a:lnSpc>
                <a:spcBef>
                  <a:spcPts val="1600"/>
                </a:spcBef>
                <a:spcAft>
                  <a:spcPts val="0"/>
                </a:spcAft>
                <a:buClr>
                  <a:schemeClr val="lt1"/>
                </a:buClr>
                <a:buSzPts val="1400"/>
                <a:buFont typeface="Roboto"/>
                <a:buChar char="■"/>
                <a:defRPr sz="1400" b="0" i="0" u="none" strike="noStrike" cap="none">
                  <a:solidFill>
                    <a:schemeClr val="lt1"/>
                  </a:solidFill>
                  <a:latin typeface="Roboto"/>
                  <a:ea typeface="Roboto"/>
                  <a:cs typeface="Roboto"/>
                  <a:sym typeface="Roboto"/>
                </a:defRPr>
              </a:lvl3pPr>
              <a:lvl4pPr marL="1828800" marR="0" lvl="3" indent="-317500" algn="l" rtl="0">
                <a:lnSpc>
                  <a:spcPct val="115000"/>
                </a:lnSpc>
                <a:spcBef>
                  <a:spcPts val="1600"/>
                </a:spcBef>
                <a:spcAft>
                  <a:spcPts val="0"/>
                </a:spcAft>
                <a:buClr>
                  <a:schemeClr val="lt1"/>
                </a:buClr>
                <a:buSzPts val="1400"/>
                <a:buFont typeface="Roboto"/>
                <a:buChar char="●"/>
                <a:defRPr sz="1400" b="0" i="0" u="none" strike="noStrike" cap="none">
                  <a:solidFill>
                    <a:schemeClr val="lt1"/>
                  </a:solidFill>
                  <a:latin typeface="Roboto"/>
                  <a:ea typeface="Roboto"/>
                  <a:cs typeface="Roboto"/>
                  <a:sym typeface="Roboto"/>
                </a:defRPr>
              </a:lvl4pPr>
              <a:lvl5pPr marL="2286000" marR="0" lvl="4" indent="-317500" algn="l" rtl="0">
                <a:lnSpc>
                  <a:spcPct val="115000"/>
                </a:lnSpc>
                <a:spcBef>
                  <a:spcPts val="1600"/>
                </a:spcBef>
                <a:spcAft>
                  <a:spcPts val="0"/>
                </a:spcAft>
                <a:buClr>
                  <a:schemeClr val="lt1"/>
                </a:buClr>
                <a:buSzPts val="1400"/>
                <a:buFont typeface="Roboto"/>
                <a:buChar char="○"/>
                <a:defRPr sz="1400" b="0" i="0" u="none" strike="noStrike" cap="none">
                  <a:solidFill>
                    <a:schemeClr val="lt1"/>
                  </a:solidFill>
                  <a:latin typeface="Roboto"/>
                  <a:ea typeface="Roboto"/>
                  <a:cs typeface="Roboto"/>
                  <a:sym typeface="Roboto"/>
                </a:defRPr>
              </a:lvl5pPr>
              <a:lvl6pPr marL="2743200" marR="0" lvl="5" indent="-317500" algn="l" rtl="0">
                <a:lnSpc>
                  <a:spcPct val="115000"/>
                </a:lnSpc>
                <a:spcBef>
                  <a:spcPts val="1600"/>
                </a:spcBef>
                <a:spcAft>
                  <a:spcPts val="0"/>
                </a:spcAft>
                <a:buClr>
                  <a:schemeClr val="lt1"/>
                </a:buClr>
                <a:buSzPts val="1400"/>
                <a:buFont typeface="Roboto"/>
                <a:buChar char="■"/>
                <a:defRPr sz="1400" b="0" i="0" u="none" strike="noStrike" cap="none">
                  <a:solidFill>
                    <a:schemeClr val="lt1"/>
                  </a:solidFill>
                  <a:latin typeface="Roboto"/>
                  <a:ea typeface="Roboto"/>
                  <a:cs typeface="Roboto"/>
                  <a:sym typeface="Roboto"/>
                </a:defRPr>
              </a:lvl6pPr>
              <a:lvl7pPr marL="3200400" marR="0" lvl="6" indent="-317500" algn="l" rtl="0">
                <a:lnSpc>
                  <a:spcPct val="115000"/>
                </a:lnSpc>
                <a:spcBef>
                  <a:spcPts val="1600"/>
                </a:spcBef>
                <a:spcAft>
                  <a:spcPts val="0"/>
                </a:spcAft>
                <a:buClr>
                  <a:schemeClr val="lt1"/>
                </a:buClr>
                <a:buSzPts val="1400"/>
                <a:buFont typeface="Roboto"/>
                <a:buChar char="●"/>
                <a:defRPr sz="1400" b="0" i="0" u="none" strike="noStrike" cap="none">
                  <a:solidFill>
                    <a:schemeClr val="lt1"/>
                  </a:solidFill>
                  <a:latin typeface="Roboto"/>
                  <a:ea typeface="Roboto"/>
                  <a:cs typeface="Roboto"/>
                  <a:sym typeface="Roboto"/>
                </a:defRPr>
              </a:lvl7pPr>
              <a:lvl8pPr marL="3657600" marR="0" lvl="7" indent="-317500" algn="l" rtl="0">
                <a:lnSpc>
                  <a:spcPct val="115000"/>
                </a:lnSpc>
                <a:spcBef>
                  <a:spcPts val="1600"/>
                </a:spcBef>
                <a:spcAft>
                  <a:spcPts val="0"/>
                </a:spcAft>
                <a:buClr>
                  <a:schemeClr val="lt1"/>
                </a:buClr>
                <a:buSzPts val="1400"/>
                <a:buFont typeface="Roboto"/>
                <a:buChar char="○"/>
                <a:defRPr sz="1400" b="0" i="0" u="none" strike="noStrike" cap="none">
                  <a:solidFill>
                    <a:schemeClr val="lt1"/>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lt1"/>
                </a:buClr>
                <a:buSzPts val="1400"/>
                <a:buFont typeface="Roboto"/>
                <a:buChar char="■"/>
                <a:defRPr sz="1400" b="0" i="0" u="none" strike="noStrike" cap="none">
                  <a:solidFill>
                    <a:schemeClr val="lt1"/>
                  </a:solidFill>
                  <a:latin typeface="Roboto"/>
                  <a:ea typeface="Roboto"/>
                  <a:cs typeface="Roboto"/>
                  <a:sym typeface="Roboto"/>
                </a:defRPr>
              </a:lvl9pPr>
            </a:lstStyle>
            <a:p>
              <a:pPr marL="0" indent="0">
                <a:buFont typeface="Roboto"/>
                <a:buNone/>
              </a:pPr>
              <a:r>
                <a:rPr lang="en-GB" sz="1067" b="1">
                  <a:solidFill>
                    <a:schemeClr val="tx1"/>
                  </a:solidFill>
                </a:rPr>
                <a:t>Coupa Supplier Training</a:t>
              </a:r>
            </a:p>
          </p:txBody>
        </p:sp>
      </p:grpSp>
    </p:spTree>
    <p:extLst>
      <p:ext uri="{BB962C8B-B14F-4D97-AF65-F5344CB8AC3E}">
        <p14:creationId xmlns:p14="http://schemas.microsoft.com/office/powerpoint/2010/main" val="122707446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91.xml><?xml version="1.0" encoding="utf-8"?>
<p:sldLayout xmlns:a="http://schemas.openxmlformats.org/drawingml/2006/main" xmlns:r="http://schemas.openxmlformats.org/officeDocument/2006/relationships" xmlns:p="http://schemas.openxmlformats.org/presentationml/2006/main" matchingName="Side image teal (right)" preserve="1">
  <p:cSld name="Side image teal (right)">
    <p:spTree>
      <p:nvGrpSpPr>
        <p:cNvPr id="1" name="Shape 92"/>
        <p:cNvGrpSpPr/>
        <p:nvPr/>
      </p:nvGrpSpPr>
      <p:grpSpPr>
        <a:xfrm>
          <a:off x="0" y="0"/>
          <a:ext cx="0" cy="0"/>
          <a:chOff x="0" y="0"/>
          <a:chExt cx="0" cy="0"/>
        </a:xfrm>
      </p:grpSpPr>
      <p:sp>
        <p:nvSpPr>
          <p:cNvPr id="93" name="Google Shape;93;p19"/>
          <p:cNvSpPr/>
          <p:nvPr/>
        </p:nvSpPr>
        <p:spPr>
          <a:xfrm flipH="1">
            <a:off x="6915368" y="-20933"/>
            <a:ext cx="5276633" cy="6896100"/>
          </a:xfrm>
          <a:custGeom>
            <a:avLst/>
            <a:gdLst/>
            <a:ahLst/>
            <a:cxnLst/>
            <a:rect l="l" t="t" r="r" b="b"/>
            <a:pathLst>
              <a:path w="158299" h="206883" extrusionOk="0">
                <a:moveTo>
                  <a:pt x="0" y="0"/>
                </a:moveTo>
                <a:lnTo>
                  <a:pt x="0" y="206883"/>
                </a:lnTo>
                <a:lnTo>
                  <a:pt x="136398" y="206883"/>
                </a:lnTo>
                <a:lnTo>
                  <a:pt x="158299" y="242"/>
                </a:lnTo>
                <a:close/>
              </a:path>
            </a:pathLst>
          </a:custGeom>
          <a:solidFill>
            <a:schemeClr val="lt2"/>
          </a:solidFill>
          <a:ln>
            <a:noFill/>
          </a:ln>
        </p:spPr>
      </p:sp>
      <p:sp>
        <p:nvSpPr>
          <p:cNvPr id="94" name="Google Shape;94;p19"/>
          <p:cNvSpPr txBox="1">
            <a:spLocks noGrp="1"/>
          </p:cNvSpPr>
          <p:nvPr>
            <p:ph type="title"/>
          </p:nvPr>
        </p:nvSpPr>
        <p:spPr>
          <a:xfrm>
            <a:off x="406400" y="596901"/>
            <a:ext cx="5689600" cy="5516032"/>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2400"/>
              <a:buNone/>
              <a:defRPr sz="3200"/>
            </a:lvl1pPr>
            <a:lvl2pPr lvl="1" rtl="0">
              <a:lnSpc>
                <a:spcPct val="115000"/>
              </a:lnSpc>
              <a:spcBef>
                <a:spcPts val="0"/>
              </a:spcBef>
              <a:spcAft>
                <a:spcPts val="0"/>
              </a:spcAft>
              <a:buSzPts val="4200"/>
              <a:buNone/>
              <a:defRPr sz="5600"/>
            </a:lvl2pPr>
            <a:lvl3pPr lvl="2" rtl="0">
              <a:lnSpc>
                <a:spcPct val="115000"/>
              </a:lnSpc>
              <a:spcBef>
                <a:spcPts val="0"/>
              </a:spcBef>
              <a:spcAft>
                <a:spcPts val="0"/>
              </a:spcAft>
              <a:buSzPts val="4200"/>
              <a:buNone/>
              <a:defRPr sz="5600"/>
            </a:lvl3pPr>
            <a:lvl4pPr lvl="3" rtl="0">
              <a:lnSpc>
                <a:spcPct val="115000"/>
              </a:lnSpc>
              <a:spcBef>
                <a:spcPts val="0"/>
              </a:spcBef>
              <a:spcAft>
                <a:spcPts val="0"/>
              </a:spcAft>
              <a:buSzPts val="4200"/>
              <a:buNone/>
              <a:defRPr sz="5600"/>
            </a:lvl4pPr>
            <a:lvl5pPr lvl="4" rtl="0">
              <a:lnSpc>
                <a:spcPct val="115000"/>
              </a:lnSpc>
              <a:spcBef>
                <a:spcPts val="0"/>
              </a:spcBef>
              <a:spcAft>
                <a:spcPts val="0"/>
              </a:spcAft>
              <a:buSzPts val="4200"/>
              <a:buNone/>
              <a:defRPr sz="5600"/>
            </a:lvl5pPr>
            <a:lvl6pPr lvl="5" rtl="0">
              <a:lnSpc>
                <a:spcPct val="115000"/>
              </a:lnSpc>
              <a:spcBef>
                <a:spcPts val="0"/>
              </a:spcBef>
              <a:spcAft>
                <a:spcPts val="0"/>
              </a:spcAft>
              <a:buSzPts val="4200"/>
              <a:buNone/>
              <a:defRPr sz="5600"/>
            </a:lvl6pPr>
            <a:lvl7pPr lvl="6" rtl="0">
              <a:lnSpc>
                <a:spcPct val="115000"/>
              </a:lnSpc>
              <a:spcBef>
                <a:spcPts val="0"/>
              </a:spcBef>
              <a:spcAft>
                <a:spcPts val="0"/>
              </a:spcAft>
              <a:buSzPts val="4200"/>
              <a:buNone/>
              <a:defRPr sz="5600"/>
            </a:lvl7pPr>
            <a:lvl8pPr lvl="7" rtl="0">
              <a:lnSpc>
                <a:spcPct val="115000"/>
              </a:lnSpc>
              <a:spcBef>
                <a:spcPts val="0"/>
              </a:spcBef>
              <a:spcAft>
                <a:spcPts val="0"/>
              </a:spcAft>
              <a:buSzPts val="4200"/>
              <a:buNone/>
              <a:defRPr sz="5600"/>
            </a:lvl8pPr>
            <a:lvl9pPr lvl="8" rtl="0">
              <a:lnSpc>
                <a:spcPct val="115000"/>
              </a:lnSpc>
              <a:spcBef>
                <a:spcPts val="0"/>
              </a:spcBef>
              <a:spcAft>
                <a:spcPts val="0"/>
              </a:spcAft>
              <a:buSzPts val="4200"/>
              <a:buNone/>
              <a:defRPr sz="5600"/>
            </a:lvl9pPr>
          </a:lstStyle>
          <a:p>
            <a:endParaRPr/>
          </a:p>
        </p:txBody>
      </p:sp>
      <p:sp>
        <p:nvSpPr>
          <p:cNvPr id="95" name="Google Shape;95;p1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solidFill>
                  <a:schemeClr val="tx1"/>
                </a:solidFill>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GB" smtClean="0"/>
              <a:pPr/>
              <a:t>‹#›</a:t>
            </a:fld>
            <a:endParaRPr lang="en-GB"/>
          </a:p>
        </p:txBody>
      </p:sp>
      <p:pic>
        <p:nvPicPr>
          <p:cNvPr id="96" name="Google Shape;96;p19"/>
          <p:cNvPicPr preferRelativeResize="0"/>
          <p:nvPr/>
        </p:nvPicPr>
        <p:blipFill>
          <a:blip r:embed="rId2">
            <a:alphaModFix/>
          </a:blip>
          <a:stretch>
            <a:fillRect/>
          </a:stretch>
        </p:blipFill>
        <p:spPr>
          <a:xfrm>
            <a:off x="11728737" y="199533"/>
            <a:ext cx="288500" cy="322867"/>
          </a:xfrm>
          <a:prstGeom prst="rect">
            <a:avLst/>
          </a:prstGeom>
          <a:noFill/>
          <a:ln>
            <a:noFill/>
          </a:ln>
        </p:spPr>
      </p:pic>
      <p:sp>
        <p:nvSpPr>
          <p:cNvPr id="97" name="Google Shape;97;p19"/>
          <p:cNvSpPr>
            <a:spLocks noGrp="1"/>
          </p:cNvSpPr>
          <p:nvPr>
            <p:ph type="pic" idx="2"/>
          </p:nvPr>
        </p:nvSpPr>
        <p:spPr>
          <a:xfrm>
            <a:off x="8261300" y="1523999"/>
            <a:ext cx="3541233" cy="4560879"/>
          </a:xfrm>
          <a:prstGeom prst="rect">
            <a:avLst/>
          </a:prstGeom>
          <a:noFill/>
          <a:ln>
            <a:noFill/>
          </a:ln>
        </p:spPr>
      </p:sp>
    </p:spTree>
    <p:extLst>
      <p:ext uri="{BB962C8B-B14F-4D97-AF65-F5344CB8AC3E}">
        <p14:creationId xmlns:p14="http://schemas.microsoft.com/office/powerpoint/2010/main" val="163834578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matchingName="Numbers – Big" preserve="1">
  <p:cSld name="Numbers – Big">
    <p:spTree>
      <p:nvGrpSpPr>
        <p:cNvPr id="1" name="Shape 129"/>
        <p:cNvGrpSpPr/>
        <p:nvPr/>
      </p:nvGrpSpPr>
      <p:grpSpPr>
        <a:xfrm>
          <a:off x="0" y="0"/>
          <a:ext cx="0" cy="0"/>
          <a:chOff x="0" y="0"/>
          <a:chExt cx="0" cy="0"/>
        </a:xfrm>
      </p:grpSpPr>
      <p:sp>
        <p:nvSpPr>
          <p:cNvPr id="130" name="Google Shape;130;p24"/>
          <p:cNvSpPr txBox="1">
            <a:spLocks noGrp="1"/>
          </p:cNvSpPr>
          <p:nvPr>
            <p:ph type="title" hasCustomPrompt="1"/>
          </p:nvPr>
        </p:nvSpPr>
        <p:spPr>
          <a:xfrm>
            <a:off x="4856400" y="1500400"/>
            <a:ext cx="7335600" cy="3528000"/>
          </a:xfrm>
          <a:prstGeom prst="rect">
            <a:avLst/>
          </a:prstGeom>
        </p:spPr>
        <p:txBody>
          <a:bodyPr spcFirstLastPara="1" wrap="square" lIns="91425" tIns="91425" rIns="91425" bIns="91425" anchor="ctr" anchorCtr="0">
            <a:noAutofit/>
          </a:bodyPr>
          <a:lstStyle>
            <a:lvl1pPr lvl="0" rtl="0">
              <a:spcBef>
                <a:spcPts val="0"/>
              </a:spcBef>
              <a:spcAft>
                <a:spcPts val="0"/>
              </a:spcAft>
              <a:buSzPts val="16000"/>
              <a:buNone/>
              <a:defRPr sz="21333"/>
            </a:lvl1pPr>
            <a:lvl2pPr lvl="1" rtl="0">
              <a:spcBef>
                <a:spcPts val="0"/>
              </a:spcBef>
              <a:spcAft>
                <a:spcPts val="0"/>
              </a:spcAft>
              <a:buSzPts val="12000"/>
              <a:buNone/>
              <a:defRPr sz="16000"/>
            </a:lvl2pPr>
            <a:lvl3pPr lvl="2" rtl="0">
              <a:spcBef>
                <a:spcPts val="0"/>
              </a:spcBef>
              <a:spcAft>
                <a:spcPts val="0"/>
              </a:spcAft>
              <a:buSzPts val="12000"/>
              <a:buNone/>
              <a:defRPr sz="16000"/>
            </a:lvl3pPr>
            <a:lvl4pPr lvl="3" rtl="0">
              <a:spcBef>
                <a:spcPts val="0"/>
              </a:spcBef>
              <a:spcAft>
                <a:spcPts val="0"/>
              </a:spcAft>
              <a:buSzPts val="12000"/>
              <a:buNone/>
              <a:defRPr sz="16000"/>
            </a:lvl4pPr>
            <a:lvl5pPr lvl="4" rtl="0">
              <a:spcBef>
                <a:spcPts val="0"/>
              </a:spcBef>
              <a:spcAft>
                <a:spcPts val="0"/>
              </a:spcAft>
              <a:buSzPts val="12000"/>
              <a:buNone/>
              <a:defRPr sz="16000"/>
            </a:lvl5pPr>
            <a:lvl6pPr lvl="5" rtl="0">
              <a:spcBef>
                <a:spcPts val="0"/>
              </a:spcBef>
              <a:spcAft>
                <a:spcPts val="0"/>
              </a:spcAft>
              <a:buSzPts val="12000"/>
              <a:buNone/>
              <a:defRPr sz="16000"/>
            </a:lvl6pPr>
            <a:lvl7pPr lvl="6" rtl="0">
              <a:spcBef>
                <a:spcPts val="0"/>
              </a:spcBef>
              <a:spcAft>
                <a:spcPts val="0"/>
              </a:spcAft>
              <a:buSzPts val="12000"/>
              <a:buNone/>
              <a:defRPr sz="16000"/>
            </a:lvl7pPr>
            <a:lvl8pPr lvl="7" rtl="0">
              <a:spcBef>
                <a:spcPts val="0"/>
              </a:spcBef>
              <a:spcAft>
                <a:spcPts val="0"/>
              </a:spcAft>
              <a:buSzPts val="12000"/>
              <a:buNone/>
              <a:defRPr sz="16000"/>
            </a:lvl8pPr>
            <a:lvl9pPr lvl="8" rtl="0">
              <a:spcBef>
                <a:spcPts val="0"/>
              </a:spcBef>
              <a:spcAft>
                <a:spcPts val="0"/>
              </a:spcAft>
              <a:buSzPts val="12000"/>
              <a:buNone/>
              <a:defRPr sz="16000"/>
            </a:lvl9pPr>
          </a:lstStyle>
          <a:p>
            <a:r>
              <a:t>xx%</a:t>
            </a:r>
          </a:p>
        </p:txBody>
      </p:sp>
      <p:pic>
        <p:nvPicPr>
          <p:cNvPr id="131" name="Google Shape;131;p24"/>
          <p:cNvPicPr preferRelativeResize="0"/>
          <p:nvPr/>
        </p:nvPicPr>
        <p:blipFill>
          <a:blip r:embed="rId2">
            <a:alphaModFix/>
          </a:blip>
          <a:stretch>
            <a:fillRect/>
          </a:stretch>
        </p:blipFill>
        <p:spPr>
          <a:xfrm>
            <a:off x="11728737" y="199533"/>
            <a:ext cx="288500" cy="322867"/>
          </a:xfrm>
          <a:prstGeom prst="rect">
            <a:avLst/>
          </a:prstGeom>
          <a:noFill/>
          <a:ln>
            <a:noFill/>
          </a:ln>
        </p:spPr>
      </p:pic>
      <p:sp>
        <p:nvSpPr>
          <p:cNvPr id="132" name="Google Shape;132;p24"/>
          <p:cNvSpPr>
            <a:spLocks noGrp="1"/>
          </p:cNvSpPr>
          <p:nvPr>
            <p:ph type="pic" idx="2"/>
          </p:nvPr>
        </p:nvSpPr>
        <p:spPr>
          <a:xfrm>
            <a:off x="1467700" y="2169333"/>
            <a:ext cx="2768800" cy="2794000"/>
          </a:xfrm>
          <a:prstGeom prst="rect">
            <a:avLst/>
          </a:prstGeom>
          <a:noFill/>
          <a:ln>
            <a:noFill/>
          </a:ln>
        </p:spPr>
      </p:sp>
      <p:sp>
        <p:nvSpPr>
          <p:cNvPr id="133" name="Google Shape;133;p24"/>
          <p:cNvSpPr txBox="1">
            <a:spLocks noGrp="1"/>
          </p:cNvSpPr>
          <p:nvPr>
            <p:ph type="subTitle" idx="1"/>
          </p:nvPr>
        </p:nvSpPr>
        <p:spPr>
          <a:xfrm>
            <a:off x="4990067" y="1378033"/>
            <a:ext cx="7027200" cy="7472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sz="4267"/>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134" name="Google Shape;134;p24"/>
          <p:cNvSpPr txBox="1">
            <a:spLocks noGrp="1"/>
          </p:cNvSpPr>
          <p:nvPr>
            <p:ph type="subTitle" idx="3"/>
          </p:nvPr>
        </p:nvSpPr>
        <p:spPr>
          <a:xfrm>
            <a:off x="4990067" y="4496236"/>
            <a:ext cx="7027200" cy="7472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sz="4267"/>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Tree>
    <p:extLst>
      <p:ext uri="{BB962C8B-B14F-4D97-AF65-F5344CB8AC3E}">
        <p14:creationId xmlns:p14="http://schemas.microsoft.com/office/powerpoint/2010/main" val="3466481937"/>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matchingName="Caption" preserve="1">
  <p:cSld name="Caption">
    <p:spTree>
      <p:nvGrpSpPr>
        <p:cNvPr id="1" name="Shape 135"/>
        <p:cNvGrpSpPr/>
        <p:nvPr/>
      </p:nvGrpSpPr>
      <p:grpSpPr>
        <a:xfrm>
          <a:off x="0" y="0"/>
          <a:ext cx="0" cy="0"/>
          <a:chOff x="0" y="0"/>
          <a:chExt cx="0" cy="0"/>
        </a:xfrm>
      </p:grpSpPr>
      <p:pic>
        <p:nvPicPr>
          <p:cNvPr id="136" name="Google Shape;136;p25"/>
          <p:cNvPicPr preferRelativeResize="0"/>
          <p:nvPr/>
        </p:nvPicPr>
        <p:blipFill>
          <a:blip r:embed="rId2">
            <a:alphaModFix/>
          </a:blip>
          <a:stretch>
            <a:fillRect/>
          </a:stretch>
        </p:blipFill>
        <p:spPr>
          <a:xfrm>
            <a:off x="11728737" y="199533"/>
            <a:ext cx="288500" cy="322867"/>
          </a:xfrm>
          <a:prstGeom prst="rect">
            <a:avLst/>
          </a:prstGeom>
          <a:noFill/>
          <a:ln>
            <a:noFill/>
          </a:ln>
        </p:spPr>
      </p:pic>
      <p:sp>
        <p:nvSpPr>
          <p:cNvPr id="137" name="Google Shape;137;p25"/>
          <p:cNvSpPr txBox="1">
            <a:spLocks noGrp="1"/>
          </p:cNvSpPr>
          <p:nvPr>
            <p:ph type="body" idx="1"/>
          </p:nvPr>
        </p:nvSpPr>
        <p:spPr>
          <a:xfrm>
            <a:off x="415600" y="4175186"/>
            <a:ext cx="7988000" cy="1937748"/>
          </a:xfrm>
          <a:prstGeom prst="rect">
            <a:avLst/>
          </a:prstGeom>
        </p:spPr>
        <p:txBody>
          <a:bodyPr spcFirstLastPara="1" wrap="square" lIns="91425" tIns="91425" rIns="91425" bIns="91425" anchor="t" anchorCtr="0">
            <a:noAutofit/>
          </a:bodyPr>
          <a:lstStyle>
            <a:lvl1pPr marL="609585" lvl="0" indent="-457189" rtl="0">
              <a:spcBef>
                <a:spcPts val="0"/>
              </a:spcBef>
              <a:spcAft>
                <a:spcPts val="0"/>
              </a:spcAft>
              <a:buSzPts val="1800"/>
              <a:buChar char="●"/>
              <a:defRPr/>
            </a:lvl1pPr>
            <a:lvl2pPr marL="1219170" lvl="1" indent="-423323" rtl="0">
              <a:spcBef>
                <a:spcPts val="2133"/>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Tree>
    <p:extLst>
      <p:ext uri="{BB962C8B-B14F-4D97-AF65-F5344CB8AC3E}">
        <p14:creationId xmlns:p14="http://schemas.microsoft.com/office/powerpoint/2010/main" val="2317452190"/>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matchingName="Headline – 1" preserve="1">
  <p:cSld name="Headline – 1">
    <p:spTree>
      <p:nvGrpSpPr>
        <p:cNvPr id="1" name="Shape 150"/>
        <p:cNvGrpSpPr/>
        <p:nvPr/>
      </p:nvGrpSpPr>
      <p:grpSpPr>
        <a:xfrm>
          <a:off x="0" y="0"/>
          <a:ext cx="0" cy="0"/>
          <a:chOff x="0" y="0"/>
          <a:chExt cx="0" cy="0"/>
        </a:xfrm>
      </p:grpSpPr>
      <p:pic>
        <p:nvPicPr>
          <p:cNvPr id="151" name="Google Shape;151;p29"/>
          <p:cNvPicPr preferRelativeResize="0"/>
          <p:nvPr/>
        </p:nvPicPr>
        <p:blipFill rotWithShape="1">
          <a:blip r:embed="rId2">
            <a:alphaModFix/>
          </a:blip>
          <a:srcRect l="16792" r="17915"/>
          <a:stretch/>
        </p:blipFill>
        <p:spPr>
          <a:xfrm rot="5400000">
            <a:off x="5829099" y="469008"/>
            <a:ext cx="6853967" cy="5904568"/>
          </a:xfrm>
          <a:prstGeom prst="rect">
            <a:avLst/>
          </a:prstGeom>
          <a:noFill/>
          <a:ln>
            <a:noFill/>
          </a:ln>
        </p:spPr>
      </p:pic>
      <p:sp>
        <p:nvSpPr>
          <p:cNvPr id="152" name="Google Shape;152;p29"/>
          <p:cNvSpPr txBox="1">
            <a:spLocks noGrp="1"/>
          </p:cNvSpPr>
          <p:nvPr>
            <p:ph type="title"/>
          </p:nvPr>
        </p:nvSpPr>
        <p:spPr>
          <a:xfrm>
            <a:off x="406401" y="1388534"/>
            <a:ext cx="8679367" cy="732133"/>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3600"/>
              <a:buNone/>
              <a:defRPr/>
            </a:lvl1pPr>
            <a:lvl2pPr lvl="1" rtl="0">
              <a:lnSpc>
                <a:spcPct val="100000"/>
              </a:lnSpc>
              <a:spcBef>
                <a:spcPts val="0"/>
              </a:spcBef>
              <a:spcAft>
                <a:spcPts val="0"/>
              </a:spcAft>
              <a:buSzPts val="2800"/>
              <a:buFont typeface="Roboto Black"/>
              <a:buNone/>
              <a:defRPr>
                <a:latin typeface="Roboto Black"/>
                <a:ea typeface="Roboto Black"/>
                <a:cs typeface="Roboto Black"/>
                <a:sym typeface="Roboto Black"/>
              </a:defRPr>
            </a:lvl2pPr>
            <a:lvl3pPr lvl="2" rtl="0">
              <a:lnSpc>
                <a:spcPct val="100000"/>
              </a:lnSpc>
              <a:spcBef>
                <a:spcPts val="0"/>
              </a:spcBef>
              <a:spcAft>
                <a:spcPts val="0"/>
              </a:spcAft>
              <a:buSzPts val="2800"/>
              <a:buFont typeface="Roboto Black"/>
              <a:buNone/>
              <a:defRPr>
                <a:latin typeface="Roboto Black"/>
                <a:ea typeface="Roboto Black"/>
                <a:cs typeface="Roboto Black"/>
                <a:sym typeface="Roboto Black"/>
              </a:defRPr>
            </a:lvl3pPr>
            <a:lvl4pPr lvl="3" rtl="0">
              <a:lnSpc>
                <a:spcPct val="100000"/>
              </a:lnSpc>
              <a:spcBef>
                <a:spcPts val="0"/>
              </a:spcBef>
              <a:spcAft>
                <a:spcPts val="0"/>
              </a:spcAft>
              <a:buSzPts val="2800"/>
              <a:buFont typeface="Roboto Black"/>
              <a:buNone/>
              <a:defRPr>
                <a:latin typeface="Roboto Black"/>
                <a:ea typeface="Roboto Black"/>
                <a:cs typeface="Roboto Black"/>
                <a:sym typeface="Roboto Black"/>
              </a:defRPr>
            </a:lvl4pPr>
            <a:lvl5pPr lvl="4" rtl="0">
              <a:lnSpc>
                <a:spcPct val="100000"/>
              </a:lnSpc>
              <a:spcBef>
                <a:spcPts val="0"/>
              </a:spcBef>
              <a:spcAft>
                <a:spcPts val="0"/>
              </a:spcAft>
              <a:buSzPts val="2800"/>
              <a:buFont typeface="Roboto Black"/>
              <a:buNone/>
              <a:defRPr>
                <a:latin typeface="Roboto Black"/>
                <a:ea typeface="Roboto Black"/>
                <a:cs typeface="Roboto Black"/>
                <a:sym typeface="Roboto Black"/>
              </a:defRPr>
            </a:lvl5pPr>
            <a:lvl6pPr lvl="5" rtl="0">
              <a:lnSpc>
                <a:spcPct val="100000"/>
              </a:lnSpc>
              <a:spcBef>
                <a:spcPts val="0"/>
              </a:spcBef>
              <a:spcAft>
                <a:spcPts val="0"/>
              </a:spcAft>
              <a:buSzPts val="2800"/>
              <a:buFont typeface="Roboto Black"/>
              <a:buNone/>
              <a:defRPr>
                <a:latin typeface="Roboto Black"/>
                <a:ea typeface="Roboto Black"/>
                <a:cs typeface="Roboto Black"/>
                <a:sym typeface="Roboto Black"/>
              </a:defRPr>
            </a:lvl6pPr>
            <a:lvl7pPr lvl="6" rtl="0">
              <a:lnSpc>
                <a:spcPct val="100000"/>
              </a:lnSpc>
              <a:spcBef>
                <a:spcPts val="0"/>
              </a:spcBef>
              <a:spcAft>
                <a:spcPts val="0"/>
              </a:spcAft>
              <a:buSzPts val="2800"/>
              <a:buFont typeface="Roboto Black"/>
              <a:buNone/>
              <a:defRPr>
                <a:latin typeface="Roboto Black"/>
                <a:ea typeface="Roboto Black"/>
                <a:cs typeface="Roboto Black"/>
                <a:sym typeface="Roboto Black"/>
              </a:defRPr>
            </a:lvl7pPr>
            <a:lvl8pPr lvl="7" rtl="0">
              <a:lnSpc>
                <a:spcPct val="100000"/>
              </a:lnSpc>
              <a:spcBef>
                <a:spcPts val="0"/>
              </a:spcBef>
              <a:spcAft>
                <a:spcPts val="0"/>
              </a:spcAft>
              <a:buSzPts val="2800"/>
              <a:buFont typeface="Roboto Black"/>
              <a:buNone/>
              <a:defRPr>
                <a:latin typeface="Roboto Black"/>
                <a:ea typeface="Roboto Black"/>
                <a:cs typeface="Roboto Black"/>
                <a:sym typeface="Roboto Black"/>
              </a:defRPr>
            </a:lvl8pPr>
            <a:lvl9pPr lvl="8" rtl="0">
              <a:lnSpc>
                <a:spcPct val="100000"/>
              </a:lnSpc>
              <a:spcBef>
                <a:spcPts val="0"/>
              </a:spcBef>
              <a:spcAft>
                <a:spcPts val="0"/>
              </a:spcAft>
              <a:buSzPts val="2800"/>
              <a:buFont typeface="Roboto Black"/>
              <a:buNone/>
              <a:defRPr>
                <a:latin typeface="Roboto Black"/>
                <a:ea typeface="Roboto Black"/>
                <a:cs typeface="Roboto Black"/>
                <a:sym typeface="Roboto Black"/>
              </a:defRPr>
            </a:lvl9pPr>
          </a:lstStyle>
          <a:p>
            <a:endParaRPr/>
          </a:p>
        </p:txBody>
      </p:sp>
      <p:pic>
        <p:nvPicPr>
          <p:cNvPr id="153" name="Google Shape;153;p29"/>
          <p:cNvPicPr preferRelativeResize="0"/>
          <p:nvPr/>
        </p:nvPicPr>
        <p:blipFill>
          <a:blip r:embed="rId3">
            <a:alphaModFix/>
          </a:blip>
          <a:stretch>
            <a:fillRect/>
          </a:stretch>
        </p:blipFill>
        <p:spPr>
          <a:xfrm>
            <a:off x="11728737" y="199533"/>
            <a:ext cx="288500" cy="322867"/>
          </a:xfrm>
          <a:prstGeom prst="rect">
            <a:avLst/>
          </a:prstGeom>
          <a:noFill/>
          <a:ln>
            <a:noFill/>
          </a:ln>
        </p:spPr>
      </p:pic>
      <p:sp>
        <p:nvSpPr>
          <p:cNvPr id="154" name="Google Shape;154;p29"/>
          <p:cNvSpPr txBox="1">
            <a:spLocks noGrp="1"/>
          </p:cNvSpPr>
          <p:nvPr>
            <p:ph type="subTitle" idx="1"/>
          </p:nvPr>
        </p:nvSpPr>
        <p:spPr>
          <a:xfrm>
            <a:off x="406401" y="2346385"/>
            <a:ext cx="5897367" cy="3605848"/>
          </a:xfrm>
          <a:prstGeom prst="rect">
            <a:avLst/>
          </a:prstGeom>
        </p:spPr>
        <p:txBody>
          <a:bodyPr spcFirstLastPara="1" wrap="square" lIns="0" tIns="0" rIns="0" bIns="0" anchor="t" anchorCtr="0">
            <a:noAutofit/>
          </a:bodyPr>
          <a:lstStyle>
            <a:lvl1pPr lvl="0" rtl="0">
              <a:spcBef>
                <a:spcPts val="0"/>
              </a:spcBef>
              <a:spcAft>
                <a:spcPts val="0"/>
              </a:spcAft>
              <a:buSzPts val="2200"/>
              <a:buNone/>
              <a:defRPr sz="2933"/>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Tree>
    <p:extLst>
      <p:ext uri="{BB962C8B-B14F-4D97-AF65-F5344CB8AC3E}">
        <p14:creationId xmlns:p14="http://schemas.microsoft.com/office/powerpoint/2010/main" val="496915497"/>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95.xml><?xml version="1.0" encoding="utf-8"?>
<p:sldLayout xmlns:a="http://schemas.openxmlformats.org/drawingml/2006/main" xmlns:r="http://schemas.openxmlformats.org/officeDocument/2006/relationships" xmlns:p="http://schemas.openxmlformats.org/presentationml/2006/main" matchingName="Intro slide" preserve="1">
  <p:cSld name="Intro slide">
    <p:spTree>
      <p:nvGrpSpPr>
        <p:cNvPr id="1" name="Shape 165"/>
        <p:cNvGrpSpPr/>
        <p:nvPr/>
      </p:nvGrpSpPr>
      <p:grpSpPr>
        <a:xfrm>
          <a:off x="0" y="0"/>
          <a:ext cx="0" cy="0"/>
          <a:chOff x="0" y="0"/>
          <a:chExt cx="0" cy="0"/>
        </a:xfrm>
      </p:grpSpPr>
      <p:sp>
        <p:nvSpPr>
          <p:cNvPr id="166" name="Google Shape;166;p32"/>
          <p:cNvSpPr txBox="1">
            <a:spLocks noGrp="1"/>
          </p:cNvSpPr>
          <p:nvPr>
            <p:ph type="subTitle" idx="1"/>
          </p:nvPr>
        </p:nvSpPr>
        <p:spPr>
          <a:xfrm>
            <a:off x="5129267" y="1524000"/>
            <a:ext cx="6673267" cy="4119467"/>
          </a:xfrm>
          <a:prstGeom prst="rect">
            <a:avLst/>
          </a:prstGeom>
        </p:spPr>
        <p:txBody>
          <a:bodyPr spcFirstLastPara="1" wrap="square" lIns="0" tIns="0" rIns="0" bIns="0" anchor="t" anchorCtr="0">
            <a:noAutofit/>
          </a:bodyPr>
          <a:lstStyle>
            <a:lvl1pPr lvl="0" rtl="0">
              <a:spcBef>
                <a:spcPts val="0"/>
              </a:spcBef>
              <a:spcAft>
                <a:spcPts val="0"/>
              </a:spcAft>
              <a:buSzPts val="2200"/>
              <a:buNone/>
              <a:defRPr sz="2933"/>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167" name="Google Shape;167;p32"/>
          <p:cNvSpPr/>
          <p:nvPr/>
        </p:nvSpPr>
        <p:spPr>
          <a:xfrm>
            <a:off x="-32400" y="-9399"/>
            <a:ext cx="5161667" cy="6904433"/>
          </a:xfrm>
          <a:custGeom>
            <a:avLst/>
            <a:gdLst/>
            <a:ahLst/>
            <a:cxnLst/>
            <a:rect l="l" t="t" r="r" b="b"/>
            <a:pathLst>
              <a:path w="141686" h="207133" extrusionOk="0">
                <a:moveTo>
                  <a:pt x="830" y="0"/>
                </a:moveTo>
                <a:lnTo>
                  <a:pt x="0" y="206752"/>
                </a:lnTo>
                <a:lnTo>
                  <a:pt x="119634" y="207133"/>
                </a:lnTo>
                <a:lnTo>
                  <a:pt x="141686" y="259"/>
                </a:lnTo>
                <a:close/>
              </a:path>
            </a:pathLst>
          </a:custGeom>
          <a:solidFill>
            <a:schemeClr val="accent1"/>
          </a:solidFill>
          <a:ln>
            <a:noFill/>
          </a:ln>
        </p:spPr>
      </p:sp>
      <p:sp>
        <p:nvSpPr>
          <p:cNvPr id="168" name="Google Shape;168;p32"/>
          <p:cNvSpPr txBox="1">
            <a:spLocks noGrp="1"/>
          </p:cNvSpPr>
          <p:nvPr>
            <p:ph type="title"/>
          </p:nvPr>
        </p:nvSpPr>
        <p:spPr>
          <a:xfrm>
            <a:off x="406401" y="1524000"/>
            <a:ext cx="3759967" cy="2464333"/>
          </a:xfrm>
          <a:prstGeom prst="rect">
            <a:avLst/>
          </a:prstGeom>
        </p:spPr>
        <p:txBody>
          <a:bodyPr spcFirstLastPara="1" wrap="square" lIns="0" tIns="0" rIns="0" bIns="0" anchor="t" anchorCtr="0">
            <a:noAutofit/>
          </a:bodyPr>
          <a:lstStyle>
            <a:lvl1pPr lvl="0" rtl="0">
              <a:spcBef>
                <a:spcPts val="0"/>
              </a:spcBef>
              <a:spcAft>
                <a:spcPts val="0"/>
              </a:spcAft>
              <a:buSzPts val="2400"/>
              <a:buNone/>
              <a:defRPr sz="3200"/>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a:endParaRPr/>
          </a:p>
        </p:txBody>
      </p:sp>
      <p:pic>
        <p:nvPicPr>
          <p:cNvPr id="169" name="Google Shape;169;p32"/>
          <p:cNvPicPr preferRelativeResize="0"/>
          <p:nvPr/>
        </p:nvPicPr>
        <p:blipFill>
          <a:blip r:embed="rId2">
            <a:alphaModFix/>
          </a:blip>
          <a:stretch>
            <a:fillRect/>
          </a:stretch>
        </p:blipFill>
        <p:spPr>
          <a:xfrm>
            <a:off x="11728737" y="199533"/>
            <a:ext cx="288500" cy="322867"/>
          </a:xfrm>
          <a:prstGeom prst="rect">
            <a:avLst/>
          </a:prstGeom>
          <a:noFill/>
          <a:ln>
            <a:noFill/>
          </a:ln>
        </p:spPr>
      </p:pic>
      <p:grpSp>
        <p:nvGrpSpPr>
          <p:cNvPr id="2" name="Group 1">
            <a:extLst>
              <a:ext uri="{FF2B5EF4-FFF2-40B4-BE49-F238E27FC236}">
                <a16:creationId xmlns:a16="http://schemas.microsoft.com/office/drawing/2014/main" id="{070D9873-5428-51FA-82FE-083B6B53D135}"/>
              </a:ext>
            </a:extLst>
          </p:cNvPr>
          <p:cNvGrpSpPr/>
          <p:nvPr userDrawn="1"/>
        </p:nvGrpSpPr>
        <p:grpSpPr>
          <a:xfrm>
            <a:off x="406400" y="6372186"/>
            <a:ext cx="3873499" cy="196450"/>
            <a:chOff x="304800" y="4779130"/>
            <a:chExt cx="2905124" cy="147337"/>
          </a:xfrm>
        </p:grpSpPr>
        <p:sp>
          <p:nvSpPr>
            <p:cNvPr id="3" name="Google Shape;771;p119">
              <a:extLst>
                <a:ext uri="{FF2B5EF4-FFF2-40B4-BE49-F238E27FC236}">
                  <a16:creationId xmlns:a16="http://schemas.microsoft.com/office/drawing/2014/main" id="{B716BA1F-FE7E-531A-6227-3E0437B5D631}"/>
                </a:ext>
              </a:extLst>
            </p:cNvPr>
            <p:cNvSpPr/>
            <p:nvPr/>
          </p:nvSpPr>
          <p:spPr>
            <a:xfrm>
              <a:off x="304800" y="4779130"/>
              <a:ext cx="20700" cy="1344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Roboto"/>
                <a:ea typeface="Roboto"/>
                <a:cs typeface="Roboto"/>
                <a:sym typeface="Roboto"/>
              </a:endParaRPr>
            </a:p>
          </p:txBody>
        </p:sp>
        <p:sp>
          <p:nvSpPr>
            <p:cNvPr id="4" name="Google Shape;772;p119">
              <a:extLst>
                <a:ext uri="{FF2B5EF4-FFF2-40B4-BE49-F238E27FC236}">
                  <a16:creationId xmlns:a16="http://schemas.microsoft.com/office/drawing/2014/main" id="{A2B5882B-FA3B-973B-7B44-7777F8BD2638}"/>
                </a:ext>
              </a:extLst>
            </p:cNvPr>
            <p:cNvSpPr txBox="1">
              <a:spLocks/>
            </p:cNvSpPr>
            <p:nvPr/>
          </p:nvSpPr>
          <p:spPr>
            <a:xfrm>
              <a:off x="394349" y="4784842"/>
              <a:ext cx="2815575" cy="141625"/>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lt1"/>
                </a:buClr>
                <a:buSzPts val="1800"/>
                <a:buFont typeface="Roboto"/>
                <a:buChar char="●"/>
                <a:defRPr sz="1800" b="0" i="0" u="none" strike="noStrike" cap="none">
                  <a:solidFill>
                    <a:schemeClr val="lt1"/>
                  </a:solidFill>
                  <a:latin typeface="Roboto"/>
                  <a:ea typeface="Roboto"/>
                  <a:cs typeface="Roboto"/>
                  <a:sym typeface="Roboto"/>
                </a:defRPr>
              </a:lvl1pPr>
              <a:lvl2pPr marL="914400" marR="0" lvl="1" indent="-317500" algn="l" rtl="0">
                <a:lnSpc>
                  <a:spcPct val="115000"/>
                </a:lnSpc>
                <a:spcBef>
                  <a:spcPts val="1600"/>
                </a:spcBef>
                <a:spcAft>
                  <a:spcPts val="0"/>
                </a:spcAft>
                <a:buClr>
                  <a:schemeClr val="lt1"/>
                </a:buClr>
                <a:buSzPts val="1400"/>
                <a:buFont typeface="Roboto"/>
                <a:buChar char="○"/>
                <a:defRPr sz="1400" b="0" i="0" u="none" strike="noStrike" cap="none">
                  <a:solidFill>
                    <a:schemeClr val="lt1"/>
                  </a:solidFill>
                  <a:latin typeface="Roboto"/>
                  <a:ea typeface="Roboto"/>
                  <a:cs typeface="Roboto"/>
                  <a:sym typeface="Roboto"/>
                </a:defRPr>
              </a:lvl2pPr>
              <a:lvl3pPr marL="1371600" marR="0" lvl="2" indent="-317500" algn="l" rtl="0">
                <a:lnSpc>
                  <a:spcPct val="115000"/>
                </a:lnSpc>
                <a:spcBef>
                  <a:spcPts val="1600"/>
                </a:spcBef>
                <a:spcAft>
                  <a:spcPts val="0"/>
                </a:spcAft>
                <a:buClr>
                  <a:schemeClr val="lt1"/>
                </a:buClr>
                <a:buSzPts val="1400"/>
                <a:buFont typeface="Roboto"/>
                <a:buChar char="■"/>
                <a:defRPr sz="1400" b="0" i="0" u="none" strike="noStrike" cap="none">
                  <a:solidFill>
                    <a:schemeClr val="lt1"/>
                  </a:solidFill>
                  <a:latin typeface="Roboto"/>
                  <a:ea typeface="Roboto"/>
                  <a:cs typeface="Roboto"/>
                  <a:sym typeface="Roboto"/>
                </a:defRPr>
              </a:lvl3pPr>
              <a:lvl4pPr marL="1828800" marR="0" lvl="3" indent="-317500" algn="l" rtl="0">
                <a:lnSpc>
                  <a:spcPct val="115000"/>
                </a:lnSpc>
                <a:spcBef>
                  <a:spcPts val="1600"/>
                </a:spcBef>
                <a:spcAft>
                  <a:spcPts val="0"/>
                </a:spcAft>
                <a:buClr>
                  <a:schemeClr val="lt1"/>
                </a:buClr>
                <a:buSzPts val="1400"/>
                <a:buFont typeface="Roboto"/>
                <a:buChar char="●"/>
                <a:defRPr sz="1400" b="0" i="0" u="none" strike="noStrike" cap="none">
                  <a:solidFill>
                    <a:schemeClr val="lt1"/>
                  </a:solidFill>
                  <a:latin typeface="Roboto"/>
                  <a:ea typeface="Roboto"/>
                  <a:cs typeface="Roboto"/>
                  <a:sym typeface="Roboto"/>
                </a:defRPr>
              </a:lvl4pPr>
              <a:lvl5pPr marL="2286000" marR="0" lvl="4" indent="-317500" algn="l" rtl="0">
                <a:lnSpc>
                  <a:spcPct val="115000"/>
                </a:lnSpc>
                <a:spcBef>
                  <a:spcPts val="1600"/>
                </a:spcBef>
                <a:spcAft>
                  <a:spcPts val="0"/>
                </a:spcAft>
                <a:buClr>
                  <a:schemeClr val="lt1"/>
                </a:buClr>
                <a:buSzPts val="1400"/>
                <a:buFont typeface="Roboto"/>
                <a:buChar char="○"/>
                <a:defRPr sz="1400" b="0" i="0" u="none" strike="noStrike" cap="none">
                  <a:solidFill>
                    <a:schemeClr val="lt1"/>
                  </a:solidFill>
                  <a:latin typeface="Roboto"/>
                  <a:ea typeface="Roboto"/>
                  <a:cs typeface="Roboto"/>
                  <a:sym typeface="Roboto"/>
                </a:defRPr>
              </a:lvl5pPr>
              <a:lvl6pPr marL="2743200" marR="0" lvl="5" indent="-317500" algn="l" rtl="0">
                <a:lnSpc>
                  <a:spcPct val="115000"/>
                </a:lnSpc>
                <a:spcBef>
                  <a:spcPts val="1600"/>
                </a:spcBef>
                <a:spcAft>
                  <a:spcPts val="0"/>
                </a:spcAft>
                <a:buClr>
                  <a:schemeClr val="lt1"/>
                </a:buClr>
                <a:buSzPts val="1400"/>
                <a:buFont typeface="Roboto"/>
                <a:buChar char="■"/>
                <a:defRPr sz="1400" b="0" i="0" u="none" strike="noStrike" cap="none">
                  <a:solidFill>
                    <a:schemeClr val="lt1"/>
                  </a:solidFill>
                  <a:latin typeface="Roboto"/>
                  <a:ea typeface="Roboto"/>
                  <a:cs typeface="Roboto"/>
                  <a:sym typeface="Roboto"/>
                </a:defRPr>
              </a:lvl6pPr>
              <a:lvl7pPr marL="3200400" marR="0" lvl="6" indent="-317500" algn="l" rtl="0">
                <a:lnSpc>
                  <a:spcPct val="115000"/>
                </a:lnSpc>
                <a:spcBef>
                  <a:spcPts val="1600"/>
                </a:spcBef>
                <a:spcAft>
                  <a:spcPts val="0"/>
                </a:spcAft>
                <a:buClr>
                  <a:schemeClr val="lt1"/>
                </a:buClr>
                <a:buSzPts val="1400"/>
                <a:buFont typeface="Roboto"/>
                <a:buChar char="●"/>
                <a:defRPr sz="1400" b="0" i="0" u="none" strike="noStrike" cap="none">
                  <a:solidFill>
                    <a:schemeClr val="lt1"/>
                  </a:solidFill>
                  <a:latin typeface="Roboto"/>
                  <a:ea typeface="Roboto"/>
                  <a:cs typeface="Roboto"/>
                  <a:sym typeface="Roboto"/>
                </a:defRPr>
              </a:lvl7pPr>
              <a:lvl8pPr marL="3657600" marR="0" lvl="7" indent="-317500" algn="l" rtl="0">
                <a:lnSpc>
                  <a:spcPct val="115000"/>
                </a:lnSpc>
                <a:spcBef>
                  <a:spcPts val="1600"/>
                </a:spcBef>
                <a:spcAft>
                  <a:spcPts val="0"/>
                </a:spcAft>
                <a:buClr>
                  <a:schemeClr val="lt1"/>
                </a:buClr>
                <a:buSzPts val="1400"/>
                <a:buFont typeface="Roboto"/>
                <a:buChar char="○"/>
                <a:defRPr sz="1400" b="0" i="0" u="none" strike="noStrike" cap="none">
                  <a:solidFill>
                    <a:schemeClr val="lt1"/>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lt1"/>
                </a:buClr>
                <a:buSzPts val="1400"/>
                <a:buFont typeface="Roboto"/>
                <a:buChar char="■"/>
                <a:defRPr sz="1400" b="0" i="0" u="none" strike="noStrike" cap="none">
                  <a:solidFill>
                    <a:schemeClr val="lt1"/>
                  </a:solidFill>
                  <a:latin typeface="Roboto"/>
                  <a:ea typeface="Roboto"/>
                  <a:cs typeface="Roboto"/>
                  <a:sym typeface="Roboto"/>
                </a:defRPr>
              </a:lvl9pPr>
            </a:lstStyle>
            <a:p>
              <a:pPr marL="0" indent="0">
                <a:buFont typeface="Roboto"/>
                <a:buNone/>
              </a:pPr>
              <a:r>
                <a:rPr lang="en-GB" sz="1067" b="1">
                  <a:solidFill>
                    <a:schemeClr val="tx1"/>
                  </a:solidFill>
                </a:rPr>
                <a:t>Coupa Supplier Training</a:t>
              </a:r>
            </a:p>
          </p:txBody>
        </p:sp>
      </p:grpSp>
    </p:spTree>
    <p:extLst>
      <p:ext uri="{BB962C8B-B14F-4D97-AF65-F5344CB8AC3E}">
        <p14:creationId xmlns:p14="http://schemas.microsoft.com/office/powerpoint/2010/main" val="341940775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96.xml><?xml version="1.0" encoding="utf-8"?>
<p:sldLayout xmlns:a="http://schemas.openxmlformats.org/drawingml/2006/main" xmlns:r="http://schemas.openxmlformats.org/officeDocument/2006/relationships" xmlns:p="http://schemas.openxmlformats.org/presentationml/2006/main" matchingName="Title + Subtitle" preserve="1">
  <p:cSld name="Title + Subtitle">
    <p:spTree>
      <p:nvGrpSpPr>
        <p:cNvPr id="1" name="Shape 36"/>
        <p:cNvGrpSpPr/>
        <p:nvPr/>
      </p:nvGrpSpPr>
      <p:grpSpPr>
        <a:xfrm>
          <a:off x="0" y="0"/>
          <a:ext cx="0" cy="0"/>
          <a:chOff x="0" y="0"/>
          <a:chExt cx="0" cy="0"/>
        </a:xfrm>
      </p:grpSpPr>
      <p:sp>
        <p:nvSpPr>
          <p:cNvPr id="37" name="Google Shape;37;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solidFill>
                  <a:schemeClr val="tx1"/>
                </a:solidFill>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GB" smtClean="0"/>
              <a:pPr/>
              <a:t>‹#›</a:t>
            </a:fld>
            <a:endParaRPr lang="en-GB"/>
          </a:p>
        </p:txBody>
      </p:sp>
      <p:pic>
        <p:nvPicPr>
          <p:cNvPr id="38" name="Google Shape;38;p9"/>
          <p:cNvPicPr preferRelativeResize="0"/>
          <p:nvPr/>
        </p:nvPicPr>
        <p:blipFill>
          <a:blip r:embed="rId2">
            <a:alphaModFix/>
          </a:blip>
          <a:stretch>
            <a:fillRect/>
          </a:stretch>
        </p:blipFill>
        <p:spPr>
          <a:xfrm>
            <a:off x="11728737" y="199533"/>
            <a:ext cx="288500" cy="322867"/>
          </a:xfrm>
          <a:prstGeom prst="rect">
            <a:avLst/>
          </a:prstGeom>
          <a:noFill/>
          <a:ln>
            <a:noFill/>
          </a:ln>
        </p:spPr>
      </p:pic>
      <p:sp>
        <p:nvSpPr>
          <p:cNvPr id="39" name="Google Shape;39;p9"/>
          <p:cNvSpPr txBox="1">
            <a:spLocks noGrp="1"/>
          </p:cNvSpPr>
          <p:nvPr>
            <p:ph type="title" hasCustomPrompt="1"/>
          </p:nvPr>
        </p:nvSpPr>
        <p:spPr>
          <a:xfrm>
            <a:off x="415600" y="596901"/>
            <a:ext cx="11360800" cy="791633"/>
          </a:xfrm>
          <a:prstGeom prst="rect">
            <a:avLst/>
          </a:prstGeom>
        </p:spPr>
        <p:txBody>
          <a:bodyPr spcFirstLastPara="1" wrap="square" lIns="0" tIns="0" rIns="0" bIns="0" anchor="ctr" anchorCtr="0">
            <a:noAutofit/>
          </a:bodyPr>
          <a:lstStyle>
            <a:lvl1pPr lvl="0" algn="l" rtl="0">
              <a:spcBef>
                <a:spcPts val="0"/>
              </a:spcBef>
              <a:spcAft>
                <a:spcPts val="0"/>
              </a:spcAft>
              <a:buSzPts val="3600"/>
              <a:buNone/>
              <a:defRPr sz="3733"/>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a:t>X</a:t>
            </a:r>
            <a:endParaRPr/>
          </a:p>
        </p:txBody>
      </p:sp>
      <p:sp>
        <p:nvSpPr>
          <p:cNvPr id="40" name="Google Shape;40;p9"/>
          <p:cNvSpPr txBox="1">
            <a:spLocks noGrp="1"/>
          </p:cNvSpPr>
          <p:nvPr>
            <p:ph type="subTitle" idx="1" hasCustomPrompt="1"/>
          </p:nvPr>
        </p:nvSpPr>
        <p:spPr>
          <a:xfrm>
            <a:off x="415600" y="1274463"/>
            <a:ext cx="11386933" cy="570967"/>
          </a:xfrm>
          <a:prstGeom prst="rect">
            <a:avLst/>
          </a:prstGeom>
        </p:spPr>
        <p:txBody>
          <a:bodyPr spcFirstLastPara="1" wrap="square" lIns="0" tIns="0" rIns="0" bIns="0" anchor="t" anchorCtr="0">
            <a:noAutofit/>
          </a:bodyPr>
          <a:lstStyle>
            <a:lvl1pPr marL="0" lvl="0" indent="0" algn="l" rtl="0">
              <a:spcBef>
                <a:spcPts val="0"/>
              </a:spcBef>
              <a:spcAft>
                <a:spcPts val="0"/>
              </a:spcAft>
              <a:buSzPts val="1800"/>
              <a:buNone/>
              <a:defRPr sz="1600"/>
            </a:lvl1pPr>
            <a:lvl2pPr lvl="1" rtl="0">
              <a:spcBef>
                <a:spcPts val="2133"/>
              </a:spcBef>
              <a:spcAft>
                <a:spcPts val="0"/>
              </a:spcAft>
              <a:buSzPts val="1800"/>
              <a:buNone/>
              <a:defRPr sz="2400"/>
            </a:lvl2pPr>
            <a:lvl3pPr lvl="2" rtl="0">
              <a:spcBef>
                <a:spcPts val="2133"/>
              </a:spcBef>
              <a:spcAft>
                <a:spcPts val="0"/>
              </a:spcAft>
              <a:buSzPts val="1800"/>
              <a:buNone/>
              <a:defRPr sz="2400"/>
            </a:lvl3pPr>
            <a:lvl4pPr lvl="3" rtl="0">
              <a:spcBef>
                <a:spcPts val="2133"/>
              </a:spcBef>
              <a:spcAft>
                <a:spcPts val="0"/>
              </a:spcAft>
              <a:buSzPts val="1800"/>
              <a:buNone/>
              <a:defRPr sz="2400"/>
            </a:lvl4pPr>
            <a:lvl5pPr lvl="4" rtl="0">
              <a:spcBef>
                <a:spcPts val="2133"/>
              </a:spcBef>
              <a:spcAft>
                <a:spcPts val="0"/>
              </a:spcAft>
              <a:buSzPts val="1800"/>
              <a:buNone/>
              <a:defRPr sz="2400"/>
            </a:lvl5pPr>
            <a:lvl6pPr lvl="5" rtl="0">
              <a:spcBef>
                <a:spcPts val="2133"/>
              </a:spcBef>
              <a:spcAft>
                <a:spcPts val="0"/>
              </a:spcAft>
              <a:buSzPts val="1800"/>
              <a:buNone/>
              <a:defRPr sz="2400"/>
            </a:lvl6pPr>
            <a:lvl7pPr lvl="6" rtl="0">
              <a:spcBef>
                <a:spcPts val="2133"/>
              </a:spcBef>
              <a:spcAft>
                <a:spcPts val="0"/>
              </a:spcAft>
              <a:buSzPts val="1800"/>
              <a:buNone/>
              <a:defRPr sz="2400"/>
            </a:lvl7pPr>
            <a:lvl8pPr lvl="7" rtl="0">
              <a:spcBef>
                <a:spcPts val="2133"/>
              </a:spcBef>
              <a:spcAft>
                <a:spcPts val="0"/>
              </a:spcAft>
              <a:buSzPts val="1800"/>
              <a:buNone/>
              <a:defRPr sz="2400"/>
            </a:lvl8pPr>
            <a:lvl9pPr lvl="8" rtl="0">
              <a:spcBef>
                <a:spcPts val="2133"/>
              </a:spcBef>
              <a:spcAft>
                <a:spcPts val="2133"/>
              </a:spcAft>
              <a:buSzPts val="1800"/>
              <a:buNone/>
              <a:defRPr sz="2400"/>
            </a:lvl9pPr>
          </a:lstStyle>
          <a:p>
            <a:r>
              <a:rPr lang="en-GB"/>
              <a:t>X</a:t>
            </a:r>
            <a:endParaRPr/>
          </a:p>
        </p:txBody>
      </p:sp>
    </p:spTree>
    <p:extLst>
      <p:ext uri="{BB962C8B-B14F-4D97-AF65-F5344CB8AC3E}">
        <p14:creationId xmlns:p14="http://schemas.microsoft.com/office/powerpoint/2010/main" val="1080391329"/>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matchingName="Title + Subtitle" preserve="1">
  <p:cSld name="1_Title + Subtitle">
    <p:spTree>
      <p:nvGrpSpPr>
        <p:cNvPr id="1" name="Shape 36"/>
        <p:cNvGrpSpPr/>
        <p:nvPr/>
      </p:nvGrpSpPr>
      <p:grpSpPr>
        <a:xfrm>
          <a:off x="0" y="0"/>
          <a:ext cx="0" cy="0"/>
          <a:chOff x="0" y="0"/>
          <a:chExt cx="0" cy="0"/>
        </a:xfrm>
      </p:grpSpPr>
      <p:pic>
        <p:nvPicPr>
          <p:cNvPr id="2" name="Google Shape;51;p11">
            <a:extLst>
              <a:ext uri="{FF2B5EF4-FFF2-40B4-BE49-F238E27FC236}">
                <a16:creationId xmlns:a16="http://schemas.microsoft.com/office/drawing/2014/main" id="{AED2F05A-A61D-255E-BC4E-77F7521F1D29}"/>
              </a:ext>
            </a:extLst>
          </p:cNvPr>
          <p:cNvPicPr preferRelativeResize="0"/>
          <p:nvPr userDrawn="1"/>
        </p:nvPicPr>
        <p:blipFill rotWithShape="1">
          <a:blip r:embed="rId2">
            <a:alphaModFix/>
          </a:blip>
          <a:srcRect t="54305" b="11262"/>
          <a:stretch/>
        </p:blipFill>
        <p:spPr>
          <a:xfrm>
            <a:off x="1" y="4496635"/>
            <a:ext cx="12192004" cy="2361365"/>
          </a:xfrm>
          <a:prstGeom prst="rect">
            <a:avLst/>
          </a:prstGeom>
          <a:noFill/>
          <a:ln>
            <a:noFill/>
          </a:ln>
        </p:spPr>
      </p:pic>
      <p:sp>
        <p:nvSpPr>
          <p:cNvPr id="37" name="Google Shape;37;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solidFill>
                  <a:schemeClr val="tx1"/>
                </a:solidFill>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GB" smtClean="0"/>
              <a:pPr/>
              <a:t>‹#›</a:t>
            </a:fld>
            <a:endParaRPr lang="en-GB"/>
          </a:p>
        </p:txBody>
      </p:sp>
      <p:pic>
        <p:nvPicPr>
          <p:cNvPr id="38" name="Google Shape;38;p9"/>
          <p:cNvPicPr preferRelativeResize="0"/>
          <p:nvPr/>
        </p:nvPicPr>
        <p:blipFill>
          <a:blip r:embed="rId3">
            <a:alphaModFix/>
          </a:blip>
          <a:stretch>
            <a:fillRect/>
          </a:stretch>
        </p:blipFill>
        <p:spPr>
          <a:xfrm>
            <a:off x="11728737" y="199533"/>
            <a:ext cx="288500" cy="322867"/>
          </a:xfrm>
          <a:prstGeom prst="rect">
            <a:avLst/>
          </a:prstGeom>
          <a:noFill/>
          <a:ln>
            <a:noFill/>
          </a:ln>
        </p:spPr>
      </p:pic>
      <p:sp>
        <p:nvSpPr>
          <p:cNvPr id="39" name="Google Shape;39;p9"/>
          <p:cNvSpPr txBox="1">
            <a:spLocks noGrp="1"/>
          </p:cNvSpPr>
          <p:nvPr>
            <p:ph type="title" hasCustomPrompt="1"/>
          </p:nvPr>
        </p:nvSpPr>
        <p:spPr>
          <a:xfrm>
            <a:off x="415600" y="596901"/>
            <a:ext cx="11360800" cy="791633"/>
          </a:xfrm>
          <a:prstGeom prst="rect">
            <a:avLst/>
          </a:prstGeom>
        </p:spPr>
        <p:txBody>
          <a:bodyPr spcFirstLastPara="1" wrap="square" lIns="0" tIns="0" rIns="0" bIns="0" anchor="ctr" anchorCtr="0">
            <a:noAutofit/>
          </a:bodyPr>
          <a:lstStyle>
            <a:lvl1pPr lvl="0" algn="l" rtl="0">
              <a:spcBef>
                <a:spcPts val="0"/>
              </a:spcBef>
              <a:spcAft>
                <a:spcPts val="0"/>
              </a:spcAft>
              <a:buSzPts val="3600"/>
              <a:buNone/>
              <a:defRPr sz="3733"/>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a:t>X</a:t>
            </a:r>
            <a:endParaRPr/>
          </a:p>
        </p:txBody>
      </p:sp>
      <p:sp>
        <p:nvSpPr>
          <p:cNvPr id="40" name="Google Shape;40;p9"/>
          <p:cNvSpPr txBox="1">
            <a:spLocks noGrp="1"/>
          </p:cNvSpPr>
          <p:nvPr>
            <p:ph type="subTitle" idx="1" hasCustomPrompt="1"/>
          </p:nvPr>
        </p:nvSpPr>
        <p:spPr>
          <a:xfrm>
            <a:off x="415600" y="1274463"/>
            <a:ext cx="11386933" cy="570967"/>
          </a:xfrm>
          <a:prstGeom prst="rect">
            <a:avLst/>
          </a:prstGeom>
        </p:spPr>
        <p:txBody>
          <a:bodyPr spcFirstLastPara="1" wrap="square" lIns="0" tIns="0" rIns="0" bIns="0" anchor="t" anchorCtr="0">
            <a:noAutofit/>
          </a:bodyPr>
          <a:lstStyle>
            <a:lvl1pPr marL="0" lvl="0" indent="0" algn="l" rtl="0">
              <a:spcBef>
                <a:spcPts val="0"/>
              </a:spcBef>
              <a:spcAft>
                <a:spcPts val="0"/>
              </a:spcAft>
              <a:buSzPts val="1800"/>
              <a:buNone/>
              <a:defRPr sz="1600"/>
            </a:lvl1pPr>
            <a:lvl2pPr lvl="1" rtl="0">
              <a:spcBef>
                <a:spcPts val="2133"/>
              </a:spcBef>
              <a:spcAft>
                <a:spcPts val="0"/>
              </a:spcAft>
              <a:buSzPts val="1800"/>
              <a:buNone/>
              <a:defRPr sz="2400"/>
            </a:lvl2pPr>
            <a:lvl3pPr lvl="2" rtl="0">
              <a:spcBef>
                <a:spcPts val="2133"/>
              </a:spcBef>
              <a:spcAft>
                <a:spcPts val="0"/>
              </a:spcAft>
              <a:buSzPts val="1800"/>
              <a:buNone/>
              <a:defRPr sz="2400"/>
            </a:lvl3pPr>
            <a:lvl4pPr lvl="3" rtl="0">
              <a:spcBef>
                <a:spcPts val="2133"/>
              </a:spcBef>
              <a:spcAft>
                <a:spcPts val="0"/>
              </a:spcAft>
              <a:buSzPts val="1800"/>
              <a:buNone/>
              <a:defRPr sz="2400"/>
            </a:lvl4pPr>
            <a:lvl5pPr lvl="4" rtl="0">
              <a:spcBef>
                <a:spcPts val="2133"/>
              </a:spcBef>
              <a:spcAft>
                <a:spcPts val="0"/>
              </a:spcAft>
              <a:buSzPts val="1800"/>
              <a:buNone/>
              <a:defRPr sz="2400"/>
            </a:lvl5pPr>
            <a:lvl6pPr lvl="5" rtl="0">
              <a:spcBef>
                <a:spcPts val="2133"/>
              </a:spcBef>
              <a:spcAft>
                <a:spcPts val="0"/>
              </a:spcAft>
              <a:buSzPts val="1800"/>
              <a:buNone/>
              <a:defRPr sz="2400"/>
            </a:lvl6pPr>
            <a:lvl7pPr lvl="6" rtl="0">
              <a:spcBef>
                <a:spcPts val="2133"/>
              </a:spcBef>
              <a:spcAft>
                <a:spcPts val="0"/>
              </a:spcAft>
              <a:buSzPts val="1800"/>
              <a:buNone/>
              <a:defRPr sz="2400"/>
            </a:lvl7pPr>
            <a:lvl8pPr lvl="7" rtl="0">
              <a:spcBef>
                <a:spcPts val="2133"/>
              </a:spcBef>
              <a:spcAft>
                <a:spcPts val="0"/>
              </a:spcAft>
              <a:buSzPts val="1800"/>
              <a:buNone/>
              <a:defRPr sz="2400"/>
            </a:lvl8pPr>
            <a:lvl9pPr lvl="8" rtl="0">
              <a:spcBef>
                <a:spcPts val="2133"/>
              </a:spcBef>
              <a:spcAft>
                <a:spcPts val="2133"/>
              </a:spcAft>
              <a:buSzPts val="1800"/>
              <a:buNone/>
              <a:defRPr sz="2400"/>
            </a:lvl9pPr>
          </a:lstStyle>
          <a:p>
            <a:r>
              <a:rPr lang="en-GB"/>
              <a:t>X</a:t>
            </a:r>
            <a:endParaRPr/>
          </a:p>
        </p:txBody>
      </p:sp>
      <p:grpSp>
        <p:nvGrpSpPr>
          <p:cNvPr id="3" name="Group 2">
            <a:extLst>
              <a:ext uri="{FF2B5EF4-FFF2-40B4-BE49-F238E27FC236}">
                <a16:creationId xmlns:a16="http://schemas.microsoft.com/office/drawing/2014/main" id="{2F545A1F-9BB5-5192-CAB1-205A5A6CE36E}"/>
              </a:ext>
            </a:extLst>
          </p:cNvPr>
          <p:cNvGrpSpPr/>
          <p:nvPr userDrawn="1"/>
        </p:nvGrpSpPr>
        <p:grpSpPr>
          <a:xfrm>
            <a:off x="406400" y="6372186"/>
            <a:ext cx="3873499" cy="196450"/>
            <a:chOff x="304800" y="4779130"/>
            <a:chExt cx="2905124" cy="147337"/>
          </a:xfrm>
        </p:grpSpPr>
        <p:sp>
          <p:nvSpPr>
            <p:cNvPr id="4" name="Google Shape;771;p119">
              <a:extLst>
                <a:ext uri="{FF2B5EF4-FFF2-40B4-BE49-F238E27FC236}">
                  <a16:creationId xmlns:a16="http://schemas.microsoft.com/office/drawing/2014/main" id="{0DFA0A55-4158-79AE-ACB5-30A001E03DEA}"/>
                </a:ext>
              </a:extLst>
            </p:cNvPr>
            <p:cNvSpPr/>
            <p:nvPr/>
          </p:nvSpPr>
          <p:spPr>
            <a:xfrm>
              <a:off x="304800" y="4779130"/>
              <a:ext cx="20700" cy="1344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Roboto"/>
                <a:ea typeface="Roboto"/>
                <a:cs typeface="Roboto"/>
                <a:sym typeface="Roboto"/>
              </a:endParaRPr>
            </a:p>
          </p:txBody>
        </p:sp>
        <p:sp>
          <p:nvSpPr>
            <p:cNvPr id="5" name="Google Shape;772;p119">
              <a:extLst>
                <a:ext uri="{FF2B5EF4-FFF2-40B4-BE49-F238E27FC236}">
                  <a16:creationId xmlns:a16="http://schemas.microsoft.com/office/drawing/2014/main" id="{9C671C3A-CE9E-ED1F-00BA-52A714D8F82C}"/>
                </a:ext>
              </a:extLst>
            </p:cNvPr>
            <p:cNvSpPr txBox="1">
              <a:spLocks/>
            </p:cNvSpPr>
            <p:nvPr/>
          </p:nvSpPr>
          <p:spPr>
            <a:xfrm>
              <a:off x="394349" y="4784842"/>
              <a:ext cx="2815575" cy="141625"/>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lt1"/>
                </a:buClr>
                <a:buSzPts val="1800"/>
                <a:buFont typeface="Roboto"/>
                <a:buChar char="●"/>
                <a:defRPr sz="1800" b="0" i="0" u="none" strike="noStrike" cap="none">
                  <a:solidFill>
                    <a:schemeClr val="lt1"/>
                  </a:solidFill>
                  <a:latin typeface="Roboto"/>
                  <a:ea typeface="Roboto"/>
                  <a:cs typeface="Roboto"/>
                  <a:sym typeface="Roboto"/>
                </a:defRPr>
              </a:lvl1pPr>
              <a:lvl2pPr marL="914400" marR="0" lvl="1" indent="-317500" algn="l" rtl="0">
                <a:lnSpc>
                  <a:spcPct val="115000"/>
                </a:lnSpc>
                <a:spcBef>
                  <a:spcPts val="1600"/>
                </a:spcBef>
                <a:spcAft>
                  <a:spcPts val="0"/>
                </a:spcAft>
                <a:buClr>
                  <a:schemeClr val="lt1"/>
                </a:buClr>
                <a:buSzPts val="1400"/>
                <a:buFont typeface="Roboto"/>
                <a:buChar char="○"/>
                <a:defRPr sz="1400" b="0" i="0" u="none" strike="noStrike" cap="none">
                  <a:solidFill>
                    <a:schemeClr val="lt1"/>
                  </a:solidFill>
                  <a:latin typeface="Roboto"/>
                  <a:ea typeface="Roboto"/>
                  <a:cs typeface="Roboto"/>
                  <a:sym typeface="Roboto"/>
                </a:defRPr>
              </a:lvl2pPr>
              <a:lvl3pPr marL="1371600" marR="0" lvl="2" indent="-317500" algn="l" rtl="0">
                <a:lnSpc>
                  <a:spcPct val="115000"/>
                </a:lnSpc>
                <a:spcBef>
                  <a:spcPts val="1600"/>
                </a:spcBef>
                <a:spcAft>
                  <a:spcPts val="0"/>
                </a:spcAft>
                <a:buClr>
                  <a:schemeClr val="lt1"/>
                </a:buClr>
                <a:buSzPts val="1400"/>
                <a:buFont typeface="Roboto"/>
                <a:buChar char="■"/>
                <a:defRPr sz="1400" b="0" i="0" u="none" strike="noStrike" cap="none">
                  <a:solidFill>
                    <a:schemeClr val="lt1"/>
                  </a:solidFill>
                  <a:latin typeface="Roboto"/>
                  <a:ea typeface="Roboto"/>
                  <a:cs typeface="Roboto"/>
                  <a:sym typeface="Roboto"/>
                </a:defRPr>
              </a:lvl3pPr>
              <a:lvl4pPr marL="1828800" marR="0" lvl="3" indent="-317500" algn="l" rtl="0">
                <a:lnSpc>
                  <a:spcPct val="115000"/>
                </a:lnSpc>
                <a:spcBef>
                  <a:spcPts val="1600"/>
                </a:spcBef>
                <a:spcAft>
                  <a:spcPts val="0"/>
                </a:spcAft>
                <a:buClr>
                  <a:schemeClr val="lt1"/>
                </a:buClr>
                <a:buSzPts val="1400"/>
                <a:buFont typeface="Roboto"/>
                <a:buChar char="●"/>
                <a:defRPr sz="1400" b="0" i="0" u="none" strike="noStrike" cap="none">
                  <a:solidFill>
                    <a:schemeClr val="lt1"/>
                  </a:solidFill>
                  <a:latin typeface="Roboto"/>
                  <a:ea typeface="Roboto"/>
                  <a:cs typeface="Roboto"/>
                  <a:sym typeface="Roboto"/>
                </a:defRPr>
              </a:lvl4pPr>
              <a:lvl5pPr marL="2286000" marR="0" lvl="4" indent="-317500" algn="l" rtl="0">
                <a:lnSpc>
                  <a:spcPct val="115000"/>
                </a:lnSpc>
                <a:spcBef>
                  <a:spcPts val="1600"/>
                </a:spcBef>
                <a:spcAft>
                  <a:spcPts val="0"/>
                </a:spcAft>
                <a:buClr>
                  <a:schemeClr val="lt1"/>
                </a:buClr>
                <a:buSzPts val="1400"/>
                <a:buFont typeface="Roboto"/>
                <a:buChar char="○"/>
                <a:defRPr sz="1400" b="0" i="0" u="none" strike="noStrike" cap="none">
                  <a:solidFill>
                    <a:schemeClr val="lt1"/>
                  </a:solidFill>
                  <a:latin typeface="Roboto"/>
                  <a:ea typeface="Roboto"/>
                  <a:cs typeface="Roboto"/>
                  <a:sym typeface="Roboto"/>
                </a:defRPr>
              </a:lvl5pPr>
              <a:lvl6pPr marL="2743200" marR="0" lvl="5" indent="-317500" algn="l" rtl="0">
                <a:lnSpc>
                  <a:spcPct val="115000"/>
                </a:lnSpc>
                <a:spcBef>
                  <a:spcPts val="1600"/>
                </a:spcBef>
                <a:spcAft>
                  <a:spcPts val="0"/>
                </a:spcAft>
                <a:buClr>
                  <a:schemeClr val="lt1"/>
                </a:buClr>
                <a:buSzPts val="1400"/>
                <a:buFont typeface="Roboto"/>
                <a:buChar char="■"/>
                <a:defRPr sz="1400" b="0" i="0" u="none" strike="noStrike" cap="none">
                  <a:solidFill>
                    <a:schemeClr val="lt1"/>
                  </a:solidFill>
                  <a:latin typeface="Roboto"/>
                  <a:ea typeface="Roboto"/>
                  <a:cs typeface="Roboto"/>
                  <a:sym typeface="Roboto"/>
                </a:defRPr>
              </a:lvl6pPr>
              <a:lvl7pPr marL="3200400" marR="0" lvl="6" indent="-317500" algn="l" rtl="0">
                <a:lnSpc>
                  <a:spcPct val="115000"/>
                </a:lnSpc>
                <a:spcBef>
                  <a:spcPts val="1600"/>
                </a:spcBef>
                <a:spcAft>
                  <a:spcPts val="0"/>
                </a:spcAft>
                <a:buClr>
                  <a:schemeClr val="lt1"/>
                </a:buClr>
                <a:buSzPts val="1400"/>
                <a:buFont typeface="Roboto"/>
                <a:buChar char="●"/>
                <a:defRPr sz="1400" b="0" i="0" u="none" strike="noStrike" cap="none">
                  <a:solidFill>
                    <a:schemeClr val="lt1"/>
                  </a:solidFill>
                  <a:latin typeface="Roboto"/>
                  <a:ea typeface="Roboto"/>
                  <a:cs typeface="Roboto"/>
                  <a:sym typeface="Roboto"/>
                </a:defRPr>
              </a:lvl7pPr>
              <a:lvl8pPr marL="3657600" marR="0" lvl="7" indent="-317500" algn="l" rtl="0">
                <a:lnSpc>
                  <a:spcPct val="115000"/>
                </a:lnSpc>
                <a:spcBef>
                  <a:spcPts val="1600"/>
                </a:spcBef>
                <a:spcAft>
                  <a:spcPts val="0"/>
                </a:spcAft>
                <a:buClr>
                  <a:schemeClr val="lt1"/>
                </a:buClr>
                <a:buSzPts val="1400"/>
                <a:buFont typeface="Roboto"/>
                <a:buChar char="○"/>
                <a:defRPr sz="1400" b="0" i="0" u="none" strike="noStrike" cap="none">
                  <a:solidFill>
                    <a:schemeClr val="lt1"/>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lt1"/>
                </a:buClr>
                <a:buSzPts val="1400"/>
                <a:buFont typeface="Roboto"/>
                <a:buChar char="■"/>
                <a:defRPr sz="1400" b="0" i="0" u="none" strike="noStrike" cap="none">
                  <a:solidFill>
                    <a:schemeClr val="lt1"/>
                  </a:solidFill>
                  <a:latin typeface="Roboto"/>
                  <a:ea typeface="Roboto"/>
                  <a:cs typeface="Roboto"/>
                  <a:sym typeface="Roboto"/>
                </a:defRPr>
              </a:lvl9pPr>
            </a:lstStyle>
            <a:p>
              <a:pPr marL="0" indent="0">
                <a:buFont typeface="Roboto"/>
                <a:buNone/>
              </a:pPr>
              <a:r>
                <a:rPr lang="en-GB" sz="1067" b="1">
                  <a:solidFill>
                    <a:schemeClr val="tx1"/>
                  </a:solidFill>
                </a:rPr>
                <a:t>Coupa Supplier Training</a:t>
              </a:r>
            </a:p>
          </p:txBody>
        </p:sp>
      </p:grpSp>
    </p:spTree>
    <p:extLst>
      <p:ext uri="{BB962C8B-B14F-4D97-AF65-F5344CB8AC3E}">
        <p14:creationId xmlns:p14="http://schemas.microsoft.com/office/powerpoint/2010/main" val="1554998703"/>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preserve="1" userDrawn="1">
  <p:cSld name="FINAL SLIDE">
    <p:bg>
      <p:bgPr>
        <a:gradFill>
          <a:gsLst>
            <a:gs pos="100000">
              <a:schemeClr val="accent1"/>
            </a:gs>
            <a:gs pos="0">
              <a:schemeClr val="accent5"/>
            </a:gs>
          </a:gsLst>
          <a:lin ang="0" scaled="0"/>
        </a:gradFill>
        <a:effectLst/>
      </p:bgPr>
    </p:bg>
    <p:spTree>
      <p:nvGrpSpPr>
        <p:cNvPr id="1" name=""/>
        <p:cNvGrpSpPr/>
        <p:nvPr/>
      </p:nvGrpSpPr>
      <p:grpSpPr>
        <a:xfrm>
          <a:off x="0" y="0"/>
          <a:ext cx="0" cy="0"/>
          <a:chOff x="0" y="0"/>
          <a:chExt cx="0" cy="0"/>
        </a:xfrm>
      </p:grpSpPr>
      <p:sp>
        <p:nvSpPr>
          <p:cNvPr id="16" name="Freeform 19"/>
          <p:cNvSpPr>
            <a:spLocks noChangeAspect="1" noEditPoints="1"/>
          </p:cNvSpPr>
          <p:nvPr userDrawn="1"/>
        </p:nvSpPr>
        <p:spPr bwMode="auto">
          <a:xfrm>
            <a:off x="978218" y="387985"/>
            <a:ext cx="934402" cy="380683"/>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7" name="TextBox 16">
            <a:extLst>
              <a:ext uri="{FF2B5EF4-FFF2-40B4-BE49-F238E27FC236}">
                <a16:creationId xmlns:a16="http://schemas.microsoft.com/office/drawing/2014/main" id="{00938CD7-0A84-4BA8-9815-AE4E5E73358C}"/>
              </a:ext>
            </a:extLst>
          </p:cNvPr>
          <p:cNvSpPr txBox="1"/>
          <p:nvPr userDrawn="1"/>
        </p:nvSpPr>
        <p:spPr>
          <a:xfrm>
            <a:off x="1000082" y="3453755"/>
            <a:ext cx="2924498" cy="257175"/>
          </a:xfrm>
          <a:prstGeom prst="rect">
            <a:avLst/>
          </a:prstGeom>
          <a:noFill/>
        </p:spPr>
        <p:txBody>
          <a:bodyPr wrap="square" lIns="0" tIns="0" rIns="0" bIns="0" rtlCol="0">
            <a:noAutofit/>
          </a:bodyPr>
          <a:lstStyle/>
          <a:p>
            <a:pPr>
              <a:spcAft>
                <a:spcPts val="450"/>
              </a:spcAft>
            </a:pPr>
            <a:r>
              <a:rPr lang="en-GB" sz="1200" b="1">
                <a:solidFill>
                  <a:schemeClr val="bg1"/>
                </a:solidFill>
              </a:rPr>
              <a:t>kpmg.com/powered</a:t>
            </a:r>
          </a:p>
        </p:txBody>
      </p:sp>
      <p:grpSp>
        <p:nvGrpSpPr>
          <p:cNvPr id="18" name="Group 17">
            <a:extLst>
              <a:ext uri="{FF2B5EF4-FFF2-40B4-BE49-F238E27FC236}">
                <a16:creationId xmlns:a16="http://schemas.microsoft.com/office/drawing/2014/main" id="{AE050188-A583-4D87-B87F-8559366FEA44}"/>
              </a:ext>
            </a:extLst>
          </p:cNvPr>
          <p:cNvGrpSpPr/>
          <p:nvPr userDrawn="1"/>
        </p:nvGrpSpPr>
        <p:grpSpPr>
          <a:xfrm>
            <a:off x="998476" y="2950979"/>
            <a:ext cx="2023200" cy="367957"/>
            <a:chOff x="998476" y="2881529"/>
            <a:chExt cx="2023200" cy="367957"/>
          </a:xfrm>
        </p:grpSpPr>
        <p:sp>
          <p:nvSpPr>
            <p:cNvPr id="19" name="Rectangle 18">
              <a:extLst>
                <a:ext uri="{FF2B5EF4-FFF2-40B4-BE49-F238E27FC236}">
                  <a16:creationId xmlns:a16="http://schemas.microsoft.com/office/drawing/2014/main" id="{FACDBDCF-2BDA-4660-A081-03D4954A053D}"/>
                </a:ext>
              </a:extLst>
            </p:cNvPr>
            <p:cNvSpPr/>
            <p:nvPr userDrawn="1"/>
          </p:nvSpPr>
          <p:spPr>
            <a:xfrm>
              <a:off x="1441950" y="2918577"/>
              <a:ext cx="304800"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a:solidFill>
                  <a:schemeClr val="bg1"/>
                </a:solidFill>
              </a:endParaRPr>
            </a:p>
          </p:txBody>
        </p:sp>
        <p:sp>
          <p:nvSpPr>
            <p:cNvPr id="20" name="Rectangle 19">
              <a:extLst>
                <a:ext uri="{FF2B5EF4-FFF2-40B4-BE49-F238E27FC236}">
                  <a16:creationId xmlns:a16="http://schemas.microsoft.com/office/drawing/2014/main" id="{D4F7B42C-D71C-40D4-946C-7636ACFC5496}"/>
                </a:ext>
              </a:extLst>
            </p:cNvPr>
            <p:cNvSpPr/>
            <p:nvPr userDrawn="1"/>
          </p:nvSpPr>
          <p:spPr>
            <a:xfrm>
              <a:off x="1877844" y="2918577"/>
              <a:ext cx="281156" cy="3229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a:solidFill>
                  <a:schemeClr val="bg1"/>
                </a:solidFill>
              </a:endParaRPr>
            </a:p>
          </p:txBody>
        </p:sp>
        <p:sp>
          <p:nvSpPr>
            <p:cNvPr id="21" name="Rectangle 20">
              <a:extLst>
                <a:ext uri="{FF2B5EF4-FFF2-40B4-BE49-F238E27FC236}">
                  <a16:creationId xmlns:a16="http://schemas.microsoft.com/office/drawing/2014/main" id="{EC37E949-BF41-4554-AEF3-BF362537E1FE}"/>
                </a:ext>
              </a:extLst>
            </p:cNvPr>
            <p:cNvSpPr/>
            <p:nvPr userDrawn="1"/>
          </p:nvSpPr>
          <p:spPr>
            <a:xfrm>
              <a:off x="2689276" y="2924173"/>
              <a:ext cx="304800"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a:solidFill>
                  <a:schemeClr val="bg1"/>
                </a:solidFill>
              </a:endParaRPr>
            </a:p>
          </p:txBody>
        </p:sp>
        <p:sp>
          <p:nvSpPr>
            <p:cNvPr id="22" name="Rectangle 21">
              <a:extLst>
                <a:ext uri="{FF2B5EF4-FFF2-40B4-BE49-F238E27FC236}">
                  <a16:creationId xmlns:a16="http://schemas.microsoft.com/office/drawing/2014/main" id="{E49705D8-33B7-4A7E-B54F-7011BFEC46B1}"/>
                </a:ext>
              </a:extLst>
            </p:cNvPr>
            <p:cNvSpPr/>
            <p:nvPr userDrawn="1"/>
          </p:nvSpPr>
          <p:spPr>
            <a:xfrm>
              <a:off x="1025526" y="2924174"/>
              <a:ext cx="304800"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a:solidFill>
                  <a:schemeClr val="bg1"/>
                </a:solidFill>
              </a:endParaRPr>
            </a:p>
          </p:txBody>
        </p:sp>
        <p:pic>
          <p:nvPicPr>
            <p:cNvPr id="23" name="Picture 22">
              <a:extLst>
                <a:ext uri="{FF2B5EF4-FFF2-40B4-BE49-F238E27FC236}">
                  <a16:creationId xmlns:a16="http://schemas.microsoft.com/office/drawing/2014/main" id="{4C961A11-ABEA-4896-9D74-3F0AB4489F03}"/>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822950" y="2881529"/>
              <a:ext cx="360000" cy="360000"/>
            </a:xfrm>
            <a:prstGeom prst="rect">
              <a:avLst/>
            </a:prstGeom>
          </p:spPr>
        </p:pic>
        <p:pic>
          <p:nvPicPr>
            <p:cNvPr id="24" name="Picture 23" descr="Icon&#10;&#10;Description automatically generated">
              <a:extLst>
                <a:ext uri="{FF2B5EF4-FFF2-40B4-BE49-F238E27FC236}">
                  <a16:creationId xmlns:a16="http://schemas.microsoft.com/office/drawing/2014/main" id="{27F26E8E-8728-4DD8-9351-C3B718761C48}"/>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42336" y="2881529"/>
              <a:ext cx="359648" cy="360000"/>
            </a:xfrm>
            <a:prstGeom prst="rect">
              <a:avLst/>
            </a:prstGeom>
          </p:spPr>
        </p:pic>
        <p:pic>
          <p:nvPicPr>
            <p:cNvPr id="25" name="Picture 24" descr="Logo&#10;&#10;Description automatically generated">
              <a:extLst>
                <a:ext uri="{FF2B5EF4-FFF2-40B4-BE49-F238E27FC236}">
                  <a16:creationId xmlns:a16="http://schemas.microsoft.com/office/drawing/2014/main" id="{BFBDA2C2-CAE6-4FDB-8E4E-40C03EAD5B40}"/>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1414350" y="2889486"/>
              <a:ext cx="360000" cy="360000"/>
            </a:xfrm>
            <a:prstGeom prst="rect">
              <a:avLst/>
            </a:prstGeom>
          </p:spPr>
        </p:pic>
        <p:pic>
          <p:nvPicPr>
            <p:cNvPr id="26" name="Picture 25" descr="Logo&#10;&#10;Description automatically generated">
              <a:extLst>
                <a:ext uri="{FF2B5EF4-FFF2-40B4-BE49-F238E27FC236}">
                  <a16:creationId xmlns:a16="http://schemas.microsoft.com/office/drawing/2014/main" id="{ACAE7E07-E577-49BF-A553-31CBEE9321C9}"/>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998476" y="2884275"/>
              <a:ext cx="360000" cy="360000"/>
            </a:xfrm>
            <a:prstGeom prst="rect">
              <a:avLst/>
            </a:prstGeom>
          </p:spPr>
        </p:pic>
        <p:pic>
          <p:nvPicPr>
            <p:cNvPr id="27" name="Picture 26" descr="Icon&#10;&#10;Description automatically generated">
              <a:extLst>
                <a:ext uri="{FF2B5EF4-FFF2-40B4-BE49-F238E27FC236}">
                  <a16:creationId xmlns:a16="http://schemas.microsoft.com/office/drawing/2014/main" id="{40DDAADB-2D33-4E69-9D20-CF547A4B3E55}"/>
                </a:ext>
              </a:extLst>
            </p:cNvPr>
            <p:cNvPicPr>
              <a:picLocks noChangeAspect="1"/>
            </p:cNvPicPr>
            <p:nvPr userDrawn="1"/>
          </p:nvPicPr>
          <p:blipFill>
            <a:blip r:embed="rId7" cstate="screen">
              <a:extLst>
                <a:ext uri="{28A0092B-C50C-407E-A947-70E740481C1C}">
                  <a14:useLocalDpi xmlns:a14="http://schemas.microsoft.com/office/drawing/2010/main" val="0"/>
                </a:ext>
              </a:extLst>
            </a:blip>
            <a:stretch>
              <a:fillRect/>
            </a:stretch>
          </p:blipFill>
          <p:spPr>
            <a:xfrm>
              <a:off x="2661676" y="2881529"/>
              <a:ext cx="360000" cy="360000"/>
            </a:xfrm>
            <a:prstGeom prst="rect">
              <a:avLst/>
            </a:prstGeom>
          </p:spPr>
        </p:pic>
      </p:grpSp>
      <p:sp>
        <p:nvSpPr>
          <p:cNvPr id="3" name="Rectangle 2">
            <a:extLst>
              <a:ext uri="{FF2B5EF4-FFF2-40B4-BE49-F238E27FC236}">
                <a16:creationId xmlns:a16="http://schemas.microsoft.com/office/drawing/2014/main" id="{476F11D9-0F57-4CF5-AD2A-C0EED18DA71B}"/>
              </a:ext>
            </a:extLst>
          </p:cNvPr>
          <p:cNvSpPr/>
          <p:nvPr userDrawn="1">
            <p:custDataLst>
              <p:tags r:id="rId1"/>
            </p:custDataLst>
          </p:nvPr>
        </p:nvSpPr>
        <p:spPr>
          <a:xfrm>
            <a:off x="998476" y="3765764"/>
            <a:ext cx="6614898" cy="276999"/>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GB" sz="900" b="0" i="0" u="none" strike="noStrike" kern="1200" cap="none" spc="0" normalizeH="0" baseline="0" noProof="0">
                <a:ln>
                  <a:noFill/>
                </a:ln>
                <a:solidFill>
                  <a:schemeClr val="bg1"/>
                </a:solidFill>
                <a:effectLst/>
                <a:uLnTx/>
                <a:uFillTx/>
                <a:latin typeface="+mn-lt"/>
                <a:ea typeface="+mn-ea"/>
                <a:cs typeface="+mn-cs"/>
              </a:rPr>
              <a:t>© 2025 Copyright owned by one or more of the KPMG International entities. KPMG International entities provide no services to clients. All rights reserved.</a:t>
            </a:r>
            <a:endParaRPr kumimoji="0" lang="en-GB" sz="900" b="1" i="0" u="none" strike="noStrike" kern="1200" cap="none" spc="0" normalizeH="0" baseline="0" noProof="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2036400553"/>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preserve="1" userDrawn="1">
  <p:cSld name="Cover Logo (Light)">
    <p:spTree>
      <p:nvGrpSpPr>
        <p:cNvPr id="1" name=""/>
        <p:cNvGrpSpPr/>
        <p:nvPr/>
      </p:nvGrpSpPr>
      <p:grpSpPr>
        <a:xfrm>
          <a:off x="0" y="0"/>
          <a:ext cx="0" cy="0"/>
          <a:chOff x="0" y="0"/>
          <a:chExt cx="0" cy="0"/>
        </a:xfrm>
      </p:grpSpPr>
      <p:grpSp>
        <p:nvGrpSpPr>
          <p:cNvPr id="9" name="Graphique 7">
            <a:extLst>
              <a:ext uri="{FF2B5EF4-FFF2-40B4-BE49-F238E27FC236}">
                <a16:creationId xmlns:a16="http://schemas.microsoft.com/office/drawing/2014/main" id="{5569CE8B-04AF-468F-B800-7ECF09FD6C99}"/>
              </a:ext>
            </a:extLst>
          </p:cNvPr>
          <p:cNvGrpSpPr>
            <a:grpSpLocks noChangeAspect="1"/>
          </p:cNvGrpSpPr>
          <p:nvPr userDrawn="1"/>
        </p:nvGrpSpPr>
        <p:grpSpPr>
          <a:xfrm>
            <a:off x="4315443" y="2970600"/>
            <a:ext cx="3561116" cy="916800"/>
            <a:chOff x="4767702" y="-472136"/>
            <a:chExt cx="745525" cy="191931"/>
          </a:xfrm>
          <a:solidFill>
            <a:srgbClr val="FFFFFF"/>
          </a:solidFill>
        </p:grpSpPr>
        <p:sp>
          <p:nvSpPr>
            <p:cNvPr id="10" name="Forme libre : forme 9">
              <a:extLst>
                <a:ext uri="{FF2B5EF4-FFF2-40B4-BE49-F238E27FC236}">
                  <a16:creationId xmlns:a16="http://schemas.microsoft.com/office/drawing/2014/main" id="{A862ADC4-857D-4471-A871-BD1A38FB23C1}"/>
                </a:ext>
              </a:extLst>
            </p:cNvPr>
            <p:cNvSpPr/>
            <p:nvPr/>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fr-FR" sz="2400"/>
            </a:p>
          </p:txBody>
        </p:sp>
        <p:sp>
          <p:nvSpPr>
            <p:cNvPr id="11" name="Forme libre : forme 10">
              <a:extLst>
                <a:ext uri="{FF2B5EF4-FFF2-40B4-BE49-F238E27FC236}">
                  <a16:creationId xmlns:a16="http://schemas.microsoft.com/office/drawing/2014/main" id="{3473CDDD-9034-4972-B890-4C267C13F06F}"/>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solidFill>
              <a:schemeClr val="accent2"/>
            </a:solidFill>
            <a:ln w="7833" cap="flat">
              <a:noFill/>
              <a:prstDash val="solid"/>
              <a:round/>
            </a:ln>
          </p:spPr>
          <p:txBody>
            <a:bodyPr rtlCol="0" anchor="ctr"/>
            <a:lstStyle/>
            <a:p>
              <a:endParaRPr lang="fr-FR" sz="2400">
                <a:solidFill>
                  <a:schemeClr val="accent2"/>
                </a:solidFill>
              </a:endParaRPr>
            </a:p>
          </p:txBody>
        </p:sp>
        <p:sp>
          <p:nvSpPr>
            <p:cNvPr id="12" name="Forme libre : forme 11">
              <a:extLst>
                <a:ext uri="{FF2B5EF4-FFF2-40B4-BE49-F238E27FC236}">
                  <a16:creationId xmlns:a16="http://schemas.microsoft.com/office/drawing/2014/main" id="{FA4CC508-0E53-4122-BCBD-4E37F1B71C30}"/>
                </a:ext>
              </a:extLst>
            </p:cNvPr>
            <p:cNvSpPr/>
            <p:nvPr/>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solidFill>
              <a:schemeClr val="accent2"/>
            </a:solidFill>
            <a:ln w="7833" cap="flat">
              <a:noFill/>
              <a:prstDash val="solid"/>
              <a:round/>
            </a:ln>
          </p:spPr>
          <p:txBody>
            <a:bodyPr rtlCol="0" anchor="ctr"/>
            <a:lstStyle/>
            <a:p>
              <a:endParaRPr lang="fr-FR" sz="2400"/>
            </a:p>
          </p:txBody>
        </p:sp>
      </p:grpSp>
    </p:spTree>
    <p:extLst>
      <p:ext uri="{BB962C8B-B14F-4D97-AF65-F5344CB8AC3E}">
        <p14:creationId xmlns:p14="http://schemas.microsoft.com/office/powerpoint/2010/main" val="354524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Logo (Dark)">
    <p:bg>
      <p:bgPr>
        <a:solidFill>
          <a:schemeClr val="accent1"/>
        </a:solidFill>
        <a:effectLst/>
      </p:bgPr>
    </p:bg>
    <p:spTree>
      <p:nvGrpSpPr>
        <p:cNvPr id="1" name=""/>
        <p:cNvGrpSpPr/>
        <p:nvPr/>
      </p:nvGrpSpPr>
      <p:grpSpPr>
        <a:xfrm>
          <a:off x="0" y="0"/>
          <a:ext cx="0" cy="0"/>
          <a:chOff x="0" y="0"/>
          <a:chExt cx="0" cy="0"/>
        </a:xfrm>
      </p:grpSpPr>
      <p:grpSp>
        <p:nvGrpSpPr>
          <p:cNvPr id="7" name="Graphique 7">
            <a:extLst>
              <a:ext uri="{FF2B5EF4-FFF2-40B4-BE49-F238E27FC236}">
                <a16:creationId xmlns:a16="http://schemas.microsoft.com/office/drawing/2014/main" id="{AAE34BD0-96F3-484E-823D-846BCF7077CC}"/>
              </a:ext>
            </a:extLst>
          </p:cNvPr>
          <p:cNvGrpSpPr>
            <a:grpSpLocks noChangeAspect="1"/>
          </p:cNvGrpSpPr>
          <p:nvPr userDrawn="1"/>
        </p:nvGrpSpPr>
        <p:grpSpPr>
          <a:xfrm>
            <a:off x="4315443" y="2970600"/>
            <a:ext cx="3561116" cy="916800"/>
            <a:chOff x="4767702" y="-472136"/>
            <a:chExt cx="745525" cy="191931"/>
          </a:xfrm>
          <a:solidFill>
            <a:schemeClr val="bg1"/>
          </a:solidFill>
        </p:grpSpPr>
        <p:sp>
          <p:nvSpPr>
            <p:cNvPr id="8" name="Forme libre : forme 7">
              <a:extLst>
                <a:ext uri="{FF2B5EF4-FFF2-40B4-BE49-F238E27FC236}">
                  <a16:creationId xmlns:a16="http://schemas.microsoft.com/office/drawing/2014/main" id="{B5ACEFF7-2172-4E31-95A5-2822B762DCC8}"/>
                </a:ext>
              </a:extLst>
            </p:cNvPr>
            <p:cNvSpPr/>
            <p:nvPr/>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grpFill/>
            <a:ln w="7833" cap="flat">
              <a:noFill/>
              <a:prstDash val="solid"/>
              <a:round/>
            </a:ln>
          </p:spPr>
          <p:txBody>
            <a:bodyPr rtlCol="0" anchor="ctr"/>
            <a:lstStyle/>
            <a:p>
              <a:endParaRPr lang="fr-FR" sz="2400"/>
            </a:p>
          </p:txBody>
        </p:sp>
        <p:sp>
          <p:nvSpPr>
            <p:cNvPr id="9" name="Forme libre : forme 8">
              <a:extLst>
                <a:ext uri="{FF2B5EF4-FFF2-40B4-BE49-F238E27FC236}">
                  <a16:creationId xmlns:a16="http://schemas.microsoft.com/office/drawing/2014/main" id="{156C511D-58A1-442A-9FDB-13B83505C8E1}"/>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grpFill/>
            <a:ln w="7833" cap="flat">
              <a:noFill/>
              <a:prstDash val="solid"/>
              <a:round/>
            </a:ln>
          </p:spPr>
          <p:txBody>
            <a:bodyPr rtlCol="0" anchor="ctr"/>
            <a:lstStyle/>
            <a:p>
              <a:endParaRPr lang="fr-FR" sz="2400">
                <a:solidFill>
                  <a:schemeClr val="accent2"/>
                </a:solidFill>
              </a:endParaRPr>
            </a:p>
          </p:txBody>
        </p:sp>
        <p:sp>
          <p:nvSpPr>
            <p:cNvPr id="10" name="Forme libre : forme 9">
              <a:extLst>
                <a:ext uri="{FF2B5EF4-FFF2-40B4-BE49-F238E27FC236}">
                  <a16:creationId xmlns:a16="http://schemas.microsoft.com/office/drawing/2014/main" id="{33BB5D3E-7EA3-4217-8524-E90CF2B6AC62}"/>
                </a:ext>
              </a:extLst>
            </p:cNvPr>
            <p:cNvSpPr/>
            <p:nvPr/>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grpFill/>
            <a:ln w="7833" cap="flat">
              <a:noFill/>
              <a:prstDash val="solid"/>
              <a:round/>
            </a:ln>
          </p:spPr>
          <p:txBody>
            <a:bodyPr rtlCol="0" anchor="ctr"/>
            <a:lstStyle/>
            <a:p>
              <a:endParaRPr lang="fr-FR" sz="2400"/>
            </a:p>
          </p:txBody>
        </p:sp>
      </p:grpSp>
    </p:spTree>
    <p:extLst>
      <p:ext uri="{BB962C8B-B14F-4D97-AF65-F5344CB8AC3E}">
        <p14:creationId xmlns:p14="http://schemas.microsoft.com/office/powerpoint/2010/main" val="2557297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able">
    <p:bg>
      <p:bgPr>
        <a:solidFill>
          <a:srgbClr val="F5F3F8"/>
        </a:solidFill>
        <a:effectLst/>
      </p:bgPr>
    </p:bg>
    <p:spTree>
      <p:nvGrpSpPr>
        <p:cNvPr id="1" name=""/>
        <p:cNvGrpSpPr/>
        <p:nvPr/>
      </p:nvGrpSpPr>
      <p:grpSpPr>
        <a:xfrm>
          <a:off x="0" y="0"/>
          <a:ext cx="0" cy="0"/>
          <a:chOff x="0" y="0"/>
          <a:chExt cx="0" cy="0"/>
        </a:xfrm>
      </p:grpSpPr>
      <p:sp>
        <p:nvSpPr>
          <p:cNvPr id="14" name="Table Placeholder 3">
            <a:extLst>
              <a:ext uri="{FF2B5EF4-FFF2-40B4-BE49-F238E27FC236}">
                <a16:creationId xmlns:a16="http://schemas.microsoft.com/office/drawing/2014/main" id="{828EDE46-3F40-4CF0-8732-22A2312E12B6}"/>
              </a:ext>
            </a:extLst>
          </p:cNvPr>
          <p:cNvSpPr>
            <a:spLocks noGrp="1"/>
          </p:cNvSpPr>
          <p:nvPr>
            <p:ph type="tbl" sz="quarter" idx="23"/>
          </p:nvPr>
        </p:nvSpPr>
        <p:spPr>
          <a:xfrm>
            <a:off x="441384" y="1309863"/>
            <a:ext cx="11304000" cy="4929159"/>
          </a:xfrm>
        </p:spPr>
        <p:txBody>
          <a:bodyPr anchor="ctr"/>
          <a:lstStyle>
            <a:lvl1pPr algn="ctr">
              <a:defRPr/>
            </a:lvl1pPr>
          </a:lstStyle>
          <a:p>
            <a:r>
              <a:rPr lang="en-US"/>
              <a:t>Click icon to add table</a:t>
            </a:r>
          </a:p>
        </p:txBody>
      </p:sp>
      <p:sp>
        <p:nvSpPr>
          <p:cNvPr id="5" name="Footer Placeholder 4">
            <a:extLst>
              <a:ext uri="{FF2B5EF4-FFF2-40B4-BE49-F238E27FC236}">
                <a16:creationId xmlns:a16="http://schemas.microsoft.com/office/drawing/2014/main" id="{F99F246B-9332-44CA-81DF-08CEAC5924F2}"/>
              </a:ext>
            </a:extLst>
          </p:cNvPr>
          <p:cNvSpPr>
            <a:spLocks noGrp="1"/>
          </p:cNvSpPr>
          <p:nvPr>
            <p:ph type="ftr" sz="quarter" idx="52"/>
          </p:nvPr>
        </p:nvSpPr>
        <p:spPr/>
        <p:txBody>
          <a:bodyPr/>
          <a:lstStyle/>
          <a:p>
            <a:endParaRPr lang="en-US"/>
          </a:p>
        </p:txBody>
      </p:sp>
      <p:sp>
        <p:nvSpPr>
          <p:cNvPr id="6" name="Slide Number Placeholder 5">
            <a:extLst>
              <a:ext uri="{FF2B5EF4-FFF2-40B4-BE49-F238E27FC236}">
                <a16:creationId xmlns:a16="http://schemas.microsoft.com/office/drawing/2014/main" id="{6D0BAD91-B8AC-43F3-A5AB-688AA978C3E8}"/>
              </a:ext>
            </a:extLst>
          </p:cNvPr>
          <p:cNvSpPr>
            <a:spLocks noGrp="1"/>
          </p:cNvSpPr>
          <p:nvPr>
            <p:ph type="sldNum" sz="quarter" idx="53"/>
          </p:nvPr>
        </p:nvSpPr>
        <p:spPr/>
        <p:txBody>
          <a:bodyPr/>
          <a:lstStyle/>
          <a:p>
            <a:fld id="{6B54B0F7-55DD-40D6-B7F4-70B586885C0B}" type="slidenum">
              <a:rPr lang="en-US" smtClean="0"/>
              <a:pPr/>
              <a:t>‹#›</a:t>
            </a:fld>
            <a:endParaRPr lang="en-US"/>
          </a:p>
        </p:txBody>
      </p:sp>
      <p:sp>
        <p:nvSpPr>
          <p:cNvPr id="2" name="Title 1">
            <a:extLst>
              <a:ext uri="{FF2B5EF4-FFF2-40B4-BE49-F238E27FC236}">
                <a16:creationId xmlns:a16="http://schemas.microsoft.com/office/drawing/2014/main" id="{73E78E04-C85A-4D77-B8FB-BFFBFEFE795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0543713"/>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preserve="1" userDrawn="1">
  <p:cSld name="Cover Logo (Dark)">
    <p:bg>
      <p:bgPr>
        <a:solidFill>
          <a:schemeClr val="accent1"/>
        </a:solidFill>
        <a:effectLst/>
      </p:bgPr>
    </p:bg>
    <p:spTree>
      <p:nvGrpSpPr>
        <p:cNvPr id="1" name=""/>
        <p:cNvGrpSpPr/>
        <p:nvPr/>
      </p:nvGrpSpPr>
      <p:grpSpPr>
        <a:xfrm>
          <a:off x="0" y="0"/>
          <a:ext cx="0" cy="0"/>
          <a:chOff x="0" y="0"/>
          <a:chExt cx="0" cy="0"/>
        </a:xfrm>
      </p:grpSpPr>
      <p:grpSp>
        <p:nvGrpSpPr>
          <p:cNvPr id="7" name="Graphique 7">
            <a:extLst>
              <a:ext uri="{FF2B5EF4-FFF2-40B4-BE49-F238E27FC236}">
                <a16:creationId xmlns:a16="http://schemas.microsoft.com/office/drawing/2014/main" id="{AAE34BD0-96F3-484E-823D-846BCF7077CC}"/>
              </a:ext>
            </a:extLst>
          </p:cNvPr>
          <p:cNvGrpSpPr>
            <a:grpSpLocks noChangeAspect="1"/>
          </p:cNvGrpSpPr>
          <p:nvPr userDrawn="1"/>
        </p:nvGrpSpPr>
        <p:grpSpPr>
          <a:xfrm>
            <a:off x="4315443" y="2970600"/>
            <a:ext cx="3561116" cy="916800"/>
            <a:chOff x="4767702" y="-472136"/>
            <a:chExt cx="745525" cy="191931"/>
          </a:xfrm>
          <a:solidFill>
            <a:schemeClr val="bg1"/>
          </a:solidFill>
        </p:grpSpPr>
        <p:sp>
          <p:nvSpPr>
            <p:cNvPr id="8" name="Forme libre : forme 7">
              <a:extLst>
                <a:ext uri="{FF2B5EF4-FFF2-40B4-BE49-F238E27FC236}">
                  <a16:creationId xmlns:a16="http://schemas.microsoft.com/office/drawing/2014/main" id="{B5ACEFF7-2172-4E31-95A5-2822B762DCC8}"/>
                </a:ext>
              </a:extLst>
            </p:cNvPr>
            <p:cNvSpPr/>
            <p:nvPr/>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grpFill/>
            <a:ln w="7833" cap="flat">
              <a:noFill/>
              <a:prstDash val="solid"/>
              <a:round/>
            </a:ln>
          </p:spPr>
          <p:txBody>
            <a:bodyPr rtlCol="0" anchor="ctr"/>
            <a:lstStyle/>
            <a:p>
              <a:endParaRPr lang="fr-FR" sz="2400"/>
            </a:p>
          </p:txBody>
        </p:sp>
        <p:sp>
          <p:nvSpPr>
            <p:cNvPr id="9" name="Forme libre : forme 8">
              <a:extLst>
                <a:ext uri="{FF2B5EF4-FFF2-40B4-BE49-F238E27FC236}">
                  <a16:creationId xmlns:a16="http://schemas.microsoft.com/office/drawing/2014/main" id="{156C511D-58A1-442A-9FDB-13B83505C8E1}"/>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grpFill/>
            <a:ln w="7833" cap="flat">
              <a:noFill/>
              <a:prstDash val="solid"/>
              <a:round/>
            </a:ln>
          </p:spPr>
          <p:txBody>
            <a:bodyPr rtlCol="0" anchor="ctr"/>
            <a:lstStyle/>
            <a:p>
              <a:endParaRPr lang="fr-FR" sz="2400">
                <a:solidFill>
                  <a:schemeClr val="accent2"/>
                </a:solidFill>
              </a:endParaRPr>
            </a:p>
          </p:txBody>
        </p:sp>
        <p:sp>
          <p:nvSpPr>
            <p:cNvPr id="10" name="Forme libre : forme 9">
              <a:extLst>
                <a:ext uri="{FF2B5EF4-FFF2-40B4-BE49-F238E27FC236}">
                  <a16:creationId xmlns:a16="http://schemas.microsoft.com/office/drawing/2014/main" id="{33BB5D3E-7EA3-4217-8524-E90CF2B6AC62}"/>
                </a:ext>
              </a:extLst>
            </p:cNvPr>
            <p:cNvSpPr/>
            <p:nvPr/>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grpFill/>
            <a:ln w="7833" cap="flat">
              <a:noFill/>
              <a:prstDash val="solid"/>
              <a:round/>
            </a:ln>
          </p:spPr>
          <p:txBody>
            <a:bodyPr rtlCol="0" anchor="ctr"/>
            <a:lstStyle/>
            <a:p>
              <a:endParaRPr lang="fr-FR" sz="2400"/>
            </a:p>
          </p:txBody>
        </p:sp>
      </p:grpSp>
    </p:spTree>
    <p:extLst>
      <p:ext uri="{BB962C8B-B14F-4D97-AF65-F5344CB8AC3E}">
        <p14:creationId xmlns:p14="http://schemas.microsoft.com/office/powerpoint/2010/main" val="2366238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preserve="1" userDrawn="1">
  <p:cSld name="Cover Title (Light)">
    <p:spTree>
      <p:nvGrpSpPr>
        <p:cNvPr id="1" name=""/>
        <p:cNvGrpSpPr/>
        <p:nvPr/>
      </p:nvGrpSpPr>
      <p:grpSpPr>
        <a:xfrm>
          <a:off x="0" y="0"/>
          <a:ext cx="0" cy="0"/>
          <a:chOff x="0" y="0"/>
          <a:chExt cx="0" cy="0"/>
        </a:xfrm>
      </p:grpSpPr>
      <p:sp>
        <p:nvSpPr>
          <p:cNvPr id="19" name="Espace réservé du graphique SmartArt 18">
            <a:extLst>
              <a:ext uri="{FF2B5EF4-FFF2-40B4-BE49-F238E27FC236}">
                <a16:creationId xmlns:a16="http://schemas.microsoft.com/office/drawing/2014/main" id="{B25D5AC7-4546-4A74-B36B-BA1B41C598C1}"/>
              </a:ext>
            </a:extLst>
          </p:cNvPr>
          <p:cNvSpPr>
            <a:spLocks noGrp="1" noChangeAspect="1"/>
          </p:cNvSpPr>
          <p:nvPr>
            <p:ph type="dgm" sz="quarter" idx="13"/>
          </p:nvPr>
        </p:nvSpPr>
        <p:spPr>
          <a:xfrm>
            <a:off x="6019131" y="4999905"/>
            <a:ext cx="153740" cy="152649"/>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accent2"/>
          </a:solidFill>
        </p:spPr>
        <p:txBody>
          <a:bodyPr wrap="square">
            <a:noAutofit/>
          </a:bodyPr>
          <a:lstStyle>
            <a:lvl1pPr>
              <a:defRPr>
                <a:noFill/>
              </a:defRPr>
            </a:lvl1pPr>
          </a:lstStyle>
          <a:p>
            <a:r>
              <a:rPr lang="fr-FR" noProof="0"/>
              <a:t>Cliquez sur l'icône pour ajouter un graphique SmartArt</a:t>
            </a:r>
            <a:endParaRPr lang="en-US" noProof="0"/>
          </a:p>
        </p:txBody>
      </p:sp>
      <p:sp>
        <p:nvSpPr>
          <p:cNvPr id="20" name="Espace réservé du graphique SmartArt 19">
            <a:extLst>
              <a:ext uri="{FF2B5EF4-FFF2-40B4-BE49-F238E27FC236}">
                <a16:creationId xmlns:a16="http://schemas.microsoft.com/office/drawing/2014/main" id="{FE783EC5-36F3-4916-B0D5-15355CAD8B2D}"/>
              </a:ext>
            </a:extLst>
          </p:cNvPr>
          <p:cNvSpPr>
            <a:spLocks noGrp="1" noChangeAspect="1"/>
          </p:cNvSpPr>
          <p:nvPr>
            <p:ph type="dgm" sz="quarter" idx="14"/>
          </p:nvPr>
        </p:nvSpPr>
        <p:spPr>
          <a:xfrm>
            <a:off x="6019131" y="1548016"/>
            <a:ext cx="153740" cy="152649"/>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accent2"/>
          </a:solidFill>
        </p:spPr>
        <p:txBody>
          <a:bodyPr wrap="square">
            <a:noAutofit/>
          </a:bodyPr>
          <a:lstStyle>
            <a:lvl1pPr>
              <a:defRPr>
                <a:noFill/>
              </a:defRPr>
            </a:lvl1pPr>
          </a:lstStyle>
          <a:p>
            <a:r>
              <a:rPr lang="fr-FR" noProof="0"/>
              <a:t>Cliquez sur l'icône pour ajouter un graphique SmartArt</a:t>
            </a:r>
            <a:endParaRPr lang="en-US" noProof="0"/>
          </a:p>
        </p:txBody>
      </p:sp>
      <p:grpSp>
        <p:nvGrpSpPr>
          <p:cNvPr id="9" name="Graphique 7">
            <a:extLst>
              <a:ext uri="{FF2B5EF4-FFF2-40B4-BE49-F238E27FC236}">
                <a16:creationId xmlns:a16="http://schemas.microsoft.com/office/drawing/2014/main" id="{27488BCF-9F91-440E-B9B4-3B8628FE5A11}"/>
              </a:ext>
            </a:extLst>
          </p:cNvPr>
          <p:cNvGrpSpPr>
            <a:grpSpLocks noChangeAspect="1"/>
          </p:cNvGrpSpPr>
          <p:nvPr userDrawn="1"/>
        </p:nvGrpSpPr>
        <p:grpSpPr>
          <a:xfrm>
            <a:off x="5528661" y="444457"/>
            <a:ext cx="1134681" cy="292121"/>
            <a:chOff x="4767702" y="-472136"/>
            <a:chExt cx="745525" cy="191931"/>
          </a:xfrm>
          <a:solidFill>
            <a:srgbClr val="FFFFFF"/>
          </a:solidFill>
        </p:grpSpPr>
        <p:sp>
          <p:nvSpPr>
            <p:cNvPr id="10" name="Forme libre : forme 9">
              <a:extLst>
                <a:ext uri="{FF2B5EF4-FFF2-40B4-BE49-F238E27FC236}">
                  <a16:creationId xmlns:a16="http://schemas.microsoft.com/office/drawing/2014/main" id="{EB91D5A6-4846-4A0D-AEA5-4C76E28CB395}"/>
                </a:ext>
              </a:extLst>
            </p:cNvPr>
            <p:cNvSpPr/>
            <p:nvPr/>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en-US" sz="2400" noProof="0"/>
            </a:p>
          </p:txBody>
        </p:sp>
        <p:sp>
          <p:nvSpPr>
            <p:cNvPr id="11" name="Forme libre : forme 10">
              <a:extLst>
                <a:ext uri="{FF2B5EF4-FFF2-40B4-BE49-F238E27FC236}">
                  <a16:creationId xmlns:a16="http://schemas.microsoft.com/office/drawing/2014/main" id="{503CE94E-53F9-481B-BF77-A348529571D3}"/>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solidFill>
              <a:schemeClr val="accent2"/>
            </a:solidFill>
            <a:ln w="7833" cap="flat">
              <a:noFill/>
              <a:prstDash val="solid"/>
              <a:round/>
            </a:ln>
          </p:spPr>
          <p:txBody>
            <a:bodyPr rtlCol="0" anchor="ctr"/>
            <a:lstStyle/>
            <a:p>
              <a:endParaRPr lang="en-US" sz="2400" noProof="0">
                <a:solidFill>
                  <a:schemeClr val="accent2"/>
                </a:solidFill>
              </a:endParaRPr>
            </a:p>
          </p:txBody>
        </p:sp>
        <p:sp>
          <p:nvSpPr>
            <p:cNvPr id="12" name="Forme libre : forme 11">
              <a:extLst>
                <a:ext uri="{FF2B5EF4-FFF2-40B4-BE49-F238E27FC236}">
                  <a16:creationId xmlns:a16="http://schemas.microsoft.com/office/drawing/2014/main" id="{7ADD6FFB-F84E-4F7B-930C-208E58062DD7}"/>
                </a:ext>
              </a:extLst>
            </p:cNvPr>
            <p:cNvSpPr/>
            <p:nvPr/>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solidFill>
              <a:schemeClr val="accent2"/>
            </a:solidFill>
            <a:ln w="7833" cap="flat">
              <a:noFill/>
              <a:prstDash val="solid"/>
              <a:round/>
            </a:ln>
          </p:spPr>
          <p:txBody>
            <a:bodyPr rtlCol="0" anchor="ctr"/>
            <a:lstStyle/>
            <a:p>
              <a:endParaRPr lang="en-US" sz="2400" noProof="0"/>
            </a:p>
          </p:txBody>
        </p:sp>
      </p:grpSp>
      <p:sp>
        <p:nvSpPr>
          <p:cNvPr id="6" name="Espace réservé de la date 5">
            <a:extLst>
              <a:ext uri="{FF2B5EF4-FFF2-40B4-BE49-F238E27FC236}">
                <a16:creationId xmlns:a16="http://schemas.microsoft.com/office/drawing/2014/main" id="{055EFF8E-40A6-42AA-8E6F-31C4F50AAD2A}"/>
              </a:ext>
            </a:extLst>
          </p:cNvPr>
          <p:cNvSpPr>
            <a:spLocks noGrp="1"/>
          </p:cNvSpPr>
          <p:nvPr>
            <p:ph type="dt" sz="half" idx="15"/>
          </p:nvPr>
        </p:nvSpPr>
        <p:spPr>
          <a:xfrm>
            <a:off x="4724400" y="6106773"/>
            <a:ext cx="2743200" cy="366183"/>
          </a:xfrm>
        </p:spPr>
        <p:txBody>
          <a:bodyPr/>
          <a:lstStyle/>
          <a:p>
            <a:endParaRPr lang="en-US" noProof="0"/>
          </a:p>
        </p:txBody>
      </p:sp>
      <p:sp>
        <p:nvSpPr>
          <p:cNvPr id="14" name="Espace réservé du texte 5">
            <a:extLst>
              <a:ext uri="{FF2B5EF4-FFF2-40B4-BE49-F238E27FC236}">
                <a16:creationId xmlns:a16="http://schemas.microsoft.com/office/drawing/2014/main" id="{01F2B667-7264-4505-9F19-2E4AB44996E2}"/>
              </a:ext>
            </a:extLst>
          </p:cNvPr>
          <p:cNvSpPr>
            <a:spLocks noGrp="1"/>
          </p:cNvSpPr>
          <p:nvPr>
            <p:ph type="body" sz="quarter" idx="21"/>
          </p:nvPr>
        </p:nvSpPr>
        <p:spPr>
          <a:xfrm>
            <a:off x="1480778" y="1926301"/>
            <a:ext cx="9230445" cy="1658148"/>
          </a:xfrm>
        </p:spPr>
        <p:txBody>
          <a:bodyPr anchor="b">
            <a:noAutofit/>
          </a:bodyPr>
          <a:lstStyle>
            <a:lvl1pPr algn="ctr">
              <a:lnSpc>
                <a:spcPct val="96000"/>
              </a:lnSpc>
              <a:spcAft>
                <a:spcPts val="1333"/>
              </a:spcAft>
              <a:defRPr lang="fr-FR" sz="5600"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a:lnSpc>
                <a:spcPct val="100000"/>
              </a:lnSpc>
              <a:defRPr sz="2667" b="0" i="1">
                <a:solidFill>
                  <a:schemeClr val="accent2"/>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fr-FR"/>
              <a:t>Cliquez pour modifier les styles du texte du masque</a:t>
            </a:r>
          </a:p>
        </p:txBody>
      </p:sp>
      <p:sp>
        <p:nvSpPr>
          <p:cNvPr id="16" name="Espace réservé du texte 5">
            <a:extLst>
              <a:ext uri="{FF2B5EF4-FFF2-40B4-BE49-F238E27FC236}">
                <a16:creationId xmlns:a16="http://schemas.microsoft.com/office/drawing/2014/main" id="{57CD9AAA-CCAE-44AF-A224-A38A0B786F65}"/>
              </a:ext>
            </a:extLst>
          </p:cNvPr>
          <p:cNvSpPr>
            <a:spLocks noGrp="1"/>
          </p:cNvSpPr>
          <p:nvPr>
            <p:ph type="body" sz="quarter" idx="22"/>
          </p:nvPr>
        </p:nvSpPr>
        <p:spPr>
          <a:xfrm>
            <a:off x="1480778" y="3758157"/>
            <a:ext cx="9230445" cy="537959"/>
          </a:xfrm>
        </p:spPr>
        <p:txBody>
          <a:bodyPr anchor="ctr">
            <a:noAutofit/>
          </a:bodyPr>
          <a:lstStyle>
            <a:lvl1pPr algn="ctr">
              <a:lnSpc>
                <a:spcPct val="96000"/>
              </a:lnSpc>
              <a:spcAft>
                <a:spcPts val="1333"/>
              </a:spcAft>
              <a:defRPr lang="en-US" sz="2667" b="0" i="1" kern="1200" dirty="0">
                <a:solidFill>
                  <a:schemeClr val="accent2"/>
                </a:solidFill>
                <a:latin typeface="Georgia" panose="02040502050405020303" pitchFamily="18" charset="0"/>
                <a:ea typeface="Verdana" panose="020B0604030504040204" pitchFamily="34" charset="0"/>
                <a:cs typeface="Verdana" panose="020B0604030504040204" pitchFamily="34" charset="0"/>
              </a:defRPr>
            </a:lvl1pPr>
            <a:lvl2pPr marL="371391" indent="0" algn="ctr">
              <a:lnSpc>
                <a:spcPct val="100000"/>
              </a:lnSpc>
              <a:buFont typeface="Arial" panose="020B0604020202020204" pitchFamily="34" charset="0"/>
              <a:buNone/>
              <a:defRPr sz="5600" b="0" i="1">
                <a:solidFill>
                  <a:schemeClr val="accent2"/>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fr-FR"/>
              <a:t>Cliquez pour modifier les styles du texte du masque</a:t>
            </a:r>
          </a:p>
        </p:txBody>
      </p:sp>
      <p:sp>
        <p:nvSpPr>
          <p:cNvPr id="17" name="Espace réservé du texte 5">
            <a:extLst>
              <a:ext uri="{FF2B5EF4-FFF2-40B4-BE49-F238E27FC236}">
                <a16:creationId xmlns:a16="http://schemas.microsoft.com/office/drawing/2014/main" id="{F176A07A-C4FF-49D0-80C5-1B4F36FB3A32}"/>
              </a:ext>
            </a:extLst>
          </p:cNvPr>
          <p:cNvSpPr>
            <a:spLocks noGrp="1"/>
          </p:cNvSpPr>
          <p:nvPr>
            <p:ph type="body" sz="quarter" idx="23"/>
          </p:nvPr>
        </p:nvSpPr>
        <p:spPr>
          <a:xfrm>
            <a:off x="1480778" y="4513248"/>
            <a:ext cx="9230445" cy="308387"/>
          </a:xfrm>
        </p:spPr>
        <p:txBody>
          <a:bodyPr anchor="t">
            <a:noAutofit/>
          </a:bodyPr>
          <a:lstStyle>
            <a:lvl1pPr algn="ctr">
              <a:lnSpc>
                <a:spcPct val="96000"/>
              </a:lnSpc>
              <a:spcAft>
                <a:spcPts val="1333"/>
              </a:spcAft>
              <a:defRPr lang="en-US" sz="1600" b="0" i="0" kern="1200" dirty="0">
                <a:solidFill>
                  <a:schemeClr val="tx1"/>
                </a:solidFill>
                <a:latin typeface="+mj-lt"/>
                <a:ea typeface="Verdana" panose="020B0604030504040204" pitchFamily="34" charset="0"/>
                <a:cs typeface="Verdana" panose="020B0604030504040204" pitchFamily="34" charset="0"/>
              </a:defRPr>
            </a:lvl1pPr>
            <a:lvl2pPr algn="l">
              <a:lnSpc>
                <a:spcPct val="100000"/>
              </a:lnSpc>
              <a:defRPr lang="en-US" sz="1600" b="0" i="0" kern="120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fr-FR"/>
              <a:t>Cliquez pour modifier les styles du texte du masque</a:t>
            </a:r>
          </a:p>
        </p:txBody>
      </p:sp>
    </p:spTree>
    <p:extLst>
      <p:ext uri="{BB962C8B-B14F-4D97-AF65-F5344CB8AC3E}">
        <p14:creationId xmlns:p14="http://schemas.microsoft.com/office/powerpoint/2010/main" val="16267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preserve="1" userDrawn="1">
  <p:cSld name="Cover Title (Dark)">
    <p:bg>
      <p:bgPr>
        <a:solidFill>
          <a:schemeClr val="accent1"/>
        </a:solidFill>
        <a:effectLst/>
      </p:bgPr>
    </p:bg>
    <p:spTree>
      <p:nvGrpSpPr>
        <p:cNvPr id="1" name=""/>
        <p:cNvGrpSpPr/>
        <p:nvPr/>
      </p:nvGrpSpPr>
      <p:grpSpPr>
        <a:xfrm>
          <a:off x="0" y="0"/>
          <a:ext cx="0" cy="0"/>
          <a:chOff x="0" y="0"/>
          <a:chExt cx="0" cy="0"/>
        </a:xfrm>
      </p:grpSpPr>
      <p:grpSp>
        <p:nvGrpSpPr>
          <p:cNvPr id="9" name="Graphique 7">
            <a:extLst>
              <a:ext uri="{FF2B5EF4-FFF2-40B4-BE49-F238E27FC236}">
                <a16:creationId xmlns:a16="http://schemas.microsoft.com/office/drawing/2014/main" id="{27488BCF-9F91-440E-B9B4-3B8628FE5A11}"/>
              </a:ext>
            </a:extLst>
          </p:cNvPr>
          <p:cNvGrpSpPr>
            <a:grpSpLocks noChangeAspect="1"/>
          </p:cNvGrpSpPr>
          <p:nvPr userDrawn="1"/>
        </p:nvGrpSpPr>
        <p:grpSpPr>
          <a:xfrm>
            <a:off x="5528661" y="444457"/>
            <a:ext cx="1134681" cy="292121"/>
            <a:chOff x="4767702" y="-472136"/>
            <a:chExt cx="745525" cy="191931"/>
          </a:xfrm>
          <a:solidFill>
            <a:schemeClr val="bg1"/>
          </a:solidFill>
        </p:grpSpPr>
        <p:sp>
          <p:nvSpPr>
            <p:cNvPr id="10" name="Forme libre : forme 9">
              <a:extLst>
                <a:ext uri="{FF2B5EF4-FFF2-40B4-BE49-F238E27FC236}">
                  <a16:creationId xmlns:a16="http://schemas.microsoft.com/office/drawing/2014/main" id="{EB91D5A6-4846-4A0D-AEA5-4C76E28CB395}"/>
                </a:ext>
              </a:extLst>
            </p:cNvPr>
            <p:cNvSpPr/>
            <p:nvPr/>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grpFill/>
            <a:ln w="7833" cap="flat">
              <a:noFill/>
              <a:prstDash val="solid"/>
              <a:round/>
            </a:ln>
          </p:spPr>
          <p:txBody>
            <a:bodyPr rtlCol="0" anchor="ctr"/>
            <a:lstStyle/>
            <a:p>
              <a:endParaRPr lang="en-US" sz="2400" noProof="0"/>
            </a:p>
          </p:txBody>
        </p:sp>
        <p:sp>
          <p:nvSpPr>
            <p:cNvPr id="11" name="Forme libre : forme 10">
              <a:extLst>
                <a:ext uri="{FF2B5EF4-FFF2-40B4-BE49-F238E27FC236}">
                  <a16:creationId xmlns:a16="http://schemas.microsoft.com/office/drawing/2014/main" id="{503CE94E-53F9-481B-BF77-A348529571D3}"/>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grpFill/>
            <a:ln w="7833" cap="flat">
              <a:noFill/>
              <a:prstDash val="solid"/>
              <a:round/>
            </a:ln>
          </p:spPr>
          <p:txBody>
            <a:bodyPr rtlCol="0" anchor="ctr"/>
            <a:lstStyle/>
            <a:p>
              <a:endParaRPr lang="en-US" sz="2400" noProof="0">
                <a:solidFill>
                  <a:schemeClr val="accent2"/>
                </a:solidFill>
              </a:endParaRPr>
            </a:p>
          </p:txBody>
        </p:sp>
        <p:sp>
          <p:nvSpPr>
            <p:cNvPr id="12" name="Forme libre : forme 11">
              <a:extLst>
                <a:ext uri="{FF2B5EF4-FFF2-40B4-BE49-F238E27FC236}">
                  <a16:creationId xmlns:a16="http://schemas.microsoft.com/office/drawing/2014/main" id="{7ADD6FFB-F84E-4F7B-930C-208E58062DD7}"/>
                </a:ext>
              </a:extLst>
            </p:cNvPr>
            <p:cNvSpPr/>
            <p:nvPr/>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grpFill/>
            <a:ln w="7833" cap="flat">
              <a:noFill/>
              <a:prstDash val="solid"/>
              <a:round/>
            </a:ln>
          </p:spPr>
          <p:txBody>
            <a:bodyPr rtlCol="0" anchor="ctr"/>
            <a:lstStyle/>
            <a:p>
              <a:endParaRPr lang="en-US" sz="2400" noProof="0"/>
            </a:p>
          </p:txBody>
        </p:sp>
      </p:grpSp>
      <p:sp>
        <p:nvSpPr>
          <p:cNvPr id="6" name="Espace réservé de la date 5">
            <a:extLst>
              <a:ext uri="{FF2B5EF4-FFF2-40B4-BE49-F238E27FC236}">
                <a16:creationId xmlns:a16="http://schemas.microsoft.com/office/drawing/2014/main" id="{055EFF8E-40A6-42AA-8E6F-31C4F50AAD2A}"/>
              </a:ext>
            </a:extLst>
          </p:cNvPr>
          <p:cNvSpPr>
            <a:spLocks noGrp="1"/>
          </p:cNvSpPr>
          <p:nvPr>
            <p:ph type="dt" sz="half" idx="15"/>
          </p:nvPr>
        </p:nvSpPr>
        <p:spPr/>
        <p:txBody>
          <a:bodyPr/>
          <a:lstStyle>
            <a:lvl1pPr>
              <a:defRPr>
                <a:solidFill>
                  <a:schemeClr val="bg2"/>
                </a:solidFill>
              </a:defRPr>
            </a:lvl1pPr>
          </a:lstStyle>
          <a:p>
            <a:endParaRPr lang="en-US"/>
          </a:p>
        </p:txBody>
      </p:sp>
      <p:sp>
        <p:nvSpPr>
          <p:cNvPr id="17" name="Espace réservé du graphique SmartArt 18">
            <a:extLst>
              <a:ext uri="{FF2B5EF4-FFF2-40B4-BE49-F238E27FC236}">
                <a16:creationId xmlns:a16="http://schemas.microsoft.com/office/drawing/2014/main" id="{50E609C3-EA6F-468A-8B7C-CD27949FB33C}"/>
              </a:ext>
            </a:extLst>
          </p:cNvPr>
          <p:cNvSpPr>
            <a:spLocks noGrp="1" noChangeAspect="1"/>
          </p:cNvSpPr>
          <p:nvPr>
            <p:ph type="dgm" sz="quarter" idx="13"/>
          </p:nvPr>
        </p:nvSpPr>
        <p:spPr>
          <a:xfrm>
            <a:off x="6019130" y="4999905"/>
            <a:ext cx="153740" cy="152649"/>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bg1"/>
          </a:solidFill>
        </p:spPr>
        <p:txBody>
          <a:bodyPr wrap="square">
            <a:noAutofit/>
          </a:bodyPr>
          <a:lstStyle>
            <a:lvl1pPr>
              <a:defRPr>
                <a:noFill/>
              </a:defRPr>
            </a:lvl1pPr>
          </a:lstStyle>
          <a:p>
            <a:r>
              <a:rPr lang="fr-FR" noProof="0"/>
              <a:t>Cliquez sur l'icône pour ajouter un graphique SmartArt</a:t>
            </a:r>
            <a:endParaRPr lang="en-US" noProof="0"/>
          </a:p>
        </p:txBody>
      </p:sp>
      <p:sp>
        <p:nvSpPr>
          <p:cNvPr id="18" name="Espace réservé du graphique SmartArt 19">
            <a:extLst>
              <a:ext uri="{FF2B5EF4-FFF2-40B4-BE49-F238E27FC236}">
                <a16:creationId xmlns:a16="http://schemas.microsoft.com/office/drawing/2014/main" id="{F155B637-1E1E-462B-9FBB-56FD4231172C}"/>
              </a:ext>
            </a:extLst>
          </p:cNvPr>
          <p:cNvSpPr>
            <a:spLocks noGrp="1" noChangeAspect="1"/>
          </p:cNvSpPr>
          <p:nvPr>
            <p:ph type="dgm" sz="quarter" idx="14"/>
          </p:nvPr>
        </p:nvSpPr>
        <p:spPr>
          <a:xfrm>
            <a:off x="6019130" y="1548016"/>
            <a:ext cx="153740" cy="152649"/>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bg1"/>
          </a:solidFill>
        </p:spPr>
        <p:txBody>
          <a:bodyPr wrap="square">
            <a:noAutofit/>
          </a:bodyPr>
          <a:lstStyle>
            <a:lvl1pPr>
              <a:defRPr>
                <a:noFill/>
              </a:defRPr>
            </a:lvl1pPr>
          </a:lstStyle>
          <a:p>
            <a:r>
              <a:rPr lang="fr-FR" noProof="0"/>
              <a:t>Cliquez sur l'icône pour ajouter un graphique SmartArt</a:t>
            </a:r>
            <a:endParaRPr lang="en-US" noProof="0"/>
          </a:p>
        </p:txBody>
      </p:sp>
      <p:sp>
        <p:nvSpPr>
          <p:cNvPr id="16" name="Espace réservé du texte 5">
            <a:extLst>
              <a:ext uri="{FF2B5EF4-FFF2-40B4-BE49-F238E27FC236}">
                <a16:creationId xmlns:a16="http://schemas.microsoft.com/office/drawing/2014/main" id="{287A90CB-3485-4D3D-9E87-2D7382BBBC10}"/>
              </a:ext>
            </a:extLst>
          </p:cNvPr>
          <p:cNvSpPr>
            <a:spLocks noGrp="1"/>
          </p:cNvSpPr>
          <p:nvPr>
            <p:ph type="body" sz="quarter" idx="21"/>
          </p:nvPr>
        </p:nvSpPr>
        <p:spPr>
          <a:xfrm>
            <a:off x="1480778" y="1926301"/>
            <a:ext cx="9230445" cy="1658148"/>
          </a:xfrm>
        </p:spPr>
        <p:txBody>
          <a:bodyPr anchor="b">
            <a:noAutofit/>
          </a:bodyPr>
          <a:lstStyle>
            <a:lvl1pPr algn="ctr">
              <a:lnSpc>
                <a:spcPct val="96000"/>
              </a:lnSpc>
              <a:spcAft>
                <a:spcPts val="1333"/>
              </a:spcAft>
              <a:defRPr lang="fr-FR" sz="5600" b="0" i="0" kern="120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algn="ctr">
              <a:lnSpc>
                <a:spcPct val="100000"/>
              </a:lnSpc>
              <a:defRPr sz="2667" b="0" i="1">
                <a:solidFill>
                  <a:schemeClr val="accent2"/>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fr-FR"/>
              <a:t>Cliquez pour modifier les styles du texte du masque</a:t>
            </a:r>
          </a:p>
        </p:txBody>
      </p:sp>
      <p:sp>
        <p:nvSpPr>
          <p:cNvPr id="19" name="Espace réservé du texte 5">
            <a:extLst>
              <a:ext uri="{FF2B5EF4-FFF2-40B4-BE49-F238E27FC236}">
                <a16:creationId xmlns:a16="http://schemas.microsoft.com/office/drawing/2014/main" id="{54CCF570-9115-4289-839C-7FACBC619C13}"/>
              </a:ext>
            </a:extLst>
          </p:cNvPr>
          <p:cNvSpPr>
            <a:spLocks noGrp="1"/>
          </p:cNvSpPr>
          <p:nvPr>
            <p:ph type="body" sz="quarter" idx="22"/>
          </p:nvPr>
        </p:nvSpPr>
        <p:spPr>
          <a:xfrm>
            <a:off x="1480778" y="3758157"/>
            <a:ext cx="9230445" cy="537959"/>
          </a:xfrm>
        </p:spPr>
        <p:txBody>
          <a:bodyPr anchor="ctr">
            <a:noAutofit/>
          </a:bodyPr>
          <a:lstStyle>
            <a:lvl1pPr algn="ctr">
              <a:lnSpc>
                <a:spcPct val="96000"/>
              </a:lnSpc>
              <a:spcAft>
                <a:spcPts val="1333"/>
              </a:spcAft>
              <a:defRPr lang="en-US" sz="2667" b="0" i="1" kern="1200" dirty="0">
                <a:solidFill>
                  <a:schemeClr val="bg2"/>
                </a:solidFill>
                <a:latin typeface="Georgia" panose="02040502050405020303" pitchFamily="18" charset="0"/>
                <a:ea typeface="Verdana" panose="020B0604030504040204" pitchFamily="34" charset="0"/>
                <a:cs typeface="Verdana" panose="020B0604030504040204" pitchFamily="34" charset="0"/>
              </a:defRPr>
            </a:lvl1pPr>
            <a:lvl2pPr marL="371391" indent="0" algn="ctr">
              <a:lnSpc>
                <a:spcPct val="100000"/>
              </a:lnSpc>
              <a:buFont typeface="Arial" panose="020B0604020202020204" pitchFamily="34" charset="0"/>
              <a:buNone/>
              <a:defRPr sz="5600" b="0" i="1">
                <a:solidFill>
                  <a:schemeClr val="bg1"/>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fr-FR"/>
              <a:t>Cliquez pour modifier les styles du texte du masque</a:t>
            </a:r>
          </a:p>
        </p:txBody>
      </p:sp>
      <p:sp>
        <p:nvSpPr>
          <p:cNvPr id="20" name="Espace réservé du texte 5">
            <a:extLst>
              <a:ext uri="{FF2B5EF4-FFF2-40B4-BE49-F238E27FC236}">
                <a16:creationId xmlns:a16="http://schemas.microsoft.com/office/drawing/2014/main" id="{889FD9C7-FB39-4714-81F8-6EA37E5B621B}"/>
              </a:ext>
            </a:extLst>
          </p:cNvPr>
          <p:cNvSpPr>
            <a:spLocks noGrp="1"/>
          </p:cNvSpPr>
          <p:nvPr>
            <p:ph type="body" sz="quarter" idx="23"/>
          </p:nvPr>
        </p:nvSpPr>
        <p:spPr>
          <a:xfrm>
            <a:off x="1480778" y="4513248"/>
            <a:ext cx="9230445" cy="308387"/>
          </a:xfrm>
        </p:spPr>
        <p:txBody>
          <a:bodyPr anchor="t">
            <a:noAutofit/>
          </a:bodyPr>
          <a:lstStyle>
            <a:lvl1pPr algn="ctr">
              <a:lnSpc>
                <a:spcPct val="96000"/>
              </a:lnSpc>
              <a:spcAft>
                <a:spcPts val="1333"/>
              </a:spcAft>
              <a:defRPr lang="en-US" sz="1600" b="0" i="0" kern="1200" dirty="0">
                <a:solidFill>
                  <a:schemeClr val="bg2"/>
                </a:solidFill>
                <a:latin typeface="+mj-lt"/>
                <a:ea typeface="Verdana" panose="020B0604030504040204" pitchFamily="34" charset="0"/>
                <a:cs typeface="Verdana" panose="020B0604030504040204" pitchFamily="34" charset="0"/>
              </a:defRPr>
            </a:lvl1pPr>
            <a:lvl2pPr algn="l">
              <a:lnSpc>
                <a:spcPct val="100000"/>
              </a:lnSpc>
              <a:defRPr lang="en-US" sz="1600" b="0" i="0" kern="120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fr-FR"/>
              <a:t>Cliquez pour modifier les styles du texte du masque</a:t>
            </a:r>
          </a:p>
        </p:txBody>
      </p:sp>
    </p:spTree>
    <p:extLst>
      <p:ext uri="{BB962C8B-B14F-4D97-AF65-F5344CB8AC3E}">
        <p14:creationId xmlns:p14="http://schemas.microsoft.com/office/powerpoint/2010/main" val="4107750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preserve="1" userDrawn="1">
  <p:cSld name="Cover Title with Image (Light)">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B061F378-E818-498E-989A-601A8E73F31E}"/>
              </a:ext>
            </a:extLst>
          </p:cNvPr>
          <p:cNvSpPr>
            <a:spLocks noGrp="1"/>
          </p:cNvSpPr>
          <p:nvPr>
            <p:ph type="dt" sz="half" idx="20"/>
          </p:nvPr>
        </p:nvSpPr>
        <p:spPr>
          <a:xfrm>
            <a:off x="7886700" y="6046106"/>
            <a:ext cx="2743200" cy="366183"/>
          </a:xfrm>
        </p:spPr>
        <p:txBody>
          <a:bodyPr/>
          <a:lstStyle/>
          <a:p>
            <a:endParaRPr lang="fr-FR"/>
          </a:p>
        </p:txBody>
      </p:sp>
      <p:grpSp>
        <p:nvGrpSpPr>
          <p:cNvPr id="13" name="Graphique 7">
            <a:extLst>
              <a:ext uri="{FF2B5EF4-FFF2-40B4-BE49-F238E27FC236}">
                <a16:creationId xmlns:a16="http://schemas.microsoft.com/office/drawing/2014/main" id="{9EDD880A-DFFE-4F0B-ACE0-49E81EAC5C57}"/>
              </a:ext>
            </a:extLst>
          </p:cNvPr>
          <p:cNvGrpSpPr>
            <a:grpSpLocks noChangeAspect="1"/>
          </p:cNvGrpSpPr>
          <p:nvPr userDrawn="1"/>
        </p:nvGrpSpPr>
        <p:grpSpPr>
          <a:xfrm>
            <a:off x="8690961" y="516248"/>
            <a:ext cx="1134681" cy="292121"/>
            <a:chOff x="4767702" y="-472136"/>
            <a:chExt cx="745525" cy="191931"/>
          </a:xfrm>
          <a:solidFill>
            <a:srgbClr val="FFFFFF"/>
          </a:solidFill>
        </p:grpSpPr>
        <p:sp>
          <p:nvSpPr>
            <p:cNvPr id="14" name="Forme libre : forme 13">
              <a:extLst>
                <a:ext uri="{FF2B5EF4-FFF2-40B4-BE49-F238E27FC236}">
                  <a16:creationId xmlns:a16="http://schemas.microsoft.com/office/drawing/2014/main" id="{23232CF7-6A63-4E62-9BB3-AEC2E2985622}"/>
                </a:ext>
              </a:extLst>
            </p:cNvPr>
            <p:cNvSpPr/>
            <p:nvPr/>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fr-FR" sz="2400"/>
            </a:p>
          </p:txBody>
        </p:sp>
        <p:sp>
          <p:nvSpPr>
            <p:cNvPr id="15" name="Forme libre : forme 14">
              <a:extLst>
                <a:ext uri="{FF2B5EF4-FFF2-40B4-BE49-F238E27FC236}">
                  <a16:creationId xmlns:a16="http://schemas.microsoft.com/office/drawing/2014/main" id="{57EF7850-35A6-4B4B-BC7E-9FC7583FB3C6}"/>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solidFill>
              <a:schemeClr val="accent2"/>
            </a:solidFill>
            <a:ln w="7833" cap="flat">
              <a:noFill/>
              <a:prstDash val="solid"/>
              <a:round/>
            </a:ln>
          </p:spPr>
          <p:txBody>
            <a:bodyPr rtlCol="0" anchor="ctr"/>
            <a:lstStyle/>
            <a:p>
              <a:endParaRPr lang="fr-FR" sz="2400">
                <a:solidFill>
                  <a:schemeClr val="accent2"/>
                </a:solidFill>
              </a:endParaRPr>
            </a:p>
          </p:txBody>
        </p:sp>
        <p:sp>
          <p:nvSpPr>
            <p:cNvPr id="18" name="Forme libre : forme 17">
              <a:extLst>
                <a:ext uri="{FF2B5EF4-FFF2-40B4-BE49-F238E27FC236}">
                  <a16:creationId xmlns:a16="http://schemas.microsoft.com/office/drawing/2014/main" id="{2E436654-D7D3-4BBB-9470-2F10DA8514EE}"/>
                </a:ext>
              </a:extLst>
            </p:cNvPr>
            <p:cNvSpPr/>
            <p:nvPr/>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solidFill>
              <a:schemeClr val="accent2"/>
            </a:solidFill>
            <a:ln w="7833" cap="flat">
              <a:noFill/>
              <a:prstDash val="solid"/>
              <a:round/>
            </a:ln>
          </p:spPr>
          <p:txBody>
            <a:bodyPr rtlCol="0" anchor="ctr"/>
            <a:lstStyle/>
            <a:p>
              <a:endParaRPr lang="fr-FR" sz="2400"/>
            </a:p>
          </p:txBody>
        </p:sp>
      </p:grpSp>
      <p:sp>
        <p:nvSpPr>
          <p:cNvPr id="17" name="Espace réservé du graphique SmartArt 11">
            <a:extLst>
              <a:ext uri="{FF2B5EF4-FFF2-40B4-BE49-F238E27FC236}">
                <a16:creationId xmlns:a16="http://schemas.microsoft.com/office/drawing/2014/main" id="{4F60E46E-0715-41F6-BEAC-C9C998D41D44}"/>
              </a:ext>
            </a:extLst>
          </p:cNvPr>
          <p:cNvSpPr>
            <a:spLocks noGrp="1" noChangeAspect="1"/>
          </p:cNvSpPr>
          <p:nvPr>
            <p:ph type="dgm" sz="quarter" idx="14"/>
          </p:nvPr>
        </p:nvSpPr>
        <p:spPr>
          <a:xfrm>
            <a:off x="9190079" y="1763753"/>
            <a:ext cx="136443" cy="135473"/>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accent2"/>
          </a:solidFill>
          <a:ln w="22225">
            <a:noFill/>
          </a:ln>
        </p:spPr>
        <p:txBody>
          <a:bodyPr wrap="square">
            <a:noAutofit/>
          </a:bodyPr>
          <a:lstStyle>
            <a:lvl1pPr>
              <a:defRPr>
                <a:noFill/>
              </a:defRPr>
            </a:lvl1pPr>
          </a:lstStyle>
          <a:p>
            <a:r>
              <a:rPr lang="fr-FR"/>
              <a:t>Cliquez sur l'icône pour ajouter un graphique SmartArt</a:t>
            </a:r>
          </a:p>
        </p:txBody>
      </p:sp>
      <p:sp>
        <p:nvSpPr>
          <p:cNvPr id="22" name="Espace réservé du graphique SmartArt 11">
            <a:extLst>
              <a:ext uri="{FF2B5EF4-FFF2-40B4-BE49-F238E27FC236}">
                <a16:creationId xmlns:a16="http://schemas.microsoft.com/office/drawing/2014/main" id="{2835F6F0-E601-40E8-8F65-7949A8AA2AF1}"/>
              </a:ext>
            </a:extLst>
          </p:cNvPr>
          <p:cNvSpPr>
            <a:spLocks noGrp="1" noChangeAspect="1"/>
          </p:cNvSpPr>
          <p:nvPr>
            <p:ph type="dgm" sz="quarter" idx="19"/>
          </p:nvPr>
        </p:nvSpPr>
        <p:spPr>
          <a:xfrm>
            <a:off x="9190079" y="5169752"/>
            <a:ext cx="136443" cy="135473"/>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accent2"/>
          </a:solidFill>
          <a:ln w="22225">
            <a:noFill/>
          </a:ln>
        </p:spPr>
        <p:txBody>
          <a:bodyPr wrap="square">
            <a:noAutofit/>
          </a:bodyPr>
          <a:lstStyle>
            <a:lvl1pPr>
              <a:defRPr>
                <a:noFill/>
              </a:defRPr>
            </a:lvl1pPr>
          </a:lstStyle>
          <a:p>
            <a:r>
              <a:rPr lang="fr-FR"/>
              <a:t>Cliquez sur l'icône pour ajouter un graphique SmartArt</a:t>
            </a:r>
          </a:p>
        </p:txBody>
      </p:sp>
      <p:sp>
        <p:nvSpPr>
          <p:cNvPr id="37" name="Espace réservé pour une image  36">
            <a:extLst>
              <a:ext uri="{FF2B5EF4-FFF2-40B4-BE49-F238E27FC236}">
                <a16:creationId xmlns:a16="http://schemas.microsoft.com/office/drawing/2014/main" id="{B393D89D-0FFD-4664-8FAD-EE45D64CF7A7}"/>
              </a:ext>
            </a:extLst>
          </p:cNvPr>
          <p:cNvSpPr>
            <a:spLocks noGrp="1"/>
          </p:cNvSpPr>
          <p:nvPr>
            <p:ph type="pic" sz="quarter" idx="17"/>
          </p:nvPr>
        </p:nvSpPr>
        <p:spPr>
          <a:xfrm>
            <a:off x="2" y="0"/>
            <a:ext cx="6374847" cy="6858000"/>
          </a:xfrm>
          <a:custGeom>
            <a:avLst/>
            <a:gdLst>
              <a:gd name="connsiteX0" fmla="*/ 0 w 4781135"/>
              <a:gd name="connsiteY0" fmla="*/ 0 h 5143500"/>
              <a:gd name="connsiteX1" fmla="*/ 3673235 w 4781135"/>
              <a:gd name="connsiteY1" fmla="*/ 0 h 5143500"/>
              <a:gd name="connsiteX2" fmla="*/ 3843349 w 4781135"/>
              <a:gd name="connsiteY2" fmla="*/ 145970 h 5143500"/>
              <a:gd name="connsiteX3" fmla="*/ 4781135 w 4781135"/>
              <a:gd name="connsiteY3" fmla="*/ 2622891 h 5143500"/>
              <a:gd name="connsiteX4" fmla="*/ 3861453 w 4781135"/>
              <a:gd name="connsiteY4" fmla="*/ 5081299 h 5143500"/>
              <a:gd name="connsiteX5" fmla="*/ 3792118 w 4781135"/>
              <a:gd name="connsiteY5" fmla="*/ 5143500 h 5143500"/>
              <a:gd name="connsiteX6" fmla="*/ 0 w 4781135"/>
              <a:gd name="connsiteY6"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81135" h="5143500">
                <a:moveTo>
                  <a:pt x="0" y="0"/>
                </a:moveTo>
                <a:lnTo>
                  <a:pt x="3673235" y="0"/>
                </a:lnTo>
                <a:lnTo>
                  <a:pt x="3843349" y="145970"/>
                </a:lnTo>
                <a:cubicBezTo>
                  <a:pt x="4444478" y="723140"/>
                  <a:pt x="4781135" y="1564827"/>
                  <a:pt x="4781135" y="2622891"/>
                </a:cubicBezTo>
                <a:cubicBezTo>
                  <a:pt x="4781257" y="3656845"/>
                  <a:pt x="4444586" y="4498301"/>
                  <a:pt x="3861453" y="5081299"/>
                </a:cubicBezTo>
                <a:lnTo>
                  <a:pt x="3792118" y="5143500"/>
                </a:lnTo>
                <a:lnTo>
                  <a:pt x="0" y="5143500"/>
                </a:lnTo>
                <a:close/>
              </a:path>
            </a:pathLst>
          </a:custGeom>
        </p:spPr>
        <p:txBody>
          <a:bodyPr wrap="square">
            <a:noAutofit/>
          </a:bodyPr>
          <a:lstStyle>
            <a:lvl1pPr>
              <a:defRPr>
                <a:noFill/>
              </a:defRPr>
            </a:lvl1pPr>
          </a:lstStyle>
          <a:p>
            <a:r>
              <a:rPr lang="fr-FR"/>
              <a:t>Cliquez sur l'icône pour ajouter une image</a:t>
            </a:r>
          </a:p>
        </p:txBody>
      </p:sp>
      <p:sp>
        <p:nvSpPr>
          <p:cNvPr id="25" name="Espace réservé du texte 5">
            <a:extLst>
              <a:ext uri="{FF2B5EF4-FFF2-40B4-BE49-F238E27FC236}">
                <a16:creationId xmlns:a16="http://schemas.microsoft.com/office/drawing/2014/main" id="{CA236998-34E3-4BB4-B42A-72EE346C3C40}"/>
              </a:ext>
            </a:extLst>
          </p:cNvPr>
          <p:cNvSpPr>
            <a:spLocks noGrp="1"/>
          </p:cNvSpPr>
          <p:nvPr>
            <p:ph type="body" sz="quarter" idx="21"/>
          </p:nvPr>
        </p:nvSpPr>
        <p:spPr>
          <a:xfrm>
            <a:off x="6783430" y="1926301"/>
            <a:ext cx="4949741" cy="1658148"/>
          </a:xfrm>
        </p:spPr>
        <p:txBody>
          <a:bodyPr anchor="b">
            <a:noAutofit/>
          </a:bodyPr>
          <a:lstStyle>
            <a:lvl1pPr algn="ctr">
              <a:lnSpc>
                <a:spcPct val="96000"/>
              </a:lnSpc>
              <a:spcAft>
                <a:spcPts val="1333"/>
              </a:spcAft>
              <a:defRPr lang="fr-FR" sz="4000"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a:lnSpc>
                <a:spcPct val="100000"/>
              </a:lnSpc>
              <a:defRPr sz="2667" b="0" i="1">
                <a:solidFill>
                  <a:schemeClr val="accent2"/>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fr-FR"/>
              <a:t>Cliquez pour modifier les styles du texte du masque</a:t>
            </a:r>
          </a:p>
        </p:txBody>
      </p:sp>
      <p:sp>
        <p:nvSpPr>
          <p:cNvPr id="26" name="Espace réservé du texte 5">
            <a:extLst>
              <a:ext uri="{FF2B5EF4-FFF2-40B4-BE49-F238E27FC236}">
                <a16:creationId xmlns:a16="http://schemas.microsoft.com/office/drawing/2014/main" id="{14179443-CD99-4560-A70A-CF3E60CA5C3E}"/>
              </a:ext>
            </a:extLst>
          </p:cNvPr>
          <p:cNvSpPr>
            <a:spLocks noGrp="1"/>
          </p:cNvSpPr>
          <p:nvPr>
            <p:ph type="body" sz="quarter" idx="22"/>
          </p:nvPr>
        </p:nvSpPr>
        <p:spPr>
          <a:xfrm>
            <a:off x="6783430" y="3758157"/>
            <a:ext cx="4949741" cy="537959"/>
          </a:xfrm>
        </p:spPr>
        <p:txBody>
          <a:bodyPr anchor="t">
            <a:noAutofit/>
          </a:bodyPr>
          <a:lstStyle>
            <a:lvl1pPr algn="ctr">
              <a:lnSpc>
                <a:spcPct val="96000"/>
              </a:lnSpc>
              <a:spcAft>
                <a:spcPts val="1333"/>
              </a:spcAft>
              <a:defRPr lang="en-US" sz="2667" b="0" i="1" kern="1200" dirty="0">
                <a:solidFill>
                  <a:schemeClr val="accent2"/>
                </a:solidFill>
                <a:latin typeface="Georgia" panose="02040502050405020303" pitchFamily="18" charset="0"/>
                <a:ea typeface="Verdana" panose="020B0604030504040204" pitchFamily="34" charset="0"/>
                <a:cs typeface="Verdana" panose="020B0604030504040204" pitchFamily="34" charset="0"/>
              </a:defRPr>
            </a:lvl1pPr>
            <a:lvl2pPr marL="371391" indent="0" algn="ctr">
              <a:lnSpc>
                <a:spcPct val="100000"/>
              </a:lnSpc>
              <a:buFont typeface="Arial" panose="020B0604020202020204" pitchFamily="34" charset="0"/>
              <a:buNone/>
              <a:defRPr sz="2667" b="0" i="1">
                <a:solidFill>
                  <a:schemeClr val="accent2"/>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fr-FR"/>
              <a:t>Cliquez pour modifier les styles du texte du masque</a:t>
            </a:r>
          </a:p>
        </p:txBody>
      </p:sp>
      <p:sp>
        <p:nvSpPr>
          <p:cNvPr id="27" name="Espace réservé du texte 5">
            <a:extLst>
              <a:ext uri="{FF2B5EF4-FFF2-40B4-BE49-F238E27FC236}">
                <a16:creationId xmlns:a16="http://schemas.microsoft.com/office/drawing/2014/main" id="{633150E7-212E-42D8-857F-00B727BB0E60}"/>
              </a:ext>
            </a:extLst>
          </p:cNvPr>
          <p:cNvSpPr>
            <a:spLocks noGrp="1"/>
          </p:cNvSpPr>
          <p:nvPr>
            <p:ph type="body" sz="quarter" idx="23"/>
          </p:nvPr>
        </p:nvSpPr>
        <p:spPr>
          <a:xfrm>
            <a:off x="6783430" y="4320498"/>
            <a:ext cx="4949741" cy="770660"/>
          </a:xfrm>
        </p:spPr>
        <p:txBody>
          <a:bodyPr anchor="t">
            <a:noAutofit/>
          </a:bodyPr>
          <a:lstStyle>
            <a:lvl1pPr algn="ctr">
              <a:lnSpc>
                <a:spcPct val="96000"/>
              </a:lnSpc>
              <a:spcAft>
                <a:spcPts val="1333"/>
              </a:spcAft>
              <a:defRPr lang="en-US" sz="1600" b="0" i="0" kern="1200" dirty="0">
                <a:solidFill>
                  <a:schemeClr val="tx1"/>
                </a:solidFill>
                <a:latin typeface="+mj-lt"/>
                <a:ea typeface="Verdana" panose="020B0604030504040204" pitchFamily="34" charset="0"/>
                <a:cs typeface="Verdana" panose="020B0604030504040204" pitchFamily="34" charset="0"/>
              </a:defRPr>
            </a:lvl1pPr>
            <a:lvl2pPr algn="l">
              <a:lnSpc>
                <a:spcPct val="100000"/>
              </a:lnSpc>
              <a:defRPr lang="en-US" sz="1600" b="0" i="0" kern="120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fr-FR"/>
              <a:t>Cliquez pour modifier les styles du texte du masque</a:t>
            </a:r>
          </a:p>
        </p:txBody>
      </p:sp>
    </p:spTree>
    <p:extLst>
      <p:ext uri="{BB962C8B-B14F-4D97-AF65-F5344CB8AC3E}">
        <p14:creationId xmlns:p14="http://schemas.microsoft.com/office/powerpoint/2010/main" val="2236199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preserve="1" userDrawn="1">
  <p:cSld name="Cover Title with Image (Dark)">
    <p:bg>
      <p:bgPr>
        <a:solidFill>
          <a:schemeClr val="accent1"/>
        </a:solidFill>
        <a:effectLst/>
      </p:bgPr>
    </p:bg>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B061F378-E818-498E-989A-601A8E73F31E}"/>
              </a:ext>
            </a:extLst>
          </p:cNvPr>
          <p:cNvSpPr>
            <a:spLocks noGrp="1"/>
          </p:cNvSpPr>
          <p:nvPr>
            <p:ph type="dt" sz="half" idx="20"/>
          </p:nvPr>
        </p:nvSpPr>
        <p:spPr>
          <a:xfrm>
            <a:off x="7886700" y="6046106"/>
            <a:ext cx="2743200" cy="366183"/>
          </a:xfrm>
        </p:spPr>
        <p:txBody>
          <a:bodyPr/>
          <a:lstStyle>
            <a:lvl1pPr>
              <a:defRPr>
                <a:solidFill>
                  <a:schemeClr val="bg2"/>
                </a:solidFill>
              </a:defRPr>
            </a:lvl1pPr>
          </a:lstStyle>
          <a:p>
            <a:endParaRPr lang="en-US"/>
          </a:p>
        </p:txBody>
      </p:sp>
      <p:grpSp>
        <p:nvGrpSpPr>
          <p:cNvPr id="13" name="Graphique 7">
            <a:extLst>
              <a:ext uri="{FF2B5EF4-FFF2-40B4-BE49-F238E27FC236}">
                <a16:creationId xmlns:a16="http://schemas.microsoft.com/office/drawing/2014/main" id="{9EDD880A-DFFE-4F0B-ACE0-49E81EAC5C57}"/>
              </a:ext>
            </a:extLst>
          </p:cNvPr>
          <p:cNvGrpSpPr>
            <a:grpSpLocks noChangeAspect="1"/>
          </p:cNvGrpSpPr>
          <p:nvPr userDrawn="1"/>
        </p:nvGrpSpPr>
        <p:grpSpPr>
          <a:xfrm>
            <a:off x="8690961" y="516248"/>
            <a:ext cx="1134681" cy="292121"/>
            <a:chOff x="4767702" y="-472136"/>
            <a:chExt cx="745525" cy="191931"/>
          </a:xfrm>
          <a:solidFill>
            <a:schemeClr val="bg1"/>
          </a:solidFill>
        </p:grpSpPr>
        <p:sp>
          <p:nvSpPr>
            <p:cNvPr id="14" name="Forme libre : forme 13">
              <a:extLst>
                <a:ext uri="{FF2B5EF4-FFF2-40B4-BE49-F238E27FC236}">
                  <a16:creationId xmlns:a16="http://schemas.microsoft.com/office/drawing/2014/main" id="{23232CF7-6A63-4E62-9BB3-AEC2E2985622}"/>
                </a:ext>
              </a:extLst>
            </p:cNvPr>
            <p:cNvSpPr/>
            <p:nvPr/>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grpFill/>
            <a:ln w="7833" cap="flat">
              <a:noFill/>
              <a:prstDash val="solid"/>
              <a:round/>
            </a:ln>
          </p:spPr>
          <p:txBody>
            <a:bodyPr rtlCol="0" anchor="ctr"/>
            <a:lstStyle/>
            <a:p>
              <a:endParaRPr lang="en-US" sz="2400" noProof="0"/>
            </a:p>
          </p:txBody>
        </p:sp>
        <p:sp>
          <p:nvSpPr>
            <p:cNvPr id="15" name="Forme libre : forme 14">
              <a:extLst>
                <a:ext uri="{FF2B5EF4-FFF2-40B4-BE49-F238E27FC236}">
                  <a16:creationId xmlns:a16="http://schemas.microsoft.com/office/drawing/2014/main" id="{57EF7850-35A6-4B4B-BC7E-9FC7583FB3C6}"/>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grpFill/>
            <a:ln w="7833" cap="flat">
              <a:noFill/>
              <a:prstDash val="solid"/>
              <a:round/>
            </a:ln>
          </p:spPr>
          <p:txBody>
            <a:bodyPr rtlCol="0" anchor="ctr"/>
            <a:lstStyle/>
            <a:p>
              <a:endParaRPr lang="en-US" sz="2400" noProof="0">
                <a:solidFill>
                  <a:schemeClr val="accent2"/>
                </a:solidFill>
              </a:endParaRPr>
            </a:p>
          </p:txBody>
        </p:sp>
        <p:sp>
          <p:nvSpPr>
            <p:cNvPr id="18" name="Forme libre : forme 17">
              <a:extLst>
                <a:ext uri="{FF2B5EF4-FFF2-40B4-BE49-F238E27FC236}">
                  <a16:creationId xmlns:a16="http://schemas.microsoft.com/office/drawing/2014/main" id="{2E436654-D7D3-4BBB-9470-2F10DA8514EE}"/>
                </a:ext>
              </a:extLst>
            </p:cNvPr>
            <p:cNvSpPr/>
            <p:nvPr/>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grpFill/>
            <a:ln w="7833" cap="flat">
              <a:noFill/>
              <a:prstDash val="solid"/>
              <a:round/>
            </a:ln>
          </p:spPr>
          <p:txBody>
            <a:bodyPr rtlCol="0" anchor="ctr"/>
            <a:lstStyle/>
            <a:p>
              <a:endParaRPr lang="en-US" sz="2400" noProof="0"/>
            </a:p>
          </p:txBody>
        </p:sp>
      </p:grpSp>
      <p:sp>
        <p:nvSpPr>
          <p:cNvPr id="37" name="Espace réservé pour une image  36">
            <a:extLst>
              <a:ext uri="{FF2B5EF4-FFF2-40B4-BE49-F238E27FC236}">
                <a16:creationId xmlns:a16="http://schemas.microsoft.com/office/drawing/2014/main" id="{B393D89D-0FFD-4664-8FAD-EE45D64CF7A7}"/>
              </a:ext>
            </a:extLst>
          </p:cNvPr>
          <p:cNvSpPr>
            <a:spLocks noGrp="1"/>
          </p:cNvSpPr>
          <p:nvPr>
            <p:ph type="pic" sz="quarter" idx="17"/>
          </p:nvPr>
        </p:nvSpPr>
        <p:spPr>
          <a:xfrm>
            <a:off x="2" y="0"/>
            <a:ext cx="6374847" cy="6858000"/>
          </a:xfrm>
          <a:custGeom>
            <a:avLst/>
            <a:gdLst>
              <a:gd name="connsiteX0" fmla="*/ 0 w 4781135"/>
              <a:gd name="connsiteY0" fmla="*/ 0 h 5143500"/>
              <a:gd name="connsiteX1" fmla="*/ 3673235 w 4781135"/>
              <a:gd name="connsiteY1" fmla="*/ 0 h 5143500"/>
              <a:gd name="connsiteX2" fmla="*/ 3843349 w 4781135"/>
              <a:gd name="connsiteY2" fmla="*/ 145970 h 5143500"/>
              <a:gd name="connsiteX3" fmla="*/ 4781135 w 4781135"/>
              <a:gd name="connsiteY3" fmla="*/ 2622891 h 5143500"/>
              <a:gd name="connsiteX4" fmla="*/ 3861453 w 4781135"/>
              <a:gd name="connsiteY4" fmla="*/ 5081299 h 5143500"/>
              <a:gd name="connsiteX5" fmla="*/ 3792118 w 4781135"/>
              <a:gd name="connsiteY5" fmla="*/ 5143500 h 5143500"/>
              <a:gd name="connsiteX6" fmla="*/ 0 w 4781135"/>
              <a:gd name="connsiteY6"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81135" h="5143500">
                <a:moveTo>
                  <a:pt x="0" y="0"/>
                </a:moveTo>
                <a:lnTo>
                  <a:pt x="3673235" y="0"/>
                </a:lnTo>
                <a:lnTo>
                  <a:pt x="3843349" y="145970"/>
                </a:lnTo>
                <a:cubicBezTo>
                  <a:pt x="4444478" y="723140"/>
                  <a:pt x="4781135" y="1564827"/>
                  <a:pt x="4781135" y="2622891"/>
                </a:cubicBezTo>
                <a:cubicBezTo>
                  <a:pt x="4781257" y="3656845"/>
                  <a:pt x="4444586" y="4498301"/>
                  <a:pt x="3861453" y="5081299"/>
                </a:cubicBezTo>
                <a:lnTo>
                  <a:pt x="3792118" y="5143500"/>
                </a:lnTo>
                <a:lnTo>
                  <a:pt x="0" y="5143500"/>
                </a:lnTo>
                <a:close/>
              </a:path>
            </a:pathLst>
          </a:custGeom>
        </p:spPr>
        <p:txBody>
          <a:bodyPr wrap="square">
            <a:noAutofit/>
          </a:bodyPr>
          <a:lstStyle>
            <a:lvl1pPr>
              <a:defRPr>
                <a:noFill/>
              </a:defRPr>
            </a:lvl1pPr>
          </a:lstStyle>
          <a:p>
            <a:r>
              <a:rPr lang="fr-FR" noProof="0"/>
              <a:t>Cliquez sur l'icône pour ajouter une image</a:t>
            </a:r>
            <a:endParaRPr lang="en-US" noProof="0"/>
          </a:p>
        </p:txBody>
      </p:sp>
      <p:sp>
        <p:nvSpPr>
          <p:cNvPr id="11" name="Espace réservé du graphique SmartArt 11">
            <a:extLst>
              <a:ext uri="{FF2B5EF4-FFF2-40B4-BE49-F238E27FC236}">
                <a16:creationId xmlns:a16="http://schemas.microsoft.com/office/drawing/2014/main" id="{540F3744-EAB0-48D1-B7AE-720C8628C071}"/>
              </a:ext>
            </a:extLst>
          </p:cNvPr>
          <p:cNvSpPr>
            <a:spLocks noGrp="1" noChangeAspect="1"/>
          </p:cNvSpPr>
          <p:nvPr>
            <p:ph type="dgm" sz="quarter" idx="14"/>
          </p:nvPr>
        </p:nvSpPr>
        <p:spPr>
          <a:xfrm>
            <a:off x="9190079" y="1763753"/>
            <a:ext cx="136443" cy="135473"/>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bg1"/>
          </a:solidFill>
          <a:ln w="22225">
            <a:noFill/>
          </a:ln>
        </p:spPr>
        <p:txBody>
          <a:bodyPr wrap="square">
            <a:noAutofit/>
          </a:bodyPr>
          <a:lstStyle>
            <a:lvl1pPr>
              <a:defRPr>
                <a:noFill/>
              </a:defRPr>
            </a:lvl1pPr>
          </a:lstStyle>
          <a:p>
            <a:r>
              <a:rPr lang="fr-FR" noProof="0"/>
              <a:t>Cliquez sur l'icône pour ajouter un graphique SmartArt</a:t>
            </a:r>
            <a:endParaRPr lang="en-US" noProof="0"/>
          </a:p>
        </p:txBody>
      </p:sp>
      <p:sp>
        <p:nvSpPr>
          <p:cNvPr id="16" name="Espace réservé du graphique SmartArt 11">
            <a:extLst>
              <a:ext uri="{FF2B5EF4-FFF2-40B4-BE49-F238E27FC236}">
                <a16:creationId xmlns:a16="http://schemas.microsoft.com/office/drawing/2014/main" id="{E04644FF-725F-4770-81BC-F016774228AE}"/>
              </a:ext>
            </a:extLst>
          </p:cNvPr>
          <p:cNvSpPr>
            <a:spLocks noGrp="1" noChangeAspect="1"/>
          </p:cNvSpPr>
          <p:nvPr>
            <p:ph type="dgm" sz="quarter" idx="19"/>
          </p:nvPr>
        </p:nvSpPr>
        <p:spPr>
          <a:xfrm>
            <a:off x="9190079" y="5169752"/>
            <a:ext cx="136443" cy="135473"/>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bg1"/>
          </a:solidFill>
          <a:ln w="22225">
            <a:noFill/>
          </a:ln>
        </p:spPr>
        <p:txBody>
          <a:bodyPr wrap="square">
            <a:noAutofit/>
          </a:bodyPr>
          <a:lstStyle>
            <a:lvl1pPr>
              <a:defRPr>
                <a:noFill/>
              </a:defRPr>
            </a:lvl1pPr>
          </a:lstStyle>
          <a:p>
            <a:r>
              <a:rPr lang="fr-FR" noProof="0"/>
              <a:t>Cliquez sur l'icône pour ajouter un graphique SmartArt</a:t>
            </a:r>
            <a:endParaRPr lang="en-US" noProof="0"/>
          </a:p>
        </p:txBody>
      </p:sp>
      <p:sp>
        <p:nvSpPr>
          <p:cNvPr id="21" name="Espace réservé du texte 5">
            <a:extLst>
              <a:ext uri="{FF2B5EF4-FFF2-40B4-BE49-F238E27FC236}">
                <a16:creationId xmlns:a16="http://schemas.microsoft.com/office/drawing/2014/main" id="{008D4AEF-2960-4B86-98AA-A0ABA6675BC8}"/>
              </a:ext>
            </a:extLst>
          </p:cNvPr>
          <p:cNvSpPr>
            <a:spLocks noGrp="1"/>
          </p:cNvSpPr>
          <p:nvPr>
            <p:ph type="body" sz="quarter" idx="21"/>
          </p:nvPr>
        </p:nvSpPr>
        <p:spPr>
          <a:xfrm>
            <a:off x="6783430" y="1926301"/>
            <a:ext cx="4949741" cy="1658148"/>
          </a:xfrm>
        </p:spPr>
        <p:txBody>
          <a:bodyPr anchor="b">
            <a:noAutofit/>
          </a:bodyPr>
          <a:lstStyle>
            <a:lvl1pPr algn="ctr">
              <a:lnSpc>
                <a:spcPct val="96000"/>
              </a:lnSpc>
              <a:spcAft>
                <a:spcPts val="1333"/>
              </a:spcAft>
              <a:defRPr lang="fr-FR" sz="4000" b="0" i="0" kern="120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algn="ctr">
              <a:lnSpc>
                <a:spcPct val="100000"/>
              </a:lnSpc>
              <a:defRPr sz="2667" b="0" i="1">
                <a:solidFill>
                  <a:schemeClr val="accent2"/>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fr-FR"/>
              <a:t>Cliquez pour modifier les styles du texte du masque</a:t>
            </a:r>
          </a:p>
        </p:txBody>
      </p:sp>
      <p:sp>
        <p:nvSpPr>
          <p:cNvPr id="22" name="Espace réservé du texte 5">
            <a:extLst>
              <a:ext uri="{FF2B5EF4-FFF2-40B4-BE49-F238E27FC236}">
                <a16:creationId xmlns:a16="http://schemas.microsoft.com/office/drawing/2014/main" id="{C4763866-3F61-4A13-9CE8-9A542B41F4FC}"/>
              </a:ext>
            </a:extLst>
          </p:cNvPr>
          <p:cNvSpPr>
            <a:spLocks noGrp="1"/>
          </p:cNvSpPr>
          <p:nvPr>
            <p:ph type="body" sz="quarter" idx="22"/>
          </p:nvPr>
        </p:nvSpPr>
        <p:spPr>
          <a:xfrm>
            <a:off x="6783430" y="3758157"/>
            <a:ext cx="4949741" cy="537959"/>
          </a:xfrm>
        </p:spPr>
        <p:txBody>
          <a:bodyPr anchor="t">
            <a:noAutofit/>
          </a:bodyPr>
          <a:lstStyle>
            <a:lvl1pPr algn="ctr">
              <a:lnSpc>
                <a:spcPct val="96000"/>
              </a:lnSpc>
              <a:spcAft>
                <a:spcPts val="1333"/>
              </a:spcAft>
              <a:defRPr lang="en-US" sz="2667" b="0" i="1" kern="1200" dirty="0">
                <a:solidFill>
                  <a:schemeClr val="bg2"/>
                </a:solidFill>
                <a:latin typeface="Georgia" panose="02040502050405020303" pitchFamily="18" charset="0"/>
                <a:ea typeface="Verdana" panose="020B0604030504040204" pitchFamily="34" charset="0"/>
                <a:cs typeface="Verdana" panose="020B0604030504040204" pitchFamily="34" charset="0"/>
              </a:defRPr>
            </a:lvl1pPr>
            <a:lvl2pPr marL="371391" indent="0" algn="ctr">
              <a:lnSpc>
                <a:spcPct val="100000"/>
              </a:lnSpc>
              <a:buFont typeface="Arial" panose="020B0604020202020204" pitchFamily="34" charset="0"/>
              <a:buNone/>
              <a:defRPr sz="2667" b="0" i="1">
                <a:solidFill>
                  <a:schemeClr val="bg1"/>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fr-FR"/>
              <a:t>Cliquez pour modifier les styles du texte du masque</a:t>
            </a:r>
          </a:p>
        </p:txBody>
      </p:sp>
      <p:sp>
        <p:nvSpPr>
          <p:cNvPr id="23" name="Espace réservé du texte 5">
            <a:extLst>
              <a:ext uri="{FF2B5EF4-FFF2-40B4-BE49-F238E27FC236}">
                <a16:creationId xmlns:a16="http://schemas.microsoft.com/office/drawing/2014/main" id="{7A2D6EFB-94B5-487C-A9CF-03E9B187D679}"/>
              </a:ext>
            </a:extLst>
          </p:cNvPr>
          <p:cNvSpPr>
            <a:spLocks noGrp="1"/>
          </p:cNvSpPr>
          <p:nvPr>
            <p:ph type="body" sz="quarter" idx="23"/>
          </p:nvPr>
        </p:nvSpPr>
        <p:spPr>
          <a:xfrm>
            <a:off x="6783430" y="4320498"/>
            <a:ext cx="4949741" cy="770660"/>
          </a:xfrm>
        </p:spPr>
        <p:txBody>
          <a:bodyPr anchor="t">
            <a:noAutofit/>
          </a:bodyPr>
          <a:lstStyle>
            <a:lvl1pPr algn="ctr">
              <a:lnSpc>
                <a:spcPct val="96000"/>
              </a:lnSpc>
              <a:spcAft>
                <a:spcPts val="1333"/>
              </a:spcAft>
              <a:defRPr lang="en-US" sz="1600" b="0" i="0" kern="1200" dirty="0">
                <a:solidFill>
                  <a:schemeClr val="bg2"/>
                </a:solidFill>
                <a:latin typeface="+mj-lt"/>
                <a:ea typeface="Verdana" panose="020B0604030504040204" pitchFamily="34" charset="0"/>
                <a:cs typeface="Verdana" panose="020B0604030504040204" pitchFamily="34" charset="0"/>
              </a:defRPr>
            </a:lvl1pPr>
            <a:lvl2pPr algn="l">
              <a:lnSpc>
                <a:spcPct val="100000"/>
              </a:lnSpc>
              <a:defRPr lang="en-US" sz="1600" b="0" i="0" kern="120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fr-FR"/>
              <a:t>Cliquez pour modifier les styles du texte du masque</a:t>
            </a:r>
          </a:p>
        </p:txBody>
      </p:sp>
    </p:spTree>
    <p:extLst>
      <p:ext uri="{BB962C8B-B14F-4D97-AF65-F5344CB8AC3E}">
        <p14:creationId xmlns:p14="http://schemas.microsoft.com/office/powerpoint/2010/main" val="4270097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Table of Contents with Visual">
    <p:bg>
      <p:bgPr>
        <a:solidFill>
          <a:srgbClr val="F5F3F8"/>
        </a:solidFill>
        <a:effectLst/>
      </p:bgPr>
    </p:bg>
    <p:spTree>
      <p:nvGrpSpPr>
        <p:cNvPr id="1" name=""/>
        <p:cNvGrpSpPr/>
        <p:nvPr/>
      </p:nvGrpSpPr>
      <p:grpSpPr>
        <a:xfrm>
          <a:off x="0" y="0"/>
          <a:ext cx="0" cy="0"/>
          <a:chOff x="0" y="0"/>
          <a:chExt cx="0" cy="0"/>
        </a:xfrm>
      </p:grpSpPr>
      <p:sp>
        <p:nvSpPr>
          <p:cNvPr id="16" name="Espace réservé pour une image  15">
            <a:extLst>
              <a:ext uri="{FF2B5EF4-FFF2-40B4-BE49-F238E27FC236}">
                <a16:creationId xmlns:a16="http://schemas.microsoft.com/office/drawing/2014/main" id="{AE9FBA9E-4B66-4D19-A4F1-FA106CF94360}"/>
              </a:ext>
            </a:extLst>
          </p:cNvPr>
          <p:cNvSpPr>
            <a:spLocks noGrp="1"/>
          </p:cNvSpPr>
          <p:nvPr>
            <p:ph type="pic" sz="quarter" idx="17"/>
          </p:nvPr>
        </p:nvSpPr>
        <p:spPr>
          <a:xfrm>
            <a:off x="5403703" y="710399"/>
            <a:ext cx="6342328" cy="5510591"/>
          </a:xfrm>
        </p:spPr>
        <p:txBody>
          <a:bodyPr>
            <a:noAutofit/>
          </a:bodyPr>
          <a:lstStyle>
            <a:lvl1pPr>
              <a:defRPr>
                <a:noFill/>
              </a:defRPr>
            </a:lvl1pPr>
          </a:lstStyle>
          <a:p>
            <a:r>
              <a:rPr lang="fr-FR"/>
              <a:t>Cliquez sur l'icône pour ajouter une image</a:t>
            </a:r>
          </a:p>
        </p:txBody>
      </p:sp>
      <p:sp>
        <p:nvSpPr>
          <p:cNvPr id="7" name="Espace réservé du pied de page 6">
            <a:extLst>
              <a:ext uri="{FF2B5EF4-FFF2-40B4-BE49-F238E27FC236}">
                <a16:creationId xmlns:a16="http://schemas.microsoft.com/office/drawing/2014/main" id="{208746F7-3CD2-431F-B427-E3AA9BF36F6B}"/>
              </a:ext>
            </a:extLst>
          </p:cNvPr>
          <p:cNvSpPr>
            <a:spLocks noGrp="1"/>
          </p:cNvSpPr>
          <p:nvPr>
            <p:ph type="ftr" sz="quarter" idx="21"/>
          </p:nvPr>
        </p:nvSpPr>
        <p:spPr/>
        <p:txBody>
          <a:bodyPr/>
          <a:lstStyle/>
          <a:p>
            <a:r>
              <a:rPr lang="fr-FR"/>
              <a:t>internal use</a:t>
            </a:r>
          </a:p>
        </p:txBody>
      </p:sp>
      <p:sp>
        <p:nvSpPr>
          <p:cNvPr id="8" name="Espace réservé du numéro de diapositive 7">
            <a:extLst>
              <a:ext uri="{FF2B5EF4-FFF2-40B4-BE49-F238E27FC236}">
                <a16:creationId xmlns:a16="http://schemas.microsoft.com/office/drawing/2014/main" id="{D76DFA8B-7FBD-4F98-B6B6-233EDD2317EE}"/>
              </a:ext>
            </a:extLst>
          </p:cNvPr>
          <p:cNvSpPr>
            <a:spLocks noGrp="1"/>
          </p:cNvSpPr>
          <p:nvPr>
            <p:ph type="sldNum" sz="quarter" idx="22"/>
          </p:nvPr>
        </p:nvSpPr>
        <p:spPr/>
        <p:txBody>
          <a:bodyPr/>
          <a:lstStyle/>
          <a:p>
            <a:fld id="{6B54B0F7-55DD-40D6-B7F4-70B586885C0B}" type="slidenum">
              <a:rPr lang="fr-FR" smtClean="0"/>
              <a:pPr/>
              <a:t>‹#›</a:t>
            </a:fld>
            <a:endParaRPr lang="fr-FR"/>
          </a:p>
        </p:txBody>
      </p:sp>
      <p:sp>
        <p:nvSpPr>
          <p:cNvPr id="13" name="Espace réservé du texte 17">
            <a:extLst>
              <a:ext uri="{FF2B5EF4-FFF2-40B4-BE49-F238E27FC236}">
                <a16:creationId xmlns:a16="http://schemas.microsoft.com/office/drawing/2014/main" id="{33DFCED8-0EB4-4E57-BDC7-7349EFC7B907}"/>
              </a:ext>
            </a:extLst>
          </p:cNvPr>
          <p:cNvSpPr>
            <a:spLocks noGrp="1"/>
          </p:cNvSpPr>
          <p:nvPr>
            <p:ph type="body" sz="quarter" idx="26" hasCustomPrompt="1"/>
          </p:nvPr>
        </p:nvSpPr>
        <p:spPr>
          <a:xfrm>
            <a:off x="442031" y="1960151"/>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00</a:t>
            </a:r>
          </a:p>
        </p:txBody>
      </p:sp>
      <p:sp>
        <p:nvSpPr>
          <p:cNvPr id="17" name="Espace réservé du texte 17">
            <a:extLst>
              <a:ext uri="{FF2B5EF4-FFF2-40B4-BE49-F238E27FC236}">
                <a16:creationId xmlns:a16="http://schemas.microsoft.com/office/drawing/2014/main" id="{C565C352-3015-43B5-A637-271B7D2E3209}"/>
              </a:ext>
            </a:extLst>
          </p:cNvPr>
          <p:cNvSpPr>
            <a:spLocks noGrp="1"/>
          </p:cNvSpPr>
          <p:nvPr>
            <p:ph type="body" sz="quarter" idx="28" hasCustomPrompt="1"/>
          </p:nvPr>
        </p:nvSpPr>
        <p:spPr>
          <a:xfrm>
            <a:off x="442031" y="2753672"/>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00</a:t>
            </a:r>
          </a:p>
        </p:txBody>
      </p:sp>
      <p:sp>
        <p:nvSpPr>
          <p:cNvPr id="20" name="Espace réservé du texte 17">
            <a:extLst>
              <a:ext uri="{FF2B5EF4-FFF2-40B4-BE49-F238E27FC236}">
                <a16:creationId xmlns:a16="http://schemas.microsoft.com/office/drawing/2014/main" id="{15EE83C4-9859-4D9B-B740-E8C01E8B93DA}"/>
              </a:ext>
            </a:extLst>
          </p:cNvPr>
          <p:cNvSpPr>
            <a:spLocks noGrp="1"/>
          </p:cNvSpPr>
          <p:nvPr>
            <p:ph type="body" sz="quarter" idx="31" hasCustomPrompt="1"/>
          </p:nvPr>
        </p:nvSpPr>
        <p:spPr>
          <a:xfrm>
            <a:off x="442031" y="3541323"/>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00</a:t>
            </a:r>
          </a:p>
        </p:txBody>
      </p:sp>
      <p:sp>
        <p:nvSpPr>
          <p:cNvPr id="22" name="Espace réservé du texte 17">
            <a:extLst>
              <a:ext uri="{FF2B5EF4-FFF2-40B4-BE49-F238E27FC236}">
                <a16:creationId xmlns:a16="http://schemas.microsoft.com/office/drawing/2014/main" id="{74DFA65F-CF7B-4ED8-8B06-C50BE51634C8}"/>
              </a:ext>
            </a:extLst>
          </p:cNvPr>
          <p:cNvSpPr>
            <a:spLocks noGrp="1"/>
          </p:cNvSpPr>
          <p:nvPr>
            <p:ph type="body" sz="quarter" idx="33" hasCustomPrompt="1"/>
          </p:nvPr>
        </p:nvSpPr>
        <p:spPr>
          <a:xfrm>
            <a:off x="442031" y="4334844"/>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00</a:t>
            </a:r>
          </a:p>
        </p:txBody>
      </p:sp>
      <p:sp>
        <p:nvSpPr>
          <p:cNvPr id="25" name="Espace réservé du texte 17">
            <a:extLst>
              <a:ext uri="{FF2B5EF4-FFF2-40B4-BE49-F238E27FC236}">
                <a16:creationId xmlns:a16="http://schemas.microsoft.com/office/drawing/2014/main" id="{DBF18F57-A4B6-4E01-8E41-3610197C40D4}"/>
              </a:ext>
            </a:extLst>
          </p:cNvPr>
          <p:cNvSpPr>
            <a:spLocks noGrp="1"/>
          </p:cNvSpPr>
          <p:nvPr>
            <p:ph type="body" sz="quarter" idx="36" hasCustomPrompt="1"/>
          </p:nvPr>
        </p:nvSpPr>
        <p:spPr>
          <a:xfrm>
            <a:off x="442031" y="5128365"/>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00</a:t>
            </a:r>
          </a:p>
        </p:txBody>
      </p:sp>
      <p:sp>
        <p:nvSpPr>
          <p:cNvPr id="41" name="Espace réservé du texte 17">
            <a:extLst>
              <a:ext uri="{FF2B5EF4-FFF2-40B4-BE49-F238E27FC236}">
                <a16:creationId xmlns:a16="http://schemas.microsoft.com/office/drawing/2014/main" id="{8AFC591C-8E4C-4797-84E6-9ACB86CA6964}"/>
              </a:ext>
            </a:extLst>
          </p:cNvPr>
          <p:cNvSpPr>
            <a:spLocks noGrp="1"/>
          </p:cNvSpPr>
          <p:nvPr>
            <p:ph type="body" sz="quarter" idx="64"/>
          </p:nvPr>
        </p:nvSpPr>
        <p:spPr>
          <a:xfrm>
            <a:off x="1191546" y="2311400"/>
            <a:ext cx="3982961"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fr-FR" noProof="0"/>
              <a:t>Cliquez pour modifier les styles du texte du masque</a:t>
            </a:r>
          </a:p>
        </p:txBody>
      </p:sp>
      <p:sp>
        <p:nvSpPr>
          <p:cNvPr id="50" name="Espace réservé du texte 17">
            <a:extLst>
              <a:ext uri="{FF2B5EF4-FFF2-40B4-BE49-F238E27FC236}">
                <a16:creationId xmlns:a16="http://schemas.microsoft.com/office/drawing/2014/main" id="{591A3E6F-3476-47ED-8C55-9EBB33F42A52}"/>
              </a:ext>
            </a:extLst>
          </p:cNvPr>
          <p:cNvSpPr>
            <a:spLocks noGrp="1"/>
          </p:cNvSpPr>
          <p:nvPr>
            <p:ph type="body" sz="quarter" idx="73"/>
          </p:nvPr>
        </p:nvSpPr>
        <p:spPr>
          <a:xfrm>
            <a:off x="1190362" y="1957990"/>
            <a:ext cx="3982961"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fr-FR" noProof="0"/>
              <a:t>Cliquez pour modifier les styles du texte du masque</a:t>
            </a:r>
          </a:p>
        </p:txBody>
      </p:sp>
      <p:sp>
        <p:nvSpPr>
          <p:cNvPr id="55" name="Espace réservé du texte 17">
            <a:extLst>
              <a:ext uri="{FF2B5EF4-FFF2-40B4-BE49-F238E27FC236}">
                <a16:creationId xmlns:a16="http://schemas.microsoft.com/office/drawing/2014/main" id="{BD354000-934E-43A7-902B-EB0E6D553454}"/>
              </a:ext>
            </a:extLst>
          </p:cNvPr>
          <p:cNvSpPr>
            <a:spLocks noGrp="1"/>
          </p:cNvSpPr>
          <p:nvPr>
            <p:ph type="body" sz="quarter" idx="74"/>
          </p:nvPr>
        </p:nvSpPr>
        <p:spPr>
          <a:xfrm>
            <a:off x="1191546" y="3111067"/>
            <a:ext cx="3982961"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fr-FR" noProof="0"/>
              <a:t>Cliquez pour modifier les styles du texte du masque</a:t>
            </a:r>
          </a:p>
        </p:txBody>
      </p:sp>
      <p:sp>
        <p:nvSpPr>
          <p:cNvPr id="56" name="Espace réservé du texte 17">
            <a:extLst>
              <a:ext uri="{FF2B5EF4-FFF2-40B4-BE49-F238E27FC236}">
                <a16:creationId xmlns:a16="http://schemas.microsoft.com/office/drawing/2014/main" id="{674EDB5F-2360-4BDB-B4A4-F38BB2AA2521}"/>
              </a:ext>
            </a:extLst>
          </p:cNvPr>
          <p:cNvSpPr>
            <a:spLocks noGrp="1"/>
          </p:cNvSpPr>
          <p:nvPr>
            <p:ph type="body" sz="quarter" idx="75"/>
          </p:nvPr>
        </p:nvSpPr>
        <p:spPr>
          <a:xfrm>
            <a:off x="1190362" y="2757656"/>
            <a:ext cx="3982961"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fr-FR" noProof="0"/>
              <a:t>Cliquez pour modifier les styles du texte du masque</a:t>
            </a:r>
          </a:p>
        </p:txBody>
      </p:sp>
      <p:sp>
        <p:nvSpPr>
          <p:cNvPr id="57" name="Espace réservé du texte 17">
            <a:extLst>
              <a:ext uri="{FF2B5EF4-FFF2-40B4-BE49-F238E27FC236}">
                <a16:creationId xmlns:a16="http://schemas.microsoft.com/office/drawing/2014/main" id="{6764734A-FBDE-4D25-92A5-672B3F6077B1}"/>
              </a:ext>
            </a:extLst>
          </p:cNvPr>
          <p:cNvSpPr>
            <a:spLocks noGrp="1"/>
          </p:cNvSpPr>
          <p:nvPr>
            <p:ph type="body" sz="quarter" idx="76"/>
          </p:nvPr>
        </p:nvSpPr>
        <p:spPr>
          <a:xfrm>
            <a:off x="1191546" y="3894737"/>
            <a:ext cx="3982961"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fr-FR" noProof="0"/>
              <a:t>Cliquez pour modifier les styles du texte du masque</a:t>
            </a:r>
          </a:p>
        </p:txBody>
      </p:sp>
      <p:sp>
        <p:nvSpPr>
          <p:cNvPr id="58" name="Espace réservé du texte 17">
            <a:extLst>
              <a:ext uri="{FF2B5EF4-FFF2-40B4-BE49-F238E27FC236}">
                <a16:creationId xmlns:a16="http://schemas.microsoft.com/office/drawing/2014/main" id="{6227F425-D7E4-4B90-9761-EBF3BCC4260C}"/>
              </a:ext>
            </a:extLst>
          </p:cNvPr>
          <p:cNvSpPr>
            <a:spLocks noGrp="1"/>
          </p:cNvSpPr>
          <p:nvPr>
            <p:ph type="body" sz="quarter" idx="77"/>
          </p:nvPr>
        </p:nvSpPr>
        <p:spPr>
          <a:xfrm>
            <a:off x="1190362" y="3541327"/>
            <a:ext cx="3982961"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fr-FR" noProof="0"/>
              <a:t>Cliquez pour modifier les styles du texte du masque</a:t>
            </a:r>
          </a:p>
        </p:txBody>
      </p:sp>
      <p:sp>
        <p:nvSpPr>
          <p:cNvPr id="59" name="Espace réservé du texte 17">
            <a:extLst>
              <a:ext uri="{FF2B5EF4-FFF2-40B4-BE49-F238E27FC236}">
                <a16:creationId xmlns:a16="http://schemas.microsoft.com/office/drawing/2014/main" id="{7A462145-8066-42E6-AEC7-B7FFB4004F0C}"/>
              </a:ext>
            </a:extLst>
          </p:cNvPr>
          <p:cNvSpPr>
            <a:spLocks noGrp="1"/>
          </p:cNvSpPr>
          <p:nvPr>
            <p:ph type="body" sz="quarter" idx="78"/>
          </p:nvPr>
        </p:nvSpPr>
        <p:spPr>
          <a:xfrm>
            <a:off x="1191546" y="4686405"/>
            <a:ext cx="3982961"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fr-FR" noProof="0"/>
              <a:t>Cliquez pour modifier les styles du texte du masque</a:t>
            </a:r>
          </a:p>
        </p:txBody>
      </p:sp>
      <p:sp>
        <p:nvSpPr>
          <p:cNvPr id="60" name="Espace réservé du texte 17">
            <a:extLst>
              <a:ext uri="{FF2B5EF4-FFF2-40B4-BE49-F238E27FC236}">
                <a16:creationId xmlns:a16="http://schemas.microsoft.com/office/drawing/2014/main" id="{BDFC2A5C-1456-4E38-B7B8-53173C4D7226}"/>
              </a:ext>
            </a:extLst>
          </p:cNvPr>
          <p:cNvSpPr>
            <a:spLocks noGrp="1"/>
          </p:cNvSpPr>
          <p:nvPr>
            <p:ph type="body" sz="quarter" idx="79"/>
          </p:nvPr>
        </p:nvSpPr>
        <p:spPr>
          <a:xfrm>
            <a:off x="1190362" y="4332995"/>
            <a:ext cx="3982961"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fr-FR" noProof="0"/>
              <a:t>Cliquez pour modifier les styles du texte du masque</a:t>
            </a:r>
          </a:p>
        </p:txBody>
      </p:sp>
      <p:sp>
        <p:nvSpPr>
          <p:cNvPr id="61" name="Espace réservé du texte 17">
            <a:extLst>
              <a:ext uri="{FF2B5EF4-FFF2-40B4-BE49-F238E27FC236}">
                <a16:creationId xmlns:a16="http://schemas.microsoft.com/office/drawing/2014/main" id="{6F16C3B8-AA5D-4F33-B410-8B2C3BE2F2C6}"/>
              </a:ext>
            </a:extLst>
          </p:cNvPr>
          <p:cNvSpPr>
            <a:spLocks noGrp="1"/>
          </p:cNvSpPr>
          <p:nvPr>
            <p:ph type="body" sz="quarter" idx="80"/>
          </p:nvPr>
        </p:nvSpPr>
        <p:spPr>
          <a:xfrm>
            <a:off x="1191546" y="5485760"/>
            <a:ext cx="3982961"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fr-FR" noProof="0"/>
              <a:t>Cliquez pour modifier les styles du texte du masque</a:t>
            </a:r>
          </a:p>
        </p:txBody>
      </p:sp>
      <p:sp>
        <p:nvSpPr>
          <p:cNvPr id="62" name="Espace réservé du texte 17">
            <a:extLst>
              <a:ext uri="{FF2B5EF4-FFF2-40B4-BE49-F238E27FC236}">
                <a16:creationId xmlns:a16="http://schemas.microsoft.com/office/drawing/2014/main" id="{8C14FA2C-33DC-431E-9580-8F16A359800B}"/>
              </a:ext>
            </a:extLst>
          </p:cNvPr>
          <p:cNvSpPr>
            <a:spLocks noGrp="1"/>
          </p:cNvSpPr>
          <p:nvPr>
            <p:ph type="body" sz="quarter" idx="81"/>
          </p:nvPr>
        </p:nvSpPr>
        <p:spPr>
          <a:xfrm>
            <a:off x="1190362" y="5132350"/>
            <a:ext cx="3982961"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fr-FR" noProof="0"/>
              <a:t>Cliquez pour modifier les styles du texte du masque</a:t>
            </a:r>
          </a:p>
        </p:txBody>
      </p:sp>
      <p:sp>
        <p:nvSpPr>
          <p:cNvPr id="2" name="Title 1">
            <a:extLst>
              <a:ext uri="{FF2B5EF4-FFF2-40B4-BE49-F238E27FC236}">
                <a16:creationId xmlns:a16="http://schemas.microsoft.com/office/drawing/2014/main" id="{E177699B-FF9F-427C-87A3-B361DFAB50E1}"/>
              </a:ext>
            </a:extLst>
          </p:cNvPr>
          <p:cNvSpPr>
            <a:spLocks noGrp="1"/>
          </p:cNvSpPr>
          <p:nvPr>
            <p:ph type="title"/>
          </p:nvPr>
        </p:nvSpPr>
        <p:spPr>
          <a:xfrm>
            <a:off x="441600" y="710401"/>
            <a:ext cx="4731723" cy="748247"/>
          </a:xfrm>
        </p:spPr>
        <p:txBody>
          <a:bodyPr/>
          <a:lstStyle/>
          <a:p>
            <a:r>
              <a:rPr lang="fr-FR"/>
              <a:t>Modifiez le style du titre</a:t>
            </a:r>
            <a:endParaRPr lang="en-US"/>
          </a:p>
        </p:txBody>
      </p:sp>
    </p:spTree>
    <p:extLst>
      <p:ext uri="{BB962C8B-B14F-4D97-AF65-F5344CB8AC3E}">
        <p14:creationId xmlns:p14="http://schemas.microsoft.com/office/powerpoint/2010/main" val="4128511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Table of Contents Large">
    <p:bg>
      <p:bgPr>
        <a:solidFill>
          <a:srgbClr val="F5F3F8"/>
        </a:solidFill>
        <a:effectLst/>
      </p:bgPr>
    </p:bg>
    <p:spTree>
      <p:nvGrpSpPr>
        <p:cNvPr id="1" name=""/>
        <p:cNvGrpSpPr/>
        <p:nvPr/>
      </p:nvGrpSpPr>
      <p:grpSpPr>
        <a:xfrm>
          <a:off x="0" y="0"/>
          <a:ext cx="0" cy="0"/>
          <a:chOff x="0" y="0"/>
          <a:chExt cx="0" cy="0"/>
        </a:xfrm>
      </p:grpSpPr>
      <p:sp>
        <p:nvSpPr>
          <p:cNvPr id="7" name="Espace réservé du pied de page 6">
            <a:extLst>
              <a:ext uri="{FF2B5EF4-FFF2-40B4-BE49-F238E27FC236}">
                <a16:creationId xmlns:a16="http://schemas.microsoft.com/office/drawing/2014/main" id="{208746F7-3CD2-431F-B427-E3AA9BF36F6B}"/>
              </a:ext>
            </a:extLst>
          </p:cNvPr>
          <p:cNvSpPr>
            <a:spLocks noGrp="1"/>
          </p:cNvSpPr>
          <p:nvPr>
            <p:ph type="ftr" sz="quarter" idx="21"/>
          </p:nvPr>
        </p:nvSpPr>
        <p:spPr/>
        <p:txBody>
          <a:bodyPr/>
          <a:lstStyle/>
          <a:p>
            <a:r>
              <a:rPr lang="en-US" noProof="0"/>
              <a:t>internal use</a:t>
            </a:r>
          </a:p>
        </p:txBody>
      </p:sp>
      <p:sp>
        <p:nvSpPr>
          <p:cNvPr id="8" name="Espace réservé du numéro de diapositive 7">
            <a:extLst>
              <a:ext uri="{FF2B5EF4-FFF2-40B4-BE49-F238E27FC236}">
                <a16:creationId xmlns:a16="http://schemas.microsoft.com/office/drawing/2014/main" id="{D76DFA8B-7FBD-4F98-B6B6-233EDD2317EE}"/>
              </a:ext>
            </a:extLst>
          </p:cNvPr>
          <p:cNvSpPr>
            <a:spLocks noGrp="1"/>
          </p:cNvSpPr>
          <p:nvPr>
            <p:ph type="sldNum" sz="quarter" idx="22"/>
          </p:nvPr>
        </p:nvSpPr>
        <p:spPr/>
        <p:txBody>
          <a:bodyPr/>
          <a:lstStyle/>
          <a:p>
            <a:fld id="{6B54B0F7-55DD-40D6-B7F4-70B586885C0B}" type="slidenum">
              <a:rPr lang="en-US" noProof="0" smtClean="0"/>
              <a:pPr/>
              <a:t>‹#›</a:t>
            </a:fld>
            <a:endParaRPr lang="en-US" noProof="0"/>
          </a:p>
        </p:txBody>
      </p:sp>
      <p:sp>
        <p:nvSpPr>
          <p:cNvPr id="97" name="Espace réservé du texte 17">
            <a:extLst>
              <a:ext uri="{FF2B5EF4-FFF2-40B4-BE49-F238E27FC236}">
                <a16:creationId xmlns:a16="http://schemas.microsoft.com/office/drawing/2014/main" id="{9CDF02F4-4E8C-4E89-B7C0-915F018992FE}"/>
              </a:ext>
            </a:extLst>
          </p:cNvPr>
          <p:cNvSpPr>
            <a:spLocks noGrp="1"/>
          </p:cNvSpPr>
          <p:nvPr>
            <p:ph type="body" sz="quarter" idx="26" hasCustomPrompt="1"/>
          </p:nvPr>
        </p:nvSpPr>
        <p:spPr>
          <a:xfrm>
            <a:off x="1143071" y="1960151"/>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00</a:t>
            </a:r>
          </a:p>
        </p:txBody>
      </p:sp>
      <p:sp>
        <p:nvSpPr>
          <p:cNvPr id="99" name="Espace réservé du texte 17">
            <a:extLst>
              <a:ext uri="{FF2B5EF4-FFF2-40B4-BE49-F238E27FC236}">
                <a16:creationId xmlns:a16="http://schemas.microsoft.com/office/drawing/2014/main" id="{E9841E24-6A28-4ABC-A6CA-596885012B8B}"/>
              </a:ext>
            </a:extLst>
          </p:cNvPr>
          <p:cNvSpPr>
            <a:spLocks noGrp="1"/>
          </p:cNvSpPr>
          <p:nvPr>
            <p:ph type="body" sz="quarter" idx="28" hasCustomPrompt="1"/>
          </p:nvPr>
        </p:nvSpPr>
        <p:spPr>
          <a:xfrm>
            <a:off x="1143071" y="2753672"/>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00</a:t>
            </a:r>
          </a:p>
        </p:txBody>
      </p:sp>
      <p:sp>
        <p:nvSpPr>
          <p:cNvPr id="101" name="Espace réservé du texte 17">
            <a:extLst>
              <a:ext uri="{FF2B5EF4-FFF2-40B4-BE49-F238E27FC236}">
                <a16:creationId xmlns:a16="http://schemas.microsoft.com/office/drawing/2014/main" id="{E6201C6B-3D61-415D-A81D-394F193593E8}"/>
              </a:ext>
            </a:extLst>
          </p:cNvPr>
          <p:cNvSpPr>
            <a:spLocks noGrp="1"/>
          </p:cNvSpPr>
          <p:nvPr>
            <p:ph type="body" sz="quarter" idx="31" hasCustomPrompt="1"/>
          </p:nvPr>
        </p:nvSpPr>
        <p:spPr>
          <a:xfrm>
            <a:off x="1143071" y="3541323"/>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00</a:t>
            </a:r>
          </a:p>
        </p:txBody>
      </p:sp>
      <p:sp>
        <p:nvSpPr>
          <p:cNvPr id="103" name="Espace réservé du texte 17">
            <a:extLst>
              <a:ext uri="{FF2B5EF4-FFF2-40B4-BE49-F238E27FC236}">
                <a16:creationId xmlns:a16="http://schemas.microsoft.com/office/drawing/2014/main" id="{E49EEF33-C71E-40D1-9265-9BA472F3F6C0}"/>
              </a:ext>
            </a:extLst>
          </p:cNvPr>
          <p:cNvSpPr>
            <a:spLocks noGrp="1"/>
          </p:cNvSpPr>
          <p:nvPr>
            <p:ph type="body" sz="quarter" idx="33" hasCustomPrompt="1"/>
          </p:nvPr>
        </p:nvSpPr>
        <p:spPr>
          <a:xfrm>
            <a:off x="1143071" y="4334844"/>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00</a:t>
            </a:r>
          </a:p>
        </p:txBody>
      </p:sp>
      <p:sp>
        <p:nvSpPr>
          <p:cNvPr id="105" name="Espace réservé du texte 17">
            <a:extLst>
              <a:ext uri="{FF2B5EF4-FFF2-40B4-BE49-F238E27FC236}">
                <a16:creationId xmlns:a16="http://schemas.microsoft.com/office/drawing/2014/main" id="{C11A4F59-2FB0-4630-BFDA-22FD2B557649}"/>
              </a:ext>
            </a:extLst>
          </p:cNvPr>
          <p:cNvSpPr>
            <a:spLocks noGrp="1"/>
          </p:cNvSpPr>
          <p:nvPr>
            <p:ph type="body" sz="quarter" idx="36" hasCustomPrompt="1"/>
          </p:nvPr>
        </p:nvSpPr>
        <p:spPr>
          <a:xfrm>
            <a:off x="1143071" y="5128365"/>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00</a:t>
            </a:r>
          </a:p>
        </p:txBody>
      </p:sp>
      <p:sp>
        <p:nvSpPr>
          <p:cNvPr id="117" name="Espace réservé du texte 17">
            <a:extLst>
              <a:ext uri="{FF2B5EF4-FFF2-40B4-BE49-F238E27FC236}">
                <a16:creationId xmlns:a16="http://schemas.microsoft.com/office/drawing/2014/main" id="{BC549DD2-19EC-48CD-B888-45BB704C4174}"/>
              </a:ext>
            </a:extLst>
          </p:cNvPr>
          <p:cNvSpPr>
            <a:spLocks noGrp="1"/>
          </p:cNvSpPr>
          <p:nvPr>
            <p:ph type="body" sz="quarter" idx="55" hasCustomPrompt="1"/>
          </p:nvPr>
        </p:nvSpPr>
        <p:spPr>
          <a:xfrm>
            <a:off x="6628593" y="1960151"/>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00</a:t>
            </a:r>
          </a:p>
        </p:txBody>
      </p:sp>
      <p:sp>
        <p:nvSpPr>
          <p:cNvPr id="119" name="Espace réservé du texte 17">
            <a:extLst>
              <a:ext uri="{FF2B5EF4-FFF2-40B4-BE49-F238E27FC236}">
                <a16:creationId xmlns:a16="http://schemas.microsoft.com/office/drawing/2014/main" id="{3F60EFF9-C152-4B38-A6F0-B6187C82AB3A}"/>
              </a:ext>
            </a:extLst>
          </p:cNvPr>
          <p:cNvSpPr>
            <a:spLocks noGrp="1"/>
          </p:cNvSpPr>
          <p:nvPr>
            <p:ph type="body" sz="quarter" idx="57" hasCustomPrompt="1"/>
          </p:nvPr>
        </p:nvSpPr>
        <p:spPr>
          <a:xfrm>
            <a:off x="6628593" y="2753672"/>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00</a:t>
            </a:r>
          </a:p>
        </p:txBody>
      </p:sp>
      <p:sp>
        <p:nvSpPr>
          <p:cNvPr id="121" name="Espace réservé du texte 17">
            <a:extLst>
              <a:ext uri="{FF2B5EF4-FFF2-40B4-BE49-F238E27FC236}">
                <a16:creationId xmlns:a16="http://schemas.microsoft.com/office/drawing/2014/main" id="{79245E80-9388-4650-8049-250CA8CADB14}"/>
              </a:ext>
            </a:extLst>
          </p:cNvPr>
          <p:cNvSpPr>
            <a:spLocks noGrp="1"/>
          </p:cNvSpPr>
          <p:nvPr>
            <p:ph type="body" sz="quarter" idx="59" hasCustomPrompt="1"/>
          </p:nvPr>
        </p:nvSpPr>
        <p:spPr>
          <a:xfrm>
            <a:off x="6628593" y="3541323"/>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00</a:t>
            </a:r>
          </a:p>
        </p:txBody>
      </p:sp>
      <p:sp>
        <p:nvSpPr>
          <p:cNvPr id="123" name="Espace réservé du texte 17">
            <a:extLst>
              <a:ext uri="{FF2B5EF4-FFF2-40B4-BE49-F238E27FC236}">
                <a16:creationId xmlns:a16="http://schemas.microsoft.com/office/drawing/2014/main" id="{38029C0C-186F-4AA6-979B-ED3F5FBAE0CE}"/>
              </a:ext>
            </a:extLst>
          </p:cNvPr>
          <p:cNvSpPr>
            <a:spLocks noGrp="1"/>
          </p:cNvSpPr>
          <p:nvPr>
            <p:ph type="body" sz="quarter" idx="61" hasCustomPrompt="1"/>
          </p:nvPr>
        </p:nvSpPr>
        <p:spPr>
          <a:xfrm>
            <a:off x="6628593" y="4334844"/>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00</a:t>
            </a:r>
          </a:p>
        </p:txBody>
      </p:sp>
      <p:sp>
        <p:nvSpPr>
          <p:cNvPr id="125" name="Espace réservé du texte 17">
            <a:extLst>
              <a:ext uri="{FF2B5EF4-FFF2-40B4-BE49-F238E27FC236}">
                <a16:creationId xmlns:a16="http://schemas.microsoft.com/office/drawing/2014/main" id="{59A7AD2F-F568-4503-8FF8-3611A660ED34}"/>
              </a:ext>
            </a:extLst>
          </p:cNvPr>
          <p:cNvSpPr>
            <a:spLocks noGrp="1"/>
          </p:cNvSpPr>
          <p:nvPr>
            <p:ph type="body" sz="quarter" idx="63" hasCustomPrompt="1"/>
          </p:nvPr>
        </p:nvSpPr>
        <p:spPr>
          <a:xfrm>
            <a:off x="6628593" y="5128365"/>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00</a:t>
            </a:r>
          </a:p>
        </p:txBody>
      </p:sp>
      <p:sp>
        <p:nvSpPr>
          <p:cNvPr id="171" name="Espace réservé du texte 17">
            <a:extLst>
              <a:ext uri="{FF2B5EF4-FFF2-40B4-BE49-F238E27FC236}">
                <a16:creationId xmlns:a16="http://schemas.microsoft.com/office/drawing/2014/main" id="{F76009EF-0F43-4873-91C8-26C6B0F441B3}"/>
              </a:ext>
            </a:extLst>
          </p:cNvPr>
          <p:cNvSpPr>
            <a:spLocks noGrp="1"/>
          </p:cNvSpPr>
          <p:nvPr>
            <p:ph type="body" sz="quarter" idx="83"/>
          </p:nvPr>
        </p:nvSpPr>
        <p:spPr>
          <a:xfrm>
            <a:off x="1890217" y="2311400"/>
            <a:ext cx="3984145"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fr-FR" noProof="0"/>
              <a:t>Cliquez pour modifier les styles du texte du masque</a:t>
            </a:r>
          </a:p>
        </p:txBody>
      </p:sp>
      <p:sp>
        <p:nvSpPr>
          <p:cNvPr id="172" name="Espace réservé du texte 17">
            <a:extLst>
              <a:ext uri="{FF2B5EF4-FFF2-40B4-BE49-F238E27FC236}">
                <a16:creationId xmlns:a16="http://schemas.microsoft.com/office/drawing/2014/main" id="{992C4267-8843-489C-BDA2-A7781B549C30}"/>
              </a:ext>
            </a:extLst>
          </p:cNvPr>
          <p:cNvSpPr>
            <a:spLocks noGrp="1"/>
          </p:cNvSpPr>
          <p:nvPr>
            <p:ph type="body" sz="quarter" idx="84"/>
          </p:nvPr>
        </p:nvSpPr>
        <p:spPr>
          <a:xfrm>
            <a:off x="1889033" y="1957990"/>
            <a:ext cx="3984145"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fr-FR" noProof="0"/>
              <a:t>Cliquez pour modifier les styles du texte du masque</a:t>
            </a:r>
          </a:p>
        </p:txBody>
      </p:sp>
      <p:sp>
        <p:nvSpPr>
          <p:cNvPr id="173" name="Espace réservé du texte 17">
            <a:extLst>
              <a:ext uri="{FF2B5EF4-FFF2-40B4-BE49-F238E27FC236}">
                <a16:creationId xmlns:a16="http://schemas.microsoft.com/office/drawing/2014/main" id="{9CA0A737-645E-4692-BFD7-8713830985A3}"/>
              </a:ext>
            </a:extLst>
          </p:cNvPr>
          <p:cNvSpPr>
            <a:spLocks noGrp="1"/>
          </p:cNvSpPr>
          <p:nvPr>
            <p:ph type="body" sz="quarter" idx="85"/>
          </p:nvPr>
        </p:nvSpPr>
        <p:spPr>
          <a:xfrm>
            <a:off x="1890217" y="3111067"/>
            <a:ext cx="3984145"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fr-FR" noProof="0"/>
              <a:t>Cliquez pour modifier les styles du texte du masque</a:t>
            </a:r>
          </a:p>
        </p:txBody>
      </p:sp>
      <p:sp>
        <p:nvSpPr>
          <p:cNvPr id="174" name="Espace réservé du texte 17">
            <a:extLst>
              <a:ext uri="{FF2B5EF4-FFF2-40B4-BE49-F238E27FC236}">
                <a16:creationId xmlns:a16="http://schemas.microsoft.com/office/drawing/2014/main" id="{EA07FC7D-0F48-467E-8265-8D2A4C7B25A5}"/>
              </a:ext>
            </a:extLst>
          </p:cNvPr>
          <p:cNvSpPr>
            <a:spLocks noGrp="1"/>
          </p:cNvSpPr>
          <p:nvPr>
            <p:ph type="body" sz="quarter" idx="86"/>
          </p:nvPr>
        </p:nvSpPr>
        <p:spPr>
          <a:xfrm>
            <a:off x="1889033" y="2757656"/>
            <a:ext cx="3984145"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fr-FR" noProof="0"/>
              <a:t>Cliquez pour modifier les styles du texte du masque</a:t>
            </a:r>
          </a:p>
        </p:txBody>
      </p:sp>
      <p:sp>
        <p:nvSpPr>
          <p:cNvPr id="175" name="Espace réservé du texte 17">
            <a:extLst>
              <a:ext uri="{FF2B5EF4-FFF2-40B4-BE49-F238E27FC236}">
                <a16:creationId xmlns:a16="http://schemas.microsoft.com/office/drawing/2014/main" id="{DABC94A2-3D6D-4C3B-99A1-FC80D5B47E01}"/>
              </a:ext>
            </a:extLst>
          </p:cNvPr>
          <p:cNvSpPr>
            <a:spLocks noGrp="1"/>
          </p:cNvSpPr>
          <p:nvPr>
            <p:ph type="body" sz="quarter" idx="87"/>
          </p:nvPr>
        </p:nvSpPr>
        <p:spPr>
          <a:xfrm>
            <a:off x="1890217" y="3894737"/>
            <a:ext cx="3984145"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fr-FR" noProof="0"/>
              <a:t>Cliquez pour modifier les styles du texte du masque</a:t>
            </a:r>
          </a:p>
        </p:txBody>
      </p:sp>
      <p:sp>
        <p:nvSpPr>
          <p:cNvPr id="176" name="Espace réservé du texte 17">
            <a:extLst>
              <a:ext uri="{FF2B5EF4-FFF2-40B4-BE49-F238E27FC236}">
                <a16:creationId xmlns:a16="http://schemas.microsoft.com/office/drawing/2014/main" id="{B4BCF212-97F3-4F17-A4AF-E597DA1C4089}"/>
              </a:ext>
            </a:extLst>
          </p:cNvPr>
          <p:cNvSpPr>
            <a:spLocks noGrp="1"/>
          </p:cNvSpPr>
          <p:nvPr>
            <p:ph type="body" sz="quarter" idx="88"/>
          </p:nvPr>
        </p:nvSpPr>
        <p:spPr>
          <a:xfrm>
            <a:off x="1889033" y="3541327"/>
            <a:ext cx="3984145"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fr-FR" noProof="0"/>
              <a:t>Cliquez pour modifier les styles du texte du masque</a:t>
            </a:r>
          </a:p>
        </p:txBody>
      </p:sp>
      <p:sp>
        <p:nvSpPr>
          <p:cNvPr id="177" name="Espace réservé du texte 17">
            <a:extLst>
              <a:ext uri="{FF2B5EF4-FFF2-40B4-BE49-F238E27FC236}">
                <a16:creationId xmlns:a16="http://schemas.microsoft.com/office/drawing/2014/main" id="{F13BA32F-5E1A-4B20-A528-9672446426DC}"/>
              </a:ext>
            </a:extLst>
          </p:cNvPr>
          <p:cNvSpPr>
            <a:spLocks noGrp="1"/>
          </p:cNvSpPr>
          <p:nvPr>
            <p:ph type="body" sz="quarter" idx="89"/>
          </p:nvPr>
        </p:nvSpPr>
        <p:spPr>
          <a:xfrm>
            <a:off x="1890217" y="4686405"/>
            <a:ext cx="3984145"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fr-FR" noProof="0"/>
              <a:t>Cliquez pour modifier les styles du texte du masque</a:t>
            </a:r>
          </a:p>
        </p:txBody>
      </p:sp>
      <p:sp>
        <p:nvSpPr>
          <p:cNvPr id="178" name="Espace réservé du texte 17">
            <a:extLst>
              <a:ext uri="{FF2B5EF4-FFF2-40B4-BE49-F238E27FC236}">
                <a16:creationId xmlns:a16="http://schemas.microsoft.com/office/drawing/2014/main" id="{920DB0B3-FD86-49D8-8F01-632DB0B0FF76}"/>
              </a:ext>
            </a:extLst>
          </p:cNvPr>
          <p:cNvSpPr>
            <a:spLocks noGrp="1"/>
          </p:cNvSpPr>
          <p:nvPr>
            <p:ph type="body" sz="quarter" idx="90"/>
          </p:nvPr>
        </p:nvSpPr>
        <p:spPr>
          <a:xfrm>
            <a:off x="1889033" y="4332995"/>
            <a:ext cx="3984145"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fr-FR" noProof="0"/>
              <a:t>Cliquez pour modifier les styles du texte du masque</a:t>
            </a:r>
          </a:p>
        </p:txBody>
      </p:sp>
      <p:sp>
        <p:nvSpPr>
          <p:cNvPr id="179" name="Espace réservé du texte 17">
            <a:extLst>
              <a:ext uri="{FF2B5EF4-FFF2-40B4-BE49-F238E27FC236}">
                <a16:creationId xmlns:a16="http://schemas.microsoft.com/office/drawing/2014/main" id="{4D5C3EB0-17A1-481A-8460-030803714A3D}"/>
              </a:ext>
            </a:extLst>
          </p:cNvPr>
          <p:cNvSpPr>
            <a:spLocks noGrp="1"/>
          </p:cNvSpPr>
          <p:nvPr>
            <p:ph type="body" sz="quarter" idx="91"/>
          </p:nvPr>
        </p:nvSpPr>
        <p:spPr>
          <a:xfrm>
            <a:off x="1890217" y="5485760"/>
            <a:ext cx="3984145"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fr-FR" noProof="0"/>
              <a:t>Cliquez pour modifier les styles du texte du masque</a:t>
            </a:r>
          </a:p>
        </p:txBody>
      </p:sp>
      <p:sp>
        <p:nvSpPr>
          <p:cNvPr id="180" name="Espace réservé du texte 17">
            <a:extLst>
              <a:ext uri="{FF2B5EF4-FFF2-40B4-BE49-F238E27FC236}">
                <a16:creationId xmlns:a16="http://schemas.microsoft.com/office/drawing/2014/main" id="{0BC088B8-2A7D-4727-84F1-67BE7254C140}"/>
              </a:ext>
            </a:extLst>
          </p:cNvPr>
          <p:cNvSpPr>
            <a:spLocks noGrp="1"/>
          </p:cNvSpPr>
          <p:nvPr>
            <p:ph type="body" sz="quarter" idx="92"/>
          </p:nvPr>
        </p:nvSpPr>
        <p:spPr>
          <a:xfrm>
            <a:off x="1889033" y="5132350"/>
            <a:ext cx="3984145"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fr-FR" noProof="0"/>
              <a:t>Cliquez pour modifier les styles du texte du masque</a:t>
            </a:r>
          </a:p>
        </p:txBody>
      </p:sp>
      <p:sp>
        <p:nvSpPr>
          <p:cNvPr id="191" name="Espace réservé du texte 17">
            <a:extLst>
              <a:ext uri="{FF2B5EF4-FFF2-40B4-BE49-F238E27FC236}">
                <a16:creationId xmlns:a16="http://schemas.microsoft.com/office/drawing/2014/main" id="{5599C94B-1830-4681-A21C-C4AE3554868C}"/>
              </a:ext>
            </a:extLst>
          </p:cNvPr>
          <p:cNvSpPr>
            <a:spLocks noGrp="1"/>
          </p:cNvSpPr>
          <p:nvPr>
            <p:ph type="body" sz="quarter" idx="93"/>
          </p:nvPr>
        </p:nvSpPr>
        <p:spPr>
          <a:xfrm>
            <a:off x="7376332" y="2311400"/>
            <a:ext cx="3984145"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fr-FR" noProof="0"/>
              <a:t>Cliquez pour modifier les styles du texte du masque</a:t>
            </a:r>
          </a:p>
        </p:txBody>
      </p:sp>
      <p:sp>
        <p:nvSpPr>
          <p:cNvPr id="192" name="Espace réservé du texte 17">
            <a:extLst>
              <a:ext uri="{FF2B5EF4-FFF2-40B4-BE49-F238E27FC236}">
                <a16:creationId xmlns:a16="http://schemas.microsoft.com/office/drawing/2014/main" id="{81F4A82C-0719-446F-8204-BD600D39DFA6}"/>
              </a:ext>
            </a:extLst>
          </p:cNvPr>
          <p:cNvSpPr>
            <a:spLocks noGrp="1"/>
          </p:cNvSpPr>
          <p:nvPr>
            <p:ph type="body" sz="quarter" idx="94"/>
          </p:nvPr>
        </p:nvSpPr>
        <p:spPr>
          <a:xfrm>
            <a:off x="7375148" y="1957990"/>
            <a:ext cx="3984145"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fr-FR" noProof="0"/>
              <a:t>Cliquez pour modifier les styles du texte du masque</a:t>
            </a:r>
          </a:p>
        </p:txBody>
      </p:sp>
      <p:sp>
        <p:nvSpPr>
          <p:cNvPr id="193" name="Espace réservé du texte 17">
            <a:extLst>
              <a:ext uri="{FF2B5EF4-FFF2-40B4-BE49-F238E27FC236}">
                <a16:creationId xmlns:a16="http://schemas.microsoft.com/office/drawing/2014/main" id="{EF8088A7-1D02-466E-84F0-04D764E0DC4A}"/>
              </a:ext>
            </a:extLst>
          </p:cNvPr>
          <p:cNvSpPr>
            <a:spLocks noGrp="1"/>
          </p:cNvSpPr>
          <p:nvPr>
            <p:ph type="body" sz="quarter" idx="95"/>
          </p:nvPr>
        </p:nvSpPr>
        <p:spPr>
          <a:xfrm>
            <a:off x="7376332" y="3111067"/>
            <a:ext cx="3984145"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fr-FR" noProof="0"/>
              <a:t>Cliquez pour modifier les styles du texte du masque</a:t>
            </a:r>
          </a:p>
        </p:txBody>
      </p:sp>
      <p:sp>
        <p:nvSpPr>
          <p:cNvPr id="194" name="Espace réservé du texte 17">
            <a:extLst>
              <a:ext uri="{FF2B5EF4-FFF2-40B4-BE49-F238E27FC236}">
                <a16:creationId xmlns:a16="http://schemas.microsoft.com/office/drawing/2014/main" id="{134577A3-254A-436C-A36C-9D09814B41BB}"/>
              </a:ext>
            </a:extLst>
          </p:cNvPr>
          <p:cNvSpPr>
            <a:spLocks noGrp="1"/>
          </p:cNvSpPr>
          <p:nvPr>
            <p:ph type="body" sz="quarter" idx="96"/>
          </p:nvPr>
        </p:nvSpPr>
        <p:spPr>
          <a:xfrm>
            <a:off x="7375148" y="2757656"/>
            <a:ext cx="3984145"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fr-FR" noProof="0"/>
              <a:t>Cliquez pour modifier les styles du texte du masque</a:t>
            </a:r>
          </a:p>
        </p:txBody>
      </p:sp>
      <p:sp>
        <p:nvSpPr>
          <p:cNvPr id="195" name="Espace réservé du texte 17">
            <a:extLst>
              <a:ext uri="{FF2B5EF4-FFF2-40B4-BE49-F238E27FC236}">
                <a16:creationId xmlns:a16="http://schemas.microsoft.com/office/drawing/2014/main" id="{694AA9F3-9F80-43B9-A7BA-A659EBF77CF5}"/>
              </a:ext>
            </a:extLst>
          </p:cNvPr>
          <p:cNvSpPr>
            <a:spLocks noGrp="1"/>
          </p:cNvSpPr>
          <p:nvPr>
            <p:ph type="body" sz="quarter" idx="97"/>
          </p:nvPr>
        </p:nvSpPr>
        <p:spPr>
          <a:xfrm>
            <a:off x="7376332" y="3894737"/>
            <a:ext cx="3984145"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fr-FR" noProof="0"/>
              <a:t>Cliquez pour modifier les styles du texte du masque</a:t>
            </a:r>
          </a:p>
        </p:txBody>
      </p:sp>
      <p:sp>
        <p:nvSpPr>
          <p:cNvPr id="196" name="Espace réservé du texte 17">
            <a:extLst>
              <a:ext uri="{FF2B5EF4-FFF2-40B4-BE49-F238E27FC236}">
                <a16:creationId xmlns:a16="http://schemas.microsoft.com/office/drawing/2014/main" id="{3123C134-847A-48A6-8622-283EBB3AFAB9}"/>
              </a:ext>
            </a:extLst>
          </p:cNvPr>
          <p:cNvSpPr>
            <a:spLocks noGrp="1"/>
          </p:cNvSpPr>
          <p:nvPr>
            <p:ph type="body" sz="quarter" idx="98"/>
          </p:nvPr>
        </p:nvSpPr>
        <p:spPr>
          <a:xfrm>
            <a:off x="7375148" y="3541327"/>
            <a:ext cx="3984145"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fr-FR" noProof="0"/>
              <a:t>Cliquez pour modifier les styles du texte du masque</a:t>
            </a:r>
          </a:p>
        </p:txBody>
      </p:sp>
      <p:sp>
        <p:nvSpPr>
          <p:cNvPr id="197" name="Espace réservé du texte 17">
            <a:extLst>
              <a:ext uri="{FF2B5EF4-FFF2-40B4-BE49-F238E27FC236}">
                <a16:creationId xmlns:a16="http://schemas.microsoft.com/office/drawing/2014/main" id="{EF32F629-964F-4E14-B1A1-6D678560527F}"/>
              </a:ext>
            </a:extLst>
          </p:cNvPr>
          <p:cNvSpPr>
            <a:spLocks noGrp="1"/>
          </p:cNvSpPr>
          <p:nvPr>
            <p:ph type="body" sz="quarter" idx="99"/>
          </p:nvPr>
        </p:nvSpPr>
        <p:spPr>
          <a:xfrm>
            <a:off x="7376332" y="4686405"/>
            <a:ext cx="3984145"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fr-FR" noProof="0"/>
              <a:t>Cliquez pour modifier les styles du texte du masque</a:t>
            </a:r>
          </a:p>
        </p:txBody>
      </p:sp>
      <p:sp>
        <p:nvSpPr>
          <p:cNvPr id="198" name="Espace réservé du texte 17">
            <a:extLst>
              <a:ext uri="{FF2B5EF4-FFF2-40B4-BE49-F238E27FC236}">
                <a16:creationId xmlns:a16="http://schemas.microsoft.com/office/drawing/2014/main" id="{A0F44CD8-F3DD-47F9-9C0A-6B207499E86A}"/>
              </a:ext>
            </a:extLst>
          </p:cNvPr>
          <p:cNvSpPr>
            <a:spLocks noGrp="1"/>
          </p:cNvSpPr>
          <p:nvPr>
            <p:ph type="body" sz="quarter" idx="100"/>
          </p:nvPr>
        </p:nvSpPr>
        <p:spPr>
          <a:xfrm>
            <a:off x="7375148" y="4332995"/>
            <a:ext cx="3984145"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fr-FR" noProof="0"/>
              <a:t>Cliquez pour modifier les styles du texte du masque</a:t>
            </a:r>
          </a:p>
        </p:txBody>
      </p:sp>
      <p:sp>
        <p:nvSpPr>
          <p:cNvPr id="199" name="Espace réservé du texte 17">
            <a:extLst>
              <a:ext uri="{FF2B5EF4-FFF2-40B4-BE49-F238E27FC236}">
                <a16:creationId xmlns:a16="http://schemas.microsoft.com/office/drawing/2014/main" id="{816D3008-850F-471B-9C7E-0D97399B5925}"/>
              </a:ext>
            </a:extLst>
          </p:cNvPr>
          <p:cNvSpPr>
            <a:spLocks noGrp="1"/>
          </p:cNvSpPr>
          <p:nvPr>
            <p:ph type="body" sz="quarter" idx="101"/>
          </p:nvPr>
        </p:nvSpPr>
        <p:spPr>
          <a:xfrm>
            <a:off x="7376332" y="5485760"/>
            <a:ext cx="3984145"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fr-FR" noProof="0"/>
              <a:t>Cliquez pour modifier les styles du texte du masque</a:t>
            </a:r>
          </a:p>
        </p:txBody>
      </p:sp>
      <p:sp>
        <p:nvSpPr>
          <p:cNvPr id="200" name="Espace réservé du texte 17">
            <a:extLst>
              <a:ext uri="{FF2B5EF4-FFF2-40B4-BE49-F238E27FC236}">
                <a16:creationId xmlns:a16="http://schemas.microsoft.com/office/drawing/2014/main" id="{D3020D71-C5F3-42BA-8874-B40E24DB7F68}"/>
              </a:ext>
            </a:extLst>
          </p:cNvPr>
          <p:cNvSpPr>
            <a:spLocks noGrp="1"/>
          </p:cNvSpPr>
          <p:nvPr>
            <p:ph type="body" sz="quarter" idx="102"/>
          </p:nvPr>
        </p:nvSpPr>
        <p:spPr>
          <a:xfrm>
            <a:off x="7375148" y="5132350"/>
            <a:ext cx="3984145"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fr-FR" noProof="0"/>
              <a:t>Cliquez pour modifier les styles du texte du masque</a:t>
            </a:r>
          </a:p>
        </p:txBody>
      </p:sp>
      <p:sp>
        <p:nvSpPr>
          <p:cNvPr id="3" name="Title 2">
            <a:extLst>
              <a:ext uri="{FF2B5EF4-FFF2-40B4-BE49-F238E27FC236}">
                <a16:creationId xmlns:a16="http://schemas.microsoft.com/office/drawing/2014/main" id="{83399648-618D-47E8-91C9-BB5481D98929}"/>
              </a:ext>
            </a:extLst>
          </p:cNvPr>
          <p:cNvSpPr>
            <a:spLocks noGrp="1"/>
          </p:cNvSpPr>
          <p:nvPr>
            <p:ph type="title"/>
          </p:nvPr>
        </p:nvSpPr>
        <p:spPr/>
        <p:txBody>
          <a:bodyPr/>
          <a:lstStyle/>
          <a:p>
            <a:r>
              <a:rPr lang="fr-FR"/>
              <a:t>Modifiez le style du titre</a:t>
            </a:r>
            <a:endParaRPr lang="en-US"/>
          </a:p>
        </p:txBody>
      </p:sp>
    </p:spTree>
    <p:extLst>
      <p:ext uri="{BB962C8B-B14F-4D97-AF65-F5344CB8AC3E}">
        <p14:creationId xmlns:p14="http://schemas.microsoft.com/office/powerpoint/2010/main" val="189379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preserve="1" userDrawn="1">
  <p:cSld name="Chapter (Light)">
    <p:spTree>
      <p:nvGrpSpPr>
        <p:cNvPr id="1" name=""/>
        <p:cNvGrpSpPr/>
        <p:nvPr/>
      </p:nvGrpSpPr>
      <p:grpSpPr>
        <a:xfrm>
          <a:off x="0" y="0"/>
          <a:ext cx="0" cy="0"/>
          <a:chOff x="0" y="0"/>
          <a:chExt cx="0" cy="0"/>
        </a:xfrm>
      </p:grpSpPr>
      <p:pic>
        <p:nvPicPr>
          <p:cNvPr id="5" name="Graphique 4">
            <a:extLst>
              <a:ext uri="{FF2B5EF4-FFF2-40B4-BE49-F238E27FC236}">
                <a16:creationId xmlns:a16="http://schemas.microsoft.com/office/drawing/2014/main" id="{D97075C2-D640-40B7-B715-DE36BBB3FC47}"/>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498963" y="4159250"/>
            <a:ext cx="1271271" cy="1257300"/>
          </a:xfrm>
          <a:prstGeom prst="rect">
            <a:avLst/>
          </a:prstGeom>
        </p:spPr>
      </p:pic>
      <p:sp>
        <p:nvSpPr>
          <p:cNvPr id="7" name="Espace réservé du texte 17">
            <a:extLst>
              <a:ext uri="{FF2B5EF4-FFF2-40B4-BE49-F238E27FC236}">
                <a16:creationId xmlns:a16="http://schemas.microsoft.com/office/drawing/2014/main" id="{1CE40FF4-616D-467E-AEDB-B9934FB2C80A}"/>
              </a:ext>
            </a:extLst>
          </p:cNvPr>
          <p:cNvSpPr>
            <a:spLocks noGrp="1"/>
          </p:cNvSpPr>
          <p:nvPr>
            <p:ph type="body" sz="quarter" idx="22" hasCustomPrompt="1"/>
          </p:nvPr>
        </p:nvSpPr>
        <p:spPr>
          <a:xfrm>
            <a:off x="1158241" y="3020997"/>
            <a:ext cx="1118105" cy="443199"/>
          </a:xfrm>
        </p:spPr>
        <p:txBody>
          <a:bodyPr vert="horz" lIns="0" tIns="0" rIns="0" bIns="0" rtlCol="0">
            <a:noAutofit/>
          </a:bodyPr>
          <a:lstStyle>
            <a:lvl1pPr>
              <a:defRPr lang="en-US" sz="3200" b="1" noProof="0" dirty="0">
                <a:solidFill>
                  <a:schemeClr val="tx1"/>
                </a:solidFill>
              </a:defRPr>
            </a:lvl1pPr>
          </a:lstStyle>
          <a:p>
            <a:pPr lvl="0" algn="r">
              <a:lnSpc>
                <a:spcPct val="90000"/>
              </a:lnSpc>
            </a:pPr>
            <a:r>
              <a:rPr lang="en-US" noProof="0"/>
              <a:t>00</a:t>
            </a:r>
          </a:p>
        </p:txBody>
      </p:sp>
      <p:sp>
        <p:nvSpPr>
          <p:cNvPr id="8" name="Espace réservé du texte 17">
            <a:extLst>
              <a:ext uri="{FF2B5EF4-FFF2-40B4-BE49-F238E27FC236}">
                <a16:creationId xmlns:a16="http://schemas.microsoft.com/office/drawing/2014/main" id="{2C7B456D-17FA-4CA6-A94C-1F15CC23B221}"/>
              </a:ext>
            </a:extLst>
          </p:cNvPr>
          <p:cNvSpPr>
            <a:spLocks noGrp="1"/>
          </p:cNvSpPr>
          <p:nvPr>
            <p:ph type="body" sz="quarter" idx="23"/>
          </p:nvPr>
        </p:nvSpPr>
        <p:spPr>
          <a:xfrm>
            <a:off x="2679091" y="3020997"/>
            <a:ext cx="6517348" cy="443199"/>
          </a:xfrm>
        </p:spPr>
        <p:txBody>
          <a:bodyPr/>
          <a:lstStyle>
            <a:lvl1pPr>
              <a:lnSpc>
                <a:spcPct val="90000"/>
              </a:lnSpc>
              <a:defRPr lang="fr-FR" sz="3200" b="1" i="0" kern="1200" dirty="0" err="1">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fr-FR" noProof="0"/>
              <a:t>Cliquez pour modifier les styles du texte du masque</a:t>
            </a:r>
          </a:p>
        </p:txBody>
      </p:sp>
      <p:sp>
        <p:nvSpPr>
          <p:cNvPr id="9" name="Espace réservé du texte 17">
            <a:extLst>
              <a:ext uri="{FF2B5EF4-FFF2-40B4-BE49-F238E27FC236}">
                <a16:creationId xmlns:a16="http://schemas.microsoft.com/office/drawing/2014/main" id="{A4BDC3FC-500C-4A36-AFD2-52224706F782}"/>
              </a:ext>
            </a:extLst>
          </p:cNvPr>
          <p:cNvSpPr>
            <a:spLocks noGrp="1"/>
          </p:cNvSpPr>
          <p:nvPr>
            <p:ph type="body" sz="quarter" idx="24"/>
          </p:nvPr>
        </p:nvSpPr>
        <p:spPr>
          <a:xfrm>
            <a:off x="2679091" y="3980878"/>
            <a:ext cx="6517348" cy="315415"/>
          </a:xfrm>
        </p:spPr>
        <p:txBody>
          <a:bodyPr/>
          <a:lstStyle>
            <a:lvl1pPr>
              <a:lnSpc>
                <a:spcPct val="90000"/>
              </a:lnSpc>
              <a:defRPr lang="fr-FR" sz="1867" b="0" i="1" kern="1200" dirty="0" err="1">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fr-FR" noProof="0"/>
              <a:t>Cliquez pour modifier les styles du texte du masque</a:t>
            </a:r>
          </a:p>
        </p:txBody>
      </p:sp>
      <p:sp>
        <p:nvSpPr>
          <p:cNvPr id="10" name="Espace réservé du texte 17">
            <a:extLst>
              <a:ext uri="{FF2B5EF4-FFF2-40B4-BE49-F238E27FC236}">
                <a16:creationId xmlns:a16="http://schemas.microsoft.com/office/drawing/2014/main" id="{A97CE5D1-697D-4C34-8623-6B2871AE2E2D}"/>
              </a:ext>
            </a:extLst>
          </p:cNvPr>
          <p:cNvSpPr>
            <a:spLocks noGrp="1"/>
          </p:cNvSpPr>
          <p:nvPr>
            <p:ph type="body" sz="quarter" idx="25"/>
          </p:nvPr>
        </p:nvSpPr>
        <p:spPr>
          <a:xfrm>
            <a:off x="2679091" y="3554158"/>
            <a:ext cx="6517348" cy="315415"/>
          </a:xfrm>
        </p:spPr>
        <p:txBody>
          <a:bodyPr/>
          <a:lstStyle>
            <a:lvl1pPr>
              <a:lnSpc>
                <a:spcPct val="90000"/>
              </a:lnSpc>
              <a:defRPr lang="fr-FR" sz="1867" b="0" i="0" kern="1200" cap="all" baseline="0" dirty="0" err="1">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indent="0">
              <a:lnSpc>
                <a:spcPct val="90000"/>
              </a:lnSpc>
              <a:spcBef>
                <a:spcPts val="800"/>
              </a:spcBef>
              <a:buFont typeface="Arial" panose="020B0604020202020204" pitchFamily="34" charset="0"/>
              <a:buNone/>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fr-FR" noProof="0"/>
              <a:t>Cliquez pour modifier les styles du texte du masque</a:t>
            </a:r>
          </a:p>
        </p:txBody>
      </p:sp>
    </p:spTree>
    <p:extLst>
      <p:ext uri="{BB962C8B-B14F-4D97-AF65-F5344CB8AC3E}">
        <p14:creationId xmlns:p14="http://schemas.microsoft.com/office/powerpoint/2010/main" val="4226908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preserve="1" userDrawn="1">
  <p:cSld name="Chapter (Light) Option 2">
    <p:bg>
      <p:bgPr>
        <a:solidFill>
          <a:schemeClr val="bg1"/>
        </a:solidFill>
        <a:effectLst/>
      </p:bgPr>
    </p:bg>
    <p:spTree>
      <p:nvGrpSpPr>
        <p:cNvPr id="1" name=""/>
        <p:cNvGrpSpPr/>
        <p:nvPr/>
      </p:nvGrpSpPr>
      <p:grpSpPr>
        <a:xfrm>
          <a:off x="0" y="0"/>
          <a:ext cx="0" cy="0"/>
          <a:chOff x="0" y="0"/>
          <a:chExt cx="0" cy="0"/>
        </a:xfrm>
      </p:grpSpPr>
      <p:sp>
        <p:nvSpPr>
          <p:cNvPr id="14" name="Espace réservé du texte 17">
            <a:extLst>
              <a:ext uri="{FF2B5EF4-FFF2-40B4-BE49-F238E27FC236}">
                <a16:creationId xmlns:a16="http://schemas.microsoft.com/office/drawing/2014/main" id="{B077D764-009F-4B11-889B-7C1F77AE7EF8}"/>
              </a:ext>
            </a:extLst>
          </p:cNvPr>
          <p:cNvSpPr>
            <a:spLocks noGrp="1"/>
          </p:cNvSpPr>
          <p:nvPr>
            <p:ph type="body" sz="quarter" idx="22" hasCustomPrompt="1"/>
          </p:nvPr>
        </p:nvSpPr>
        <p:spPr>
          <a:xfrm>
            <a:off x="1158241" y="3020997"/>
            <a:ext cx="1118105" cy="443199"/>
          </a:xfrm>
        </p:spPr>
        <p:txBody>
          <a:bodyPr vert="horz" lIns="0" tIns="0" rIns="0" bIns="0" rtlCol="0">
            <a:noAutofit/>
          </a:bodyPr>
          <a:lstStyle>
            <a:lvl1pPr algn="r">
              <a:defRPr lang="en-US" sz="3200" b="1" noProof="0" dirty="0">
                <a:solidFill>
                  <a:schemeClr val="tx1"/>
                </a:solidFill>
              </a:defRPr>
            </a:lvl1pPr>
          </a:lstStyle>
          <a:p>
            <a:pPr lvl="0">
              <a:lnSpc>
                <a:spcPct val="90000"/>
              </a:lnSpc>
            </a:pPr>
            <a:r>
              <a:rPr lang="en-US" noProof="0"/>
              <a:t>00</a:t>
            </a:r>
          </a:p>
        </p:txBody>
      </p:sp>
      <p:sp>
        <p:nvSpPr>
          <p:cNvPr id="15" name="Espace réservé du texte 17">
            <a:extLst>
              <a:ext uri="{FF2B5EF4-FFF2-40B4-BE49-F238E27FC236}">
                <a16:creationId xmlns:a16="http://schemas.microsoft.com/office/drawing/2014/main" id="{26F07BC6-BD1D-4953-9F45-D190CB67B241}"/>
              </a:ext>
            </a:extLst>
          </p:cNvPr>
          <p:cNvSpPr>
            <a:spLocks noGrp="1"/>
          </p:cNvSpPr>
          <p:nvPr>
            <p:ph type="body" sz="quarter" idx="23"/>
          </p:nvPr>
        </p:nvSpPr>
        <p:spPr>
          <a:xfrm>
            <a:off x="2679091" y="3020997"/>
            <a:ext cx="6517348" cy="443199"/>
          </a:xfrm>
        </p:spPr>
        <p:txBody>
          <a:bodyPr/>
          <a:lstStyle>
            <a:lvl1pPr>
              <a:lnSpc>
                <a:spcPct val="90000"/>
              </a:lnSpc>
              <a:defRPr lang="fr-FR" sz="3200" b="1" i="0" kern="1200" dirty="0" err="1">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fr-FR" noProof="0"/>
              <a:t>Cliquez pour modifier les styles du texte du masque</a:t>
            </a:r>
          </a:p>
        </p:txBody>
      </p:sp>
      <p:sp>
        <p:nvSpPr>
          <p:cNvPr id="6" name="Espace réservé du texte 17">
            <a:extLst>
              <a:ext uri="{FF2B5EF4-FFF2-40B4-BE49-F238E27FC236}">
                <a16:creationId xmlns:a16="http://schemas.microsoft.com/office/drawing/2014/main" id="{FB6BFF7B-8B97-443F-8D19-A75C20F978D1}"/>
              </a:ext>
            </a:extLst>
          </p:cNvPr>
          <p:cNvSpPr>
            <a:spLocks noGrp="1"/>
          </p:cNvSpPr>
          <p:nvPr>
            <p:ph type="body" sz="quarter" idx="24"/>
          </p:nvPr>
        </p:nvSpPr>
        <p:spPr>
          <a:xfrm>
            <a:off x="2679091" y="3980878"/>
            <a:ext cx="6517348" cy="315415"/>
          </a:xfrm>
        </p:spPr>
        <p:txBody>
          <a:bodyPr/>
          <a:lstStyle>
            <a:lvl1pPr>
              <a:lnSpc>
                <a:spcPct val="90000"/>
              </a:lnSpc>
              <a:defRPr lang="fr-FR" sz="1867" b="0" i="1" kern="1200" dirty="0" err="1">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fr-FR" noProof="0"/>
              <a:t>Cliquez pour modifier les styles du texte du masque</a:t>
            </a:r>
          </a:p>
        </p:txBody>
      </p:sp>
      <p:sp>
        <p:nvSpPr>
          <p:cNvPr id="7" name="Espace réservé du texte 17">
            <a:extLst>
              <a:ext uri="{FF2B5EF4-FFF2-40B4-BE49-F238E27FC236}">
                <a16:creationId xmlns:a16="http://schemas.microsoft.com/office/drawing/2014/main" id="{DA36FF3D-AF0A-45ED-BF39-F628AE9DBF56}"/>
              </a:ext>
            </a:extLst>
          </p:cNvPr>
          <p:cNvSpPr>
            <a:spLocks noGrp="1"/>
          </p:cNvSpPr>
          <p:nvPr>
            <p:ph type="body" sz="quarter" idx="25"/>
          </p:nvPr>
        </p:nvSpPr>
        <p:spPr>
          <a:xfrm>
            <a:off x="2679091" y="3554158"/>
            <a:ext cx="6517348" cy="315415"/>
          </a:xfrm>
        </p:spPr>
        <p:txBody>
          <a:bodyPr/>
          <a:lstStyle>
            <a:lvl1pPr>
              <a:lnSpc>
                <a:spcPct val="90000"/>
              </a:lnSpc>
              <a:defRPr lang="fr-FR" sz="1867" b="0" i="0" kern="1200" cap="all" baseline="0" dirty="0" err="1">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fr-FR" noProof="0"/>
              <a:t>Cliquez pour modifier les styles du texte du masque</a:t>
            </a:r>
          </a:p>
        </p:txBody>
      </p:sp>
      <p:pic>
        <p:nvPicPr>
          <p:cNvPr id="8" name="Graphique 4">
            <a:extLst>
              <a:ext uri="{FF2B5EF4-FFF2-40B4-BE49-F238E27FC236}">
                <a16:creationId xmlns:a16="http://schemas.microsoft.com/office/drawing/2014/main" id="{8304C7AB-4C03-445E-AB02-650736116614}"/>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216013" y="964399"/>
            <a:ext cx="1271271" cy="1257300"/>
          </a:xfrm>
          <a:prstGeom prst="rect">
            <a:avLst/>
          </a:prstGeom>
        </p:spPr>
      </p:pic>
    </p:spTree>
    <p:extLst>
      <p:ext uri="{BB962C8B-B14F-4D97-AF65-F5344CB8AC3E}">
        <p14:creationId xmlns:p14="http://schemas.microsoft.com/office/powerpoint/2010/main" val="1689205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preserve="1" userDrawn="1">
  <p:cSld name="Chapter (Light) Option 3">
    <p:bg>
      <p:bgPr>
        <a:solidFill>
          <a:schemeClr val="bg1"/>
        </a:solidFill>
        <a:effectLst/>
      </p:bgPr>
    </p:bg>
    <p:spTree>
      <p:nvGrpSpPr>
        <p:cNvPr id="1" name=""/>
        <p:cNvGrpSpPr/>
        <p:nvPr/>
      </p:nvGrpSpPr>
      <p:grpSpPr>
        <a:xfrm>
          <a:off x="0" y="0"/>
          <a:ext cx="0" cy="0"/>
          <a:chOff x="0" y="0"/>
          <a:chExt cx="0" cy="0"/>
        </a:xfrm>
      </p:grpSpPr>
      <p:sp>
        <p:nvSpPr>
          <p:cNvPr id="14" name="Espace réservé du texte 17">
            <a:extLst>
              <a:ext uri="{FF2B5EF4-FFF2-40B4-BE49-F238E27FC236}">
                <a16:creationId xmlns:a16="http://schemas.microsoft.com/office/drawing/2014/main" id="{B077D764-009F-4B11-889B-7C1F77AE7EF8}"/>
              </a:ext>
            </a:extLst>
          </p:cNvPr>
          <p:cNvSpPr>
            <a:spLocks noGrp="1"/>
          </p:cNvSpPr>
          <p:nvPr>
            <p:ph type="body" sz="quarter" idx="22" hasCustomPrompt="1"/>
          </p:nvPr>
        </p:nvSpPr>
        <p:spPr>
          <a:xfrm>
            <a:off x="1158241" y="3020997"/>
            <a:ext cx="1118105" cy="443199"/>
          </a:xfrm>
        </p:spPr>
        <p:txBody>
          <a:bodyPr vert="horz" lIns="0" tIns="0" rIns="0" bIns="0" rtlCol="0">
            <a:noAutofit/>
          </a:bodyPr>
          <a:lstStyle>
            <a:lvl1pPr algn="r">
              <a:defRPr lang="en-US" sz="3200" b="1" noProof="0" dirty="0">
                <a:solidFill>
                  <a:schemeClr val="tx1"/>
                </a:solidFill>
              </a:defRPr>
            </a:lvl1pPr>
          </a:lstStyle>
          <a:p>
            <a:pPr lvl="0">
              <a:lnSpc>
                <a:spcPct val="90000"/>
              </a:lnSpc>
            </a:pPr>
            <a:r>
              <a:rPr lang="en-US" noProof="0"/>
              <a:t>00</a:t>
            </a:r>
          </a:p>
        </p:txBody>
      </p:sp>
      <p:sp>
        <p:nvSpPr>
          <p:cNvPr id="15" name="Espace réservé du texte 17">
            <a:extLst>
              <a:ext uri="{FF2B5EF4-FFF2-40B4-BE49-F238E27FC236}">
                <a16:creationId xmlns:a16="http://schemas.microsoft.com/office/drawing/2014/main" id="{26F07BC6-BD1D-4953-9F45-D190CB67B241}"/>
              </a:ext>
            </a:extLst>
          </p:cNvPr>
          <p:cNvSpPr>
            <a:spLocks noGrp="1"/>
          </p:cNvSpPr>
          <p:nvPr>
            <p:ph type="body" sz="quarter" idx="23"/>
          </p:nvPr>
        </p:nvSpPr>
        <p:spPr>
          <a:xfrm>
            <a:off x="2679091" y="3020997"/>
            <a:ext cx="6517348" cy="443199"/>
          </a:xfrm>
        </p:spPr>
        <p:txBody>
          <a:bodyPr/>
          <a:lstStyle>
            <a:lvl1pPr>
              <a:lnSpc>
                <a:spcPct val="90000"/>
              </a:lnSpc>
              <a:defRPr lang="fr-FR" sz="3200" b="1" i="0" kern="1200" dirty="0" err="1">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fr-FR" noProof="0"/>
              <a:t>Cliquez pour modifier les styles du texte du masque</a:t>
            </a:r>
          </a:p>
        </p:txBody>
      </p:sp>
      <p:sp>
        <p:nvSpPr>
          <p:cNvPr id="6" name="Espace réservé du texte 17">
            <a:extLst>
              <a:ext uri="{FF2B5EF4-FFF2-40B4-BE49-F238E27FC236}">
                <a16:creationId xmlns:a16="http://schemas.microsoft.com/office/drawing/2014/main" id="{FB6BFF7B-8B97-443F-8D19-A75C20F978D1}"/>
              </a:ext>
            </a:extLst>
          </p:cNvPr>
          <p:cNvSpPr>
            <a:spLocks noGrp="1"/>
          </p:cNvSpPr>
          <p:nvPr>
            <p:ph type="body" sz="quarter" idx="24"/>
          </p:nvPr>
        </p:nvSpPr>
        <p:spPr>
          <a:xfrm>
            <a:off x="2679091" y="3980878"/>
            <a:ext cx="6517348" cy="315415"/>
          </a:xfrm>
        </p:spPr>
        <p:txBody>
          <a:bodyPr/>
          <a:lstStyle>
            <a:lvl1pPr>
              <a:lnSpc>
                <a:spcPct val="90000"/>
              </a:lnSpc>
              <a:defRPr lang="fr-FR" sz="1867" b="0" i="1" kern="1200" dirty="0" err="1">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fr-FR" noProof="0"/>
              <a:t>Cliquez pour modifier les styles du texte du masque</a:t>
            </a:r>
          </a:p>
        </p:txBody>
      </p:sp>
      <p:sp>
        <p:nvSpPr>
          <p:cNvPr id="7" name="Espace réservé du texte 17">
            <a:extLst>
              <a:ext uri="{FF2B5EF4-FFF2-40B4-BE49-F238E27FC236}">
                <a16:creationId xmlns:a16="http://schemas.microsoft.com/office/drawing/2014/main" id="{DA36FF3D-AF0A-45ED-BF39-F628AE9DBF56}"/>
              </a:ext>
            </a:extLst>
          </p:cNvPr>
          <p:cNvSpPr>
            <a:spLocks noGrp="1"/>
          </p:cNvSpPr>
          <p:nvPr>
            <p:ph type="body" sz="quarter" idx="25"/>
          </p:nvPr>
        </p:nvSpPr>
        <p:spPr>
          <a:xfrm>
            <a:off x="2679091" y="3554158"/>
            <a:ext cx="6517348" cy="315415"/>
          </a:xfrm>
        </p:spPr>
        <p:txBody>
          <a:bodyPr/>
          <a:lstStyle>
            <a:lvl1pPr>
              <a:lnSpc>
                <a:spcPct val="90000"/>
              </a:lnSpc>
              <a:defRPr lang="fr-FR" sz="1867" b="0" i="0" kern="1200" cap="all" baseline="0" dirty="0" err="1">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fr-FR" noProof="0"/>
              <a:t>Cliquez pour modifier les styles du texte du masque</a:t>
            </a:r>
          </a:p>
        </p:txBody>
      </p:sp>
      <p:pic>
        <p:nvPicPr>
          <p:cNvPr id="8" name="Graphique 4">
            <a:extLst>
              <a:ext uri="{FF2B5EF4-FFF2-40B4-BE49-F238E27FC236}">
                <a16:creationId xmlns:a16="http://schemas.microsoft.com/office/drawing/2014/main" id="{47A4CFED-9962-48A7-8ED7-BCB4523B3A34}"/>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16607" y="5024590"/>
            <a:ext cx="1271271" cy="1257300"/>
          </a:xfrm>
          <a:prstGeom prst="rect">
            <a:avLst/>
          </a:prstGeom>
        </p:spPr>
      </p:pic>
    </p:spTree>
    <p:extLst>
      <p:ext uri="{BB962C8B-B14F-4D97-AF65-F5344CB8AC3E}">
        <p14:creationId xmlns:p14="http://schemas.microsoft.com/office/powerpoint/2010/main" val="1641541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rgbClr val="23004C"/>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984036"/>
            <a:ext cx="9144000" cy="889928"/>
          </a:xfrm>
        </p:spPr>
        <p:txBody>
          <a:bodyPr anchor="ctr">
            <a:normAutofit/>
          </a:bodyPr>
          <a:lstStyle>
            <a:lvl1pPr algn="ctr">
              <a:defRPr sz="5333">
                <a:solidFill>
                  <a:schemeClr val="tx2"/>
                </a:solidFill>
              </a:defRPr>
            </a:lvl1pPr>
          </a:lstStyle>
          <a:p>
            <a:r>
              <a:rPr lang="en-US" noProof="0"/>
              <a:t>Thank you</a:t>
            </a:r>
          </a:p>
        </p:txBody>
      </p:sp>
      <p:sp>
        <p:nvSpPr>
          <p:cNvPr id="19" name="Espace réservé du graphique SmartArt 18">
            <a:extLst>
              <a:ext uri="{FF2B5EF4-FFF2-40B4-BE49-F238E27FC236}">
                <a16:creationId xmlns:a16="http://schemas.microsoft.com/office/drawing/2014/main" id="{B25D5AC7-4546-4A74-B36B-BA1B41C598C1}"/>
              </a:ext>
            </a:extLst>
          </p:cNvPr>
          <p:cNvSpPr>
            <a:spLocks noGrp="1" noChangeAspect="1"/>
          </p:cNvSpPr>
          <p:nvPr>
            <p:ph type="dgm" sz="quarter" idx="13"/>
          </p:nvPr>
        </p:nvSpPr>
        <p:spPr>
          <a:xfrm>
            <a:off x="6011445" y="4346936"/>
            <a:ext cx="169113" cy="167915"/>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tx2"/>
          </a:solidFill>
        </p:spPr>
        <p:txBody>
          <a:bodyPr wrap="square">
            <a:noAutofit/>
          </a:bodyPr>
          <a:lstStyle>
            <a:lvl1pPr>
              <a:defRPr>
                <a:noFill/>
              </a:defRPr>
            </a:lvl1pPr>
          </a:lstStyle>
          <a:p>
            <a:r>
              <a:rPr lang="en-US" noProof="0"/>
              <a:t>Click icon to add SmartArt graphic</a:t>
            </a:r>
          </a:p>
        </p:txBody>
      </p:sp>
      <p:sp>
        <p:nvSpPr>
          <p:cNvPr id="20" name="Espace réservé du graphique SmartArt 19">
            <a:extLst>
              <a:ext uri="{FF2B5EF4-FFF2-40B4-BE49-F238E27FC236}">
                <a16:creationId xmlns:a16="http://schemas.microsoft.com/office/drawing/2014/main" id="{FE783EC5-36F3-4916-B0D5-15355CAD8B2D}"/>
              </a:ext>
            </a:extLst>
          </p:cNvPr>
          <p:cNvSpPr>
            <a:spLocks noGrp="1" noChangeAspect="1"/>
          </p:cNvSpPr>
          <p:nvPr>
            <p:ph type="dgm" sz="quarter" idx="14"/>
          </p:nvPr>
        </p:nvSpPr>
        <p:spPr>
          <a:xfrm>
            <a:off x="6011445" y="2362265"/>
            <a:ext cx="169113" cy="167915"/>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tx2"/>
          </a:solidFill>
        </p:spPr>
        <p:txBody>
          <a:bodyPr wrap="square">
            <a:noAutofit/>
          </a:bodyPr>
          <a:lstStyle>
            <a:lvl1pPr>
              <a:defRPr>
                <a:noFill/>
              </a:defRPr>
            </a:lvl1pPr>
          </a:lstStyle>
          <a:p>
            <a:r>
              <a:rPr lang="en-US" noProof="0"/>
              <a:t>Click icon to add SmartArt graphic</a:t>
            </a:r>
          </a:p>
        </p:txBody>
      </p:sp>
      <p:grpSp>
        <p:nvGrpSpPr>
          <p:cNvPr id="21" name="Graphique 7">
            <a:extLst>
              <a:ext uri="{FF2B5EF4-FFF2-40B4-BE49-F238E27FC236}">
                <a16:creationId xmlns:a16="http://schemas.microsoft.com/office/drawing/2014/main" id="{CCF15C7E-6A99-4286-A9D8-5CFB7F6C2F2D}"/>
              </a:ext>
            </a:extLst>
          </p:cNvPr>
          <p:cNvGrpSpPr>
            <a:grpSpLocks noChangeAspect="1"/>
          </p:cNvGrpSpPr>
          <p:nvPr userDrawn="1"/>
        </p:nvGrpSpPr>
        <p:grpSpPr>
          <a:xfrm>
            <a:off x="5560063" y="6013890"/>
            <a:ext cx="1071853" cy="275084"/>
            <a:chOff x="4768103" y="-471733"/>
            <a:chExt cx="744723" cy="191124"/>
          </a:xfrm>
          <a:solidFill>
            <a:schemeClr val="bg1"/>
          </a:solidFill>
        </p:grpSpPr>
        <p:sp>
          <p:nvSpPr>
            <p:cNvPr id="22" name="Forme libre : forme 9">
              <a:extLst>
                <a:ext uri="{FF2B5EF4-FFF2-40B4-BE49-F238E27FC236}">
                  <a16:creationId xmlns:a16="http://schemas.microsoft.com/office/drawing/2014/main" id="{6694094C-70CE-4AC8-A396-70F4CAC44E42}"/>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grpFill/>
            <a:ln w="7833" cap="flat">
              <a:noFill/>
              <a:prstDash val="solid"/>
              <a:round/>
            </a:ln>
          </p:spPr>
          <p:txBody>
            <a:bodyPr rtlCol="0" anchor="ctr"/>
            <a:lstStyle/>
            <a:p>
              <a:endParaRPr lang="fr-FR" sz="2400"/>
            </a:p>
          </p:txBody>
        </p:sp>
        <p:sp>
          <p:nvSpPr>
            <p:cNvPr id="23" name="Forme libre : forme 10">
              <a:extLst>
                <a:ext uri="{FF2B5EF4-FFF2-40B4-BE49-F238E27FC236}">
                  <a16:creationId xmlns:a16="http://schemas.microsoft.com/office/drawing/2014/main" id="{F0CC9C0D-B090-476A-A414-384A1818254E}"/>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grpFill/>
            <a:ln w="7833" cap="flat">
              <a:noFill/>
              <a:prstDash val="solid"/>
              <a:round/>
            </a:ln>
          </p:spPr>
          <p:txBody>
            <a:bodyPr rtlCol="0" anchor="ctr"/>
            <a:lstStyle/>
            <a:p>
              <a:endParaRPr lang="fr-FR" sz="2400">
                <a:solidFill>
                  <a:schemeClr val="accent2"/>
                </a:solidFill>
              </a:endParaRPr>
            </a:p>
          </p:txBody>
        </p:sp>
        <p:sp>
          <p:nvSpPr>
            <p:cNvPr id="24" name="Forme libre : forme 11">
              <a:extLst>
                <a:ext uri="{FF2B5EF4-FFF2-40B4-BE49-F238E27FC236}">
                  <a16:creationId xmlns:a16="http://schemas.microsoft.com/office/drawing/2014/main" id="{6DE4ADDB-0CA9-4651-BF0C-18EF0C881B3A}"/>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grpFill/>
            <a:ln w="7833" cap="flat">
              <a:noFill/>
              <a:prstDash val="solid"/>
              <a:round/>
            </a:ln>
          </p:spPr>
          <p:txBody>
            <a:bodyPr rtlCol="0" anchor="ctr"/>
            <a:lstStyle/>
            <a:p>
              <a:endParaRPr lang="fr-FR" sz="2400"/>
            </a:p>
          </p:txBody>
        </p:sp>
      </p:grpSp>
    </p:spTree>
    <p:extLst>
      <p:ext uri="{BB962C8B-B14F-4D97-AF65-F5344CB8AC3E}">
        <p14:creationId xmlns:p14="http://schemas.microsoft.com/office/powerpoint/2010/main" val="2305270658"/>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preserve="1" userDrawn="1">
  <p:cSld name="Chapter (Dark)">
    <p:bg>
      <p:bgPr>
        <a:solidFill>
          <a:srgbClr val="1E034A"/>
        </a:solidFill>
        <a:effectLst/>
      </p:bgPr>
    </p:bg>
    <p:spTree>
      <p:nvGrpSpPr>
        <p:cNvPr id="1" name=""/>
        <p:cNvGrpSpPr/>
        <p:nvPr/>
      </p:nvGrpSpPr>
      <p:grpSpPr>
        <a:xfrm>
          <a:off x="0" y="0"/>
          <a:ext cx="0" cy="0"/>
          <a:chOff x="0" y="0"/>
          <a:chExt cx="0" cy="0"/>
        </a:xfrm>
      </p:grpSpPr>
      <p:pic>
        <p:nvPicPr>
          <p:cNvPr id="5" name="Graphique 4">
            <a:extLst>
              <a:ext uri="{FF2B5EF4-FFF2-40B4-BE49-F238E27FC236}">
                <a16:creationId xmlns:a16="http://schemas.microsoft.com/office/drawing/2014/main" id="{D97075C2-D640-40B7-B715-DE36BBB3FC47}"/>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498963" y="4159250"/>
            <a:ext cx="1271271" cy="1257300"/>
          </a:xfrm>
          <a:prstGeom prst="rect">
            <a:avLst/>
          </a:prstGeom>
        </p:spPr>
      </p:pic>
      <p:sp>
        <p:nvSpPr>
          <p:cNvPr id="14" name="Espace réservé du texte 17">
            <a:extLst>
              <a:ext uri="{FF2B5EF4-FFF2-40B4-BE49-F238E27FC236}">
                <a16:creationId xmlns:a16="http://schemas.microsoft.com/office/drawing/2014/main" id="{B077D764-009F-4B11-889B-7C1F77AE7EF8}"/>
              </a:ext>
            </a:extLst>
          </p:cNvPr>
          <p:cNvSpPr>
            <a:spLocks noGrp="1"/>
          </p:cNvSpPr>
          <p:nvPr>
            <p:ph type="body" sz="quarter" idx="22" hasCustomPrompt="1"/>
          </p:nvPr>
        </p:nvSpPr>
        <p:spPr>
          <a:xfrm>
            <a:off x="1158241" y="3020997"/>
            <a:ext cx="1118105" cy="443199"/>
          </a:xfrm>
        </p:spPr>
        <p:txBody>
          <a:bodyPr vert="horz" lIns="0" tIns="0" rIns="0" bIns="0" rtlCol="0">
            <a:noAutofit/>
          </a:bodyPr>
          <a:lstStyle>
            <a:lvl1pPr algn="r">
              <a:defRPr lang="en-US" sz="3200" b="1" noProof="0" dirty="0">
                <a:solidFill>
                  <a:schemeClr val="bg2"/>
                </a:solidFill>
              </a:defRPr>
            </a:lvl1pPr>
          </a:lstStyle>
          <a:p>
            <a:pPr lvl="0">
              <a:lnSpc>
                <a:spcPct val="90000"/>
              </a:lnSpc>
            </a:pPr>
            <a:r>
              <a:rPr lang="en-US" noProof="0"/>
              <a:t>00</a:t>
            </a:r>
          </a:p>
        </p:txBody>
      </p:sp>
      <p:sp>
        <p:nvSpPr>
          <p:cNvPr id="15" name="Espace réservé du texte 17">
            <a:extLst>
              <a:ext uri="{FF2B5EF4-FFF2-40B4-BE49-F238E27FC236}">
                <a16:creationId xmlns:a16="http://schemas.microsoft.com/office/drawing/2014/main" id="{26F07BC6-BD1D-4953-9F45-D190CB67B241}"/>
              </a:ext>
            </a:extLst>
          </p:cNvPr>
          <p:cNvSpPr>
            <a:spLocks noGrp="1"/>
          </p:cNvSpPr>
          <p:nvPr>
            <p:ph type="body" sz="quarter" idx="23"/>
          </p:nvPr>
        </p:nvSpPr>
        <p:spPr>
          <a:xfrm>
            <a:off x="2679091" y="3020997"/>
            <a:ext cx="6517348" cy="443199"/>
          </a:xfrm>
        </p:spPr>
        <p:txBody>
          <a:bodyPr/>
          <a:lstStyle>
            <a:lvl1pPr>
              <a:lnSpc>
                <a:spcPct val="90000"/>
              </a:lnSpc>
              <a:defRPr lang="fr-FR" sz="3200" b="1" i="0" kern="1200" dirty="0" err="1">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fr-FR" noProof="0"/>
              <a:t>Cliquez pour modifier les styles du texte du masque</a:t>
            </a:r>
          </a:p>
        </p:txBody>
      </p:sp>
      <p:sp>
        <p:nvSpPr>
          <p:cNvPr id="6" name="Espace réservé du texte 17">
            <a:extLst>
              <a:ext uri="{FF2B5EF4-FFF2-40B4-BE49-F238E27FC236}">
                <a16:creationId xmlns:a16="http://schemas.microsoft.com/office/drawing/2014/main" id="{FB6BFF7B-8B97-443F-8D19-A75C20F978D1}"/>
              </a:ext>
            </a:extLst>
          </p:cNvPr>
          <p:cNvSpPr>
            <a:spLocks noGrp="1"/>
          </p:cNvSpPr>
          <p:nvPr>
            <p:ph type="body" sz="quarter" idx="24"/>
          </p:nvPr>
        </p:nvSpPr>
        <p:spPr>
          <a:xfrm>
            <a:off x="2679091" y="3980878"/>
            <a:ext cx="6517348" cy="315415"/>
          </a:xfrm>
        </p:spPr>
        <p:txBody>
          <a:bodyPr/>
          <a:lstStyle>
            <a:lvl1pPr>
              <a:lnSpc>
                <a:spcPct val="90000"/>
              </a:lnSpc>
              <a:defRPr lang="fr-FR" sz="1867" b="0" i="1" kern="1200" dirty="0" err="1">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fr-FR" noProof="0"/>
              <a:t>Cliquez pour modifier les styles du texte du masque</a:t>
            </a:r>
          </a:p>
        </p:txBody>
      </p:sp>
      <p:sp>
        <p:nvSpPr>
          <p:cNvPr id="7" name="Espace réservé du texte 17">
            <a:extLst>
              <a:ext uri="{FF2B5EF4-FFF2-40B4-BE49-F238E27FC236}">
                <a16:creationId xmlns:a16="http://schemas.microsoft.com/office/drawing/2014/main" id="{DA36FF3D-AF0A-45ED-BF39-F628AE9DBF56}"/>
              </a:ext>
            </a:extLst>
          </p:cNvPr>
          <p:cNvSpPr>
            <a:spLocks noGrp="1"/>
          </p:cNvSpPr>
          <p:nvPr>
            <p:ph type="body" sz="quarter" idx="25"/>
          </p:nvPr>
        </p:nvSpPr>
        <p:spPr>
          <a:xfrm>
            <a:off x="2679091" y="3554158"/>
            <a:ext cx="6517348" cy="315415"/>
          </a:xfrm>
        </p:spPr>
        <p:txBody>
          <a:bodyPr/>
          <a:lstStyle>
            <a:lvl1pPr>
              <a:lnSpc>
                <a:spcPct val="90000"/>
              </a:lnSpc>
              <a:defRPr lang="fr-FR" sz="1867" b="0" i="0" kern="1200" cap="all" baseline="0" dirty="0" err="1">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fr-FR" noProof="0"/>
              <a:t>Cliquez pour modifier les styles du texte du masque</a:t>
            </a:r>
          </a:p>
        </p:txBody>
      </p:sp>
    </p:spTree>
    <p:extLst>
      <p:ext uri="{BB962C8B-B14F-4D97-AF65-F5344CB8AC3E}">
        <p14:creationId xmlns:p14="http://schemas.microsoft.com/office/powerpoint/2010/main" val="1283655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preserve="1" userDrawn="1">
  <p:cSld name="Chapter (Dark) Option 2">
    <p:bg>
      <p:bgPr>
        <a:solidFill>
          <a:srgbClr val="1E034A"/>
        </a:solidFill>
        <a:effectLst/>
      </p:bgPr>
    </p:bg>
    <p:spTree>
      <p:nvGrpSpPr>
        <p:cNvPr id="1" name=""/>
        <p:cNvGrpSpPr/>
        <p:nvPr/>
      </p:nvGrpSpPr>
      <p:grpSpPr>
        <a:xfrm>
          <a:off x="0" y="0"/>
          <a:ext cx="0" cy="0"/>
          <a:chOff x="0" y="0"/>
          <a:chExt cx="0" cy="0"/>
        </a:xfrm>
      </p:grpSpPr>
      <p:sp>
        <p:nvSpPr>
          <p:cNvPr id="14" name="Espace réservé du texte 17">
            <a:extLst>
              <a:ext uri="{FF2B5EF4-FFF2-40B4-BE49-F238E27FC236}">
                <a16:creationId xmlns:a16="http://schemas.microsoft.com/office/drawing/2014/main" id="{B077D764-009F-4B11-889B-7C1F77AE7EF8}"/>
              </a:ext>
            </a:extLst>
          </p:cNvPr>
          <p:cNvSpPr>
            <a:spLocks noGrp="1"/>
          </p:cNvSpPr>
          <p:nvPr>
            <p:ph type="body" sz="quarter" idx="22" hasCustomPrompt="1"/>
          </p:nvPr>
        </p:nvSpPr>
        <p:spPr>
          <a:xfrm>
            <a:off x="1158241" y="3020997"/>
            <a:ext cx="1118105" cy="443199"/>
          </a:xfrm>
        </p:spPr>
        <p:txBody>
          <a:bodyPr vert="horz" lIns="0" tIns="0" rIns="0" bIns="0" rtlCol="0">
            <a:noAutofit/>
          </a:bodyPr>
          <a:lstStyle>
            <a:lvl1pPr algn="r">
              <a:defRPr lang="en-US" sz="3200" b="1" noProof="0" dirty="0">
                <a:solidFill>
                  <a:schemeClr val="bg2"/>
                </a:solidFill>
              </a:defRPr>
            </a:lvl1pPr>
          </a:lstStyle>
          <a:p>
            <a:pPr lvl="0">
              <a:lnSpc>
                <a:spcPct val="90000"/>
              </a:lnSpc>
            </a:pPr>
            <a:r>
              <a:rPr lang="en-US" noProof="0"/>
              <a:t>00</a:t>
            </a:r>
          </a:p>
        </p:txBody>
      </p:sp>
      <p:sp>
        <p:nvSpPr>
          <p:cNvPr id="15" name="Espace réservé du texte 17">
            <a:extLst>
              <a:ext uri="{FF2B5EF4-FFF2-40B4-BE49-F238E27FC236}">
                <a16:creationId xmlns:a16="http://schemas.microsoft.com/office/drawing/2014/main" id="{26F07BC6-BD1D-4953-9F45-D190CB67B241}"/>
              </a:ext>
            </a:extLst>
          </p:cNvPr>
          <p:cNvSpPr>
            <a:spLocks noGrp="1"/>
          </p:cNvSpPr>
          <p:nvPr>
            <p:ph type="body" sz="quarter" idx="23"/>
          </p:nvPr>
        </p:nvSpPr>
        <p:spPr>
          <a:xfrm>
            <a:off x="2679091" y="3020997"/>
            <a:ext cx="6517348" cy="443199"/>
          </a:xfrm>
        </p:spPr>
        <p:txBody>
          <a:bodyPr/>
          <a:lstStyle>
            <a:lvl1pPr>
              <a:lnSpc>
                <a:spcPct val="90000"/>
              </a:lnSpc>
              <a:defRPr lang="fr-FR" sz="3200" b="1" i="0" kern="1200" dirty="0" err="1">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fr-FR" noProof="0"/>
              <a:t>Cliquez pour modifier les styles du texte du masque</a:t>
            </a:r>
          </a:p>
        </p:txBody>
      </p:sp>
      <p:sp>
        <p:nvSpPr>
          <p:cNvPr id="6" name="Espace réservé du texte 17">
            <a:extLst>
              <a:ext uri="{FF2B5EF4-FFF2-40B4-BE49-F238E27FC236}">
                <a16:creationId xmlns:a16="http://schemas.microsoft.com/office/drawing/2014/main" id="{FB6BFF7B-8B97-443F-8D19-A75C20F978D1}"/>
              </a:ext>
            </a:extLst>
          </p:cNvPr>
          <p:cNvSpPr>
            <a:spLocks noGrp="1"/>
          </p:cNvSpPr>
          <p:nvPr>
            <p:ph type="body" sz="quarter" idx="24"/>
          </p:nvPr>
        </p:nvSpPr>
        <p:spPr>
          <a:xfrm>
            <a:off x="2679091" y="3980878"/>
            <a:ext cx="6517348" cy="315415"/>
          </a:xfrm>
        </p:spPr>
        <p:txBody>
          <a:bodyPr/>
          <a:lstStyle>
            <a:lvl1pPr>
              <a:lnSpc>
                <a:spcPct val="90000"/>
              </a:lnSpc>
              <a:defRPr lang="fr-FR" sz="1867" b="0" i="1" kern="1200" dirty="0" err="1">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fr-FR" noProof="0"/>
              <a:t>Cliquez pour modifier les styles du texte du masque</a:t>
            </a:r>
          </a:p>
        </p:txBody>
      </p:sp>
      <p:sp>
        <p:nvSpPr>
          <p:cNvPr id="7" name="Espace réservé du texte 17">
            <a:extLst>
              <a:ext uri="{FF2B5EF4-FFF2-40B4-BE49-F238E27FC236}">
                <a16:creationId xmlns:a16="http://schemas.microsoft.com/office/drawing/2014/main" id="{DA36FF3D-AF0A-45ED-BF39-F628AE9DBF56}"/>
              </a:ext>
            </a:extLst>
          </p:cNvPr>
          <p:cNvSpPr>
            <a:spLocks noGrp="1"/>
          </p:cNvSpPr>
          <p:nvPr>
            <p:ph type="body" sz="quarter" idx="25"/>
          </p:nvPr>
        </p:nvSpPr>
        <p:spPr>
          <a:xfrm>
            <a:off x="2679091" y="3554158"/>
            <a:ext cx="6517348" cy="315415"/>
          </a:xfrm>
        </p:spPr>
        <p:txBody>
          <a:bodyPr/>
          <a:lstStyle>
            <a:lvl1pPr>
              <a:lnSpc>
                <a:spcPct val="90000"/>
              </a:lnSpc>
              <a:defRPr lang="fr-FR" sz="1867" b="0" i="0" kern="1200" cap="all" baseline="0" dirty="0" err="1">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fr-FR" noProof="0"/>
              <a:t>Cliquez pour modifier les styles du texte du masque</a:t>
            </a:r>
          </a:p>
        </p:txBody>
      </p:sp>
      <p:pic>
        <p:nvPicPr>
          <p:cNvPr id="8" name="Graphique 4">
            <a:extLst>
              <a:ext uri="{FF2B5EF4-FFF2-40B4-BE49-F238E27FC236}">
                <a16:creationId xmlns:a16="http://schemas.microsoft.com/office/drawing/2014/main" id="{8304C7AB-4C03-445E-AB02-650736116614}"/>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216013" y="964399"/>
            <a:ext cx="1271271" cy="1257300"/>
          </a:xfrm>
          <a:prstGeom prst="rect">
            <a:avLst/>
          </a:prstGeom>
        </p:spPr>
      </p:pic>
    </p:spTree>
    <p:extLst>
      <p:ext uri="{BB962C8B-B14F-4D97-AF65-F5344CB8AC3E}">
        <p14:creationId xmlns:p14="http://schemas.microsoft.com/office/powerpoint/2010/main" val="126305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preserve="1" userDrawn="1">
  <p:cSld name="Chapter (Dark) Option 3">
    <p:bg>
      <p:bgPr>
        <a:solidFill>
          <a:srgbClr val="1E034A"/>
        </a:solidFill>
        <a:effectLst/>
      </p:bgPr>
    </p:bg>
    <p:spTree>
      <p:nvGrpSpPr>
        <p:cNvPr id="1" name=""/>
        <p:cNvGrpSpPr/>
        <p:nvPr/>
      </p:nvGrpSpPr>
      <p:grpSpPr>
        <a:xfrm>
          <a:off x="0" y="0"/>
          <a:ext cx="0" cy="0"/>
          <a:chOff x="0" y="0"/>
          <a:chExt cx="0" cy="0"/>
        </a:xfrm>
      </p:grpSpPr>
      <p:sp>
        <p:nvSpPr>
          <p:cNvPr id="14" name="Espace réservé du texte 17">
            <a:extLst>
              <a:ext uri="{FF2B5EF4-FFF2-40B4-BE49-F238E27FC236}">
                <a16:creationId xmlns:a16="http://schemas.microsoft.com/office/drawing/2014/main" id="{B077D764-009F-4B11-889B-7C1F77AE7EF8}"/>
              </a:ext>
            </a:extLst>
          </p:cNvPr>
          <p:cNvSpPr>
            <a:spLocks noGrp="1"/>
          </p:cNvSpPr>
          <p:nvPr>
            <p:ph type="body" sz="quarter" idx="22" hasCustomPrompt="1"/>
          </p:nvPr>
        </p:nvSpPr>
        <p:spPr>
          <a:xfrm>
            <a:off x="1158241" y="3020997"/>
            <a:ext cx="1118105" cy="443199"/>
          </a:xfrm>
        </p:spPr>
        <p:txBody>
          <a:bodyPr vert="horz" lIns="0" tIns="0" rIns="0" bIns="0" rtlCol="0">
            <a:noAutofit/>
          </a:bodyPr>
          <a:lstStyle>
            <a:lvl1pPr algn="r">
              <a:defRPr lang="en-US" sz="3200" b="1" noProof="0" dirty="0">
                <a:solidFill>
                  <a:schemeClr val="bg2"/>
                </a:solidFill>
              </a:defRPr>
            </a:lvl1pPr>
          </a:lstStyle>
          <a:p>
            <a:pPr lvl="0">
              <a:lnSpc>
                <a:spcPct val="90000"/>
              </a:lnSpc>
            </a:pPr>
            <a:r>
              <a:rPr lang="en-US" noProof="0"/>
              <a:t>00</a:t>
            </a:r>
          </a:p>
        </p:txBody>
      </p:sp>
      <p:sp>
        <p:nvSpPr>
          <p:cNvPr id="15" name="Espace réservé du texte 17">
            <a:extLst>
              <a:ext uri="{FF2B5EF4-FFF2-40B4-BE49-F238E27FC236}">
                <a16:creationId xmlns:a16="http://schemas.microsoft.com/office/drawing/2014/main" id="{26F07BC6-BD1D-4953-9F45-D190CB67B241}"/>
              </a:ext>
            </a:extLst>
          </p:cNvPr>
          <p:cNvSpPr>
            <a:spLocks noGrp="1"/>
          </p:cNvSpPr>
          <p:nvPr>
            <p:ph type="body" sz="quarter" idx="23"/>
          </p:nvPr>
        </p:nvSpPr>
        <p:spPr>
          <a:xfrm>
            <a:off x="2679091" y="3020997"/>
            <a:ext cx="6517348" cy="443199"/>
          </a:xfrm>
        </p:spPr>
        <p:txBody>
          <a:bodyPr/>
          <a:lstStyle>
            <a:lvl1pPr>
              <a:lnSpc>
                <a:spcPct val="90000"/>
              </a:lnSpc>
              <a:defRPr lang="fr-FR" sz="3200" b="1" i="0" kern="1200" dirty="0" err="1">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fr-FR" noProof="0"/>
              <a:t>Cliquez pour modifier les styles du texte du masque</a:t>
            </a:r>
          </a:p>
        </p:txBody>
      </p:sp>
      <p:sp>
        <p:nvSpPr>
          <p:cNvPr id="6" name="Espace réservé du texte 17">
            <a:extLst>
              <a:ext uri="{FF2B5EF4-FFF2-40B4-BE49-F238E27FC236}">
                <a16:creationId xmlns:a16="http://schemas.microsoft.com/office/drawing/2014/main" id="{FB6BFF7B-8B97-443F-8D19-A75C20F978D1}"/>
              </a:ext>
            </a:extLst>
          </p:cNvPr>
          <p:cNvSpPr>
            <a:spLocks noGrp="1"/>
          </p:cNvSpPr>
          <p:nvPr>
            <p:ph type="body" sz="quarter" idx="24"/>
          </p:nvPr>
        </p:nvSpPr>
        <p:spPr>
          <a:xfrm>
            <a:off x="2679091" y="3980878"/>
            <a:ext cx="6517348" cy="315415"/>
          </a:xfrm>
        </p:spPr>
        <p:txBody>
          <a:bodyPr/>
          <a:lstStyle>
            <a:lvl1pPr>
              <a:lnSpc>
                <a:spcPct val="90000"/>
              </a:lnSpc>
              <a:defRPr lang="fr-FR" sz="1867" b="0" i="1" kern="1200" dirty="0" err="1">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fr-FR" noProof="0"/>
              <a:t>Cliquez pour modifier les styles du texte du masque</a:t>
            </a:r>
          </a:p>
        </p:txBody>
      </p:sp>
      <p:sp>
        <p:nvSpPr>
          <p:cNvPr id="7" name="Espace réservé du texte 17">
            <a:extLst>
              <a:ext uri="{FF2B5EF4-FFF2-40B4-BE49-F238E27FC236}">
                <a16:creationId xmlns:a16="http://schemas.microsoft.com/office/drawing/2014/main" id="{DA36FF3D-AF0A-45ED-BF39-F628AE9DBF56}"/>
              </a:ext>
            </a:extLst>
          </p:cNvPr>
          <p:cNvSpPr>
            <a:spLocks noGrp="1"/>
          </p:cNvSpPr>
          <p:nvPr>
            <p:ph type="body" sz="quarter" idx="25"/>
          </p:nvPr>
        </p:nvSpPr>
        <p:spPr>
          <a:xfrm>
            <a:off x="2679091" y="3554158"/>
            <a:ext cx="6517348" cy="315415"/>
          </a:xfrm>
        </p:spPr>
        <p:txBody>
          <a:bodyPr/>
          <a:lstStyle>
            <a:lvl1pPr>
              <a:lnSpc>
                <a:spcPct val="90000"/>
              </a:lnSpc>
              <a:defRPr lang="fr-FR" sz="1867" b="0" i="0" kern="1200" cap="all" baseline="0" dirty="0" err="1">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fr-FR" noProof="0"/>
              <a:t>Cliquez pour modifier les styles du texte du masque</a:t>
            </a:r>
          </a:p>
        </p:txBody>
      </p:sp>
      <p:pic>
        <p:nvPicPr>
          <p:cNvPr id="8" name="Graphique 4">
            <a:extLst>
              <a:ext uri="{FF2B5EF4-FFF2-40B4-BE49-F238E27FC236}">
                <a16:creationId xmlns:a16="http://schemas.microsoft.com/office/drawing/2014/main" id="{47A4CFED-9962-48A7-8ED7-BCB4523B3A34}"/>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16607" y="5024590"/>
            <a:ext cx="1271271" cy="1257300"/>
          </a:xfrm>
          <a:prstGeom prst="rect">
            <a:avLst/>
          </a:prstGeom>
        </p:spPr>
      </p:pic>
    </p:spTree>
    <p:extLst>
      <p:ext uri="{BB962C8B-B14F-4D97-AF65-F5344CB8AC3E}">
        <p14:creationId xmlns:p14="http://schemas.microsoft.com/office/powerpoint/2010/main" val="1737781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preserve="1" userDrawn="1">
  <p:cSld name="Text over Image">
    <p:bg>
      <p:bgPr>
        <a:solidFill>
          <a:schemeClr val="bg1"/>
        </a:solidFill>
        <a:effectLst/>
      </p:bgPr>
    </p:bg>
    <p:spTree>
      <p:nvGrpSpPr>
        <p:cNvPr id="1" name=""/>
        <p:cNvGrpSpPr/>
        <p:nvPr/>
      </p:nvGrpSpPr>
      <p:grpSpPr>
        <a:xfrm>
          <a:off x="0" y="0"/>
          <a:ext cx="0" cy="0"/>
          <a:chOff x="0" y="0"/>
          <a:chExt cx="0" cy="0"/>
        </a:xfrm>
      </p:grpSpPr>
      <p:sp>
        <p:nvSpPr>
          <p:cNvPr id="24" name="Picture Placeholder 23">
            <a:extLst>
              <a:ext uri="{FF2B5EF4-FFF2-40B4-BE49-F238E27FC236}">
                <a16:creationId xmlns:a16="http://schemas.microsoft.com/office/drawing/2014/main" id="{B3CF0ECB-30FF-45DD-8A41-5DF28038CBAD}"/>
              </a:ext>
            </a:extLst>
          </p:cNvPr>
          <p:cNvSpPr>
            <a:spLocks noGrp="1"/>
          </p:cNvSpPr>
          <p:nvPr>
            <p:ph type="pic" sz="quarter" idx="20"/>
          </p:nvPr>
        </p:nvSpPr>
        <p:spPr>
          <a:xfrm>
            <a:off x="3" y="0"/>
            <a:ext cx="12191999" cy="6858000"/>
          </a:xfrm>
          <a:custGeom>
            <a:avLst/>
            <a:gdLst>
              <a:gd name="connsiteX0" fmla="*/ 351363 w 9143999"/>
              <a:gd name="connsiteY0" fmla="*/ 4913481 h 5143500"/>
              <a:gd name="connsiteX1" fmla="*/ 331613 w 9143999"/>
              <a:gd name="connsiteY1" fmla="*/ 4933530 h 5143500"/>
              <a:gd name="connsiteX2" fmla="*/ 352237 w 9143999"/>
              <a:gd name="connsiteY2" fmla="*/ 4953582 h 5143500"/>
              <a:gd name="connsiteX3" fmla="*/ 371987 w 9143999"/>
              <a:gd name="connsiteY3" fmla="*/ 4933533 h 5143500"/>
              <a:gd name="connsiteX4" fmla="*/ 351363 w 9143999"/>
              <a:gd name="connsiteY4" fmla="*/ 4913481 h 5143500"/>
              <a:gd name="connsiteX5" fmla="*/ 892593 w 9143999"/>
              <a:gd name="connsiteY5" fmla="*/ 4837587 h 5143500"/>
              <a:gd name="connsiteX6" fmla="*/ 917846 w 9143999"/>
              <a:gd name="connsiteY6" fmla="*/ 4847631 h 5143500"/>
              <a:gd name="connsiteX7" fmla="*/ 927648 w 9143999"/>
              <a:gd name="connsiteY7" fmla="*/ 4877990 h 5143500"/>
              <a:gd name="connsiteX8" fmla="*/ 918100 w 9143999"/>
              <a:gd name="connsiteY8" fmla="*/ 4908353 h 5143500"/>
              <a:gd name="connsiteX9" fmla="*/ 894866 w 9143999"/>
              <a:gd name="connsiteY9" fmla="*/ 4918277 h 5143500"/>
              <a:gd name="connsiteX10" fmla="*/ 868933 w 9143999"/>
              <a:gd name="connsiteY10" fmla="*/ 4908080 h 5143500"/>
              <a:gd name="connsiteX11" fmla="*/ 859062 w 9143999"/>
              <a:gd name="connsiteY11" fmla="*/ 4877877 h 5143500"/>
              <a:gd name="connsiteX12" fmla="*/ 868678 w 9143999"/>
              <a:gd name="connsiteY12" fmla="*/ 4847677 h 5143500"/>
              <a:gd name="connsiteX13" fmla="*/ 559057 w 9143999"/>
              <a:gd name="connsiteY13" fmla="*/ 4837499 h 5143500"/>
              <a:gd name="connsiteX14" fmla="*/ 578336 w 9143999"/>
              <a:gd name="connsiteY14" fmla="*/ 4840021 h 5143500"/>
              <a:gd name="connsiteX15" fmla="*/ 585643 w 9143999"/>
              <a:gd name="connsiteY15" fmla="*/ 4847817 h 5143500"/>
              <a:gd name="connsiteX16" fmla="*/ 585643 w 9143999"/>
              <a:gd name="connsiteY16" fmla="*/ 4907937 h 5143500"/>
              <a:gd name="connsiteX17" fmla="*/ 578336 w 9143999"/>
              <a:gd name="connsiteY17" fmla="*/ 4915741 h 5143500"/>
              <a:gd name="connsiteX18" fmla="*/ 558605 w 9143999"/>
              <a:gd name="connsiteY18" fmla="*/ 4918322 h 5143500"/>
              <a:gd name="connsiteX19" fmla="*/ 534559 w 9143999"/>
              <a:gd name="connsiteY19" fmla="*/ 4909442 h 5143500"/>
              <a:gd name="connsiteX20" fmla="*/ 523519 w 9143999"/>
              <a:gd name="connsiteY20" fmla="*/ 4877990 h 5143500"/>
              <a:gd name="connsiteX21" fmla="*/ 534559 w 9143999"/>
              <a:gd name="connsiteY21" fmla="*/ 4846542 h 5143500"/>
              <a:gd name="connsiteX22" fmla="*/ 1101680 w 9143999"/>
              <a:gd name="connsiteY22" fmla="*/ 4805359 h 5143500"/>
              <a:gd name="connsiteX23" fmla="*/ 1095864 w 9143999"/>
              <a:gd name="connsiteY23" fmla="*/ 4811167 h 5143500"/>
              <a:gd name="connsiteX24" fmla="*/ 1095864 w 9143999"/>
              <a:gd name="connsiteY24" fmla="*/ 4944812 h 5143500"/>
              <a:gd name="connsiteX25" fmla="*/ 1101680 w 9143999"/>
              <a:gd name="connsiteY25" fmla="*/ 4950628 h 5143500"/>
              <a:gd name="connsiteX26" fmla="*/ 1127823 w 9143999"/>
              <a:gd name="connsiteY26" fmla="*/ 4950628 h 5143500"/>
              <a:gd name="connsiteX27" fmla="*/ 1128318 w 9143999"/>
              <a:gd name="connsiteY27" fmla="*/ 4950134 h 5143500"/>
              <a:gd name="connsiteX28" fmla="*/ 1130431 w 9143999"/>
              <a:gd name="connsiteY28" fmla="*/ 4950134 h 5143500"/>
              <a:gd name="connsiteX29" fmla="*/ 1136285 w 9143999"/>
              <a:gd name="connsiteY29" fmla="*/ 4944348 h 5143500"/>
              <a:gd name="connsiteX30" fmla="*/ 1136285 w 9143999"/>
              <a:gd name="connsiteY30" fmla="*/ 4811405 h 5143500"/>
              <a:gd name="connsiteX31" fmla="*/ 1130431 w 9143999"/>
              <a:gd name="connsiteY31" fmla="*/ 4805627 h 5143500"/>
              <a:gd name="connsiteX32" fmla="*/ 1128092 w 9143999"/>
              <a:gd name="connsiteY32" fmla="*/ 4805627 h 5143500"/>
              <a:gd name="connsiteX33" fmla="*/ 1127823 w 9143999"/>
              <a:gd name="connsiteY33" fmla="*/ 4805359 h 5143500"/>
              <a:gd name="connsiteX34" fmla="*/ 891920 w 9143999"/>
              <a:gd name="connsiteY34" fmla="*/ 4802455 h 5143500"/>
              <a:gd name="connsiteX35" fmla="*/ 819859 w 9143999"/>
              <a:gd name="connsiteY35" fmla="*/ 4877990 h 5143500"/>
              <a:gd name="connsiteX36" fmla="*/ 893949 w 9143999"/>
              <a:gd name="connsiteY36" fmla="*/ 4953533 h 5143500"/>
              <a:gd name="connsiteX37" fmla="*/ 923593 w 9143999"/>
              <a:gd name="connsiteY37" fmla="*/ 4947899 h 5143500"/>
              <a:gd name="connsiteX38" fmla="*/ 924071 w 9143999"/>
              <a:gd name="connsiteY38" fmla="*/ 4947569 h 5143500"/>
              <a:gd name="connsiteX39" fmla="*/ 924870 w 9143999"/>
              <a:gd name="connsiteY39" fmla="*/ 4947419 h 5143500"/>
              <a:gd name="connsiteX40" fmla="*/ 967553 w 9143999"/>
              <a:gd name="connsiteY40" fmla="*/ 4877877 h 5143500"/>
              <a:gd name="connsiteX41" fmla="*/ 924008 w 9143999"/>
              <a:gd name="connsiteY41" fmla="*/ 4808342 h 5143500"/>
              <a:gd name="connsiteX42" fmla="*/ 922787 w 9143999"/>
              <a:gd name="connsiteY42" fmla="*/ 4808121 h 5143500"/>
              <a:gd name="connsiteX43" fmla="*/ 922737 w 9143999"/>
              <a:gd name="connsiteY43" fmla="*/ 4808088 h 5143500"/>
              <a:gd name="connsiteX44" fmla="*/ 891920 w 9143999"/>
              <a:gd name="connsiteY44" fmla="*/ 4802455 h 5143500"/>
              <a:gd name="connsiteX45" fmla="*/ 725443 w 9143999"/>
              <a:gd name="connsiteY45" fmla="*/ 4802455 h 5143500"/>
              <a:gd name="connsiteX46" fmla="*/ 667045 w 9143999"/>
              <a:gd name="connsiteY46" fmla="*/ 4812907 h 5143500"/>
              <a:gd name="connsiteX47" fmla="*/ 666933 w 9143999"/>
              <a:gd name="connsiteY47" fmla="*/ 4813086 h 5143500"/>
              <a:gd name="connsiteX48" fmla="*/ 666650 w 9143999"/>
              <a:gd name="connsiteY48" fmla="*/ 4813136 h 5143500"/>
              <a:gd name="connsiteX49" fmla="*/ 659335 w 9143999"/>
              <a:gd name="connsiteY49" fmla="*/ 4824699 h 5143500"/>
              <a:gd name="connsiteX50" fmla="*/ 659335 w 9143999"/>
              <a:gd name="connsiteY50" fmla="*/ 4944348 h 5143500"/>
              <a:gd name="connsiteX51" fmla="*/ 659777 w 9143999"/>
              <a:gd name="connsiteY51" fmla="*/ 4944785 h 5143500"/>
              <a:gd name="connsiteX52" fmla="*/ 659777 w 9143999"/>
              <a:gd name="connsiteY52" fmla="*/ 4944812 h 5143500"/>
              <a:gd name="connsiteX53" fmla="*/ 665593 w 9143999"/>
              <a:gd name="connsiteY53" fmla="*/ 4950628 h 5143500"/>
              <a:gd name="connsiteX54" fmla="*/ 691736 w 9143999"/>
              <a:gd name="connsiteY54" fmla="*/ 4950628 h 5143500"/>
              <a:gd name="connsiteX55" fmla="*/ 697552 w 9143999"/>
              <a:gd name="connsiteY55" fmla="*/ 4944812 h 5143500"/>
              <a:gd name="connsiteX56" fmla="*/ 697552 w 9143999"/>
              <a:gd name="connsiteY56" fmla="*/ 4847194 h 5143500"/>
              <a:gd name="connsiteX57" fmla="*/ 704448 w 9143999"/>
              <a:gd name="connsiteY57" fmla="*/ 4839717 h 5143500"/>
              <a:gd name="connsiteX58" fmla="*/ 726010 w 9143999"/>
              <a:gd name="connsiteY58" fmla="*/ 4837419 h 5143500"/>
              <a:gd name="connsiteX59" fmla="*/ 746013 w 9143999"/>
              <a:gd name="connsiteY59" fmla="*/ 4843168 h 5143500"/>
              <a:gd name="connsiteX60" fmla="*/ 754202 w 9143999"/>
              <a:gd name="connsiteY60" fmla="*/ 4862009 h 5143500"/>
              <a:gd name="connsiteX61" fmla="*/ 754202 w 9143999"/>
              <a:gd name="connsiteY61" fmla="*/ 4944812 h 5143500"/>
              <a:gd name="connsiteX62" fmla="*/ 760018 w 9143999"/>
              <a:gd name="connsiteY62" fmla="*/ 4950628 h 5143500"/>
              <a:gd name="connsiteX63" fmla="*/ 786160 w 9143999"/>
              <a:gd name="connsiteY63" fmla="*/ 4950628 h 5143500"/>
              <a:gd name="connsiteX64" fmla="*/ 791976 w 9143999"/>
              <a:gd name="connsiteY64" fmla="*/ 4944812 h 5143500"/>
              <a:gd name="connsiteX65" fmla="*/ 791976 w 9143999"/>
              <a:gd name="connsiteY65" fmla="*/ 4944762 h 5143500"/>
              <a:gd name="connsiteX66" fmla="*/ 792395 w 9143999"/>
              <a:gd name="connsiteY66" fmla="*/ 4944348 h 5143500"/>
              <a:gd name="connsiteX67" fmla="*/ 792395 w 9143999"/>
              <a:gd name="connsiteY67" fmla="*/ 4857065 h 5143500"/>
              <a:gd name="connsiteX68" fmla="*/ 775798 w 9143999"/>
              <a:gd name="connsiteY68" fmla="*/ 4816682 h 5143500"/>
              <a:gd name="connsiteX69" fmla="*/ 775543 w 9143999"/>
              <a:gd name="connsiteY69" fmla="*/ 4816611 h 5143500"/>
              <a:gd name="connsiteX70" fmla="*/ 775486 w 9143999"/>
              <a:gd name="connsiteY70" fmla="*/ 4816471 h 5143500"/>
              <a:gd name="connsiteX71" fmla="*/ 725443 w 9143999"/>
              <a:gd name="connsiteY71" fmla="*/ 4802455 h 5143500"/>
              <a:gd name="connsiteX72" fmla="*/ 559834 w 9143999"/>
              <a:gd name="connsiteY72" fmla="*/ 4802455 h 5143500"/>
              <a:gd name="connsiteX73" fmla="*/ 529662 w 9143999"/>
              <a:gd name="connsiteY73" fmla="*/ 4807762 h 5143500"/>
              <a:gd name="connsiteX74" fmla="*/ 529594 w 9143999"/>
              <a:gd name="connsiteY74" fmla="*/ 4807805 h 5143500"/>
              <a:gd name="connsiteX75" fmla="*/ 528372 w 9143999"/>
              <a:gd name="connsiteY75" fmla="*/ 4808018 h 5143500"/>
              <a:gd name="connsiteX76" fmla="*/ 483586 w 9143999"/>
              <a:gd name="connsiteY76" fmla="*/ 4877877 h 5143500"/>
              <a:gd name="connsiteX77" fmla="*/ 526397 w 9143999"/>
              <a:gd name="connsiteY77" fmla="*/ 4947825 h 5143500"/>
              <a:gd name="connsiteX78" fmla="*/ 527142 w 9143999"/>
              <a:gd name="connsiteY78" fmla="*/ 4947947 h 5143500"/>
              <a:gd name="connsiteX79" fmla="*/ 527700 w 9143999"/>
              <a:gd name="connsiteY79" fmla="*/ 4948307 h 5143500"/>
              <a:gd name="connsiteX80" fmla="*/ 559257 w 9143999"/>
              <a:gd name="connsiteY80" fmla="*/ 4953533 h 5143500"/>
              <a:gd name="connsiteX81" fmla="*/ 617069 w 9143999"/>
              <a:gd name="connsiteY81" fmla="*/ 4941908 h 5143500"/>
              <a:gd name="connsiteX82" fmla="*/ 624337 w 9143999"/>
              <a:gd name="connsiteY82" fmla="*/ 4930284 h 5143500"/>
              <a:gd name="connsiteX83" fmla="*/ 624337 w 9143999"/>
              <a:gd name="connsiteY83" fmla="*/ 4824821 h 5143500"/>
              <a:gd name="connsiteX84" fmla="*/ 617069 w 9143999"/>
              <a:gd name="connsiteY84" fmla="*/ 4813204 h 5143500"/>
              <a:gd name="connsiteX85" fmla="*/ 559834 w 9143999"/>
              <a:gd name="connsiteY85" fmla="*/ 4802455 h 5143500"/>
              <a:gd name="connsiteX86" fmla="*/ 398011 w 9143999"/>
              <a:gd name="connsiteY86" fmla="*/ 4801292 h 5143500"/>
              <a:gd name="connsiteX87" fmla="*/ 395922 w 9143999"/>
              <a:gd name="connsiteY87" fmla="*/ 4801589 h 5143500"/>
              <a:gd name="connsiteX88" fmla="*/ 395863 w 9143999"/>
              <a:gd name="connsiteY88" fmla="*/ 4801582 h 5143500"/>
              <a:gd name="connsiteX89" fmla="*/ 331528 w 9143999"/>
              <a:gd name="connsiteY89" fmla="*/ 4853603 h 5143500"/>
              <a:gd name="connsiteX90" fmla="*/ 425688 w 9143999"/>
              <a:gd name="connsiteY90" fmla="*/ 4933656 h 5143500"/>
              <a:gd name="connsiteX91" fmla="*/ 423936 w 9143999"/>
              <a:gd name="connsiteY91" fmla="*/ 4944348 h 5143500"/>
              <a:gd name="connsiteX92" fmla="*/ 423645 w 9143999"/>
              <a:gd name="connsiteY92" fmla="*/ 4946089 h 5143500"/>
              <a:gd name="connsiteX93" fmla="*/ 428029 w 9143999"/>
              <a:gd name="connsiteY93" fmla="*/ 4950134 h 5143500"/>
              <a:gd name="connsiteX94" fmla="*/ 429440 w 9143999"/>
              <a:gd name="connsiteY94" fmla="*/ 4950134 h 5143500"/>
              <a:gd name="connsiteX95" fmla="*/ 429969 w 9143999"/>
              <a:gd name="connsiteY95" fmla="*/ 4950628 h 5143500"/>
              <a:gd name="connsiteX96" fmla="*/ 456121 w 9143999"/>
              <a:gd name="connsiteY96" fmla="*/ 4950628 h 5143500"/>
              <a:gd name="connsiteX97" fmla="*/ 463668 w 9143999"/>
              <a:gd name="connsiteY97" fmla="*/ 4944812 h 5143500"/>
              <a:gd name="connsiteX98" fmla="*/ 465995 w 9143999"/>
              <a:gd name="connsiteY98" fmla="*/ 4928255 h 5143500"/>
              <a:gd name="connsiteX99" fmla="*/ 372445 w 9143999"/>
              <a:gd name="connsiteY99" fmla="*/ 4850972 h 5143500"/>
              <a:gd name="connsiteX100" fmla="*/ 378874 w 9143999"/>
              <a:gd name="connsiteY100" fmla="*/ 4840371 h 5143500"/>
              <a:gd name="connsiteX101" fmla="*/ 395404 w 9143999"/>
              <a:gd name="connsiteY101" fmla="*/ 4836760 h 5143500"/>
              <a:gd name="connsiteX102" fmla="*/ 438848 w 9143999"/>
              <a:gd name="connsiteY102" fmla="*/ 4849557 h 5143500"/>
              <a:gd name="connsiteX103" fmla="*/ 443232 w 9143999"/>
              <a:gd name="connsiteY103" fmla="*/ 4850714 h 5143500"/>
              <a:gd name="connsiteX104" fmla="*/ 443815 w 9143999"/>
              <a:gd name="connsiteY104" fmla="*/ 4850347 h 5143500"/>
              <a:gd name="connsiteX105" fmla="*/ 445074 w 9143999"/>
              <a:gd name="connsiteY105" fmla="*/ 4850684 h 5143500"/>
              <a:gd name="connsiteX106" fmla="*/ 451467 w 9143999"/>
              <a:gd name="connsiteY106" fmla="*/ 4846616 h 5143500"/>
              <a:gd name="connsiteX107" fmla="*/ 460476 w 9143999"/>
              <a:gd name="connsiteY107" fmla="*/ 4827435 h 5143500"/>
              <a:gd name="connsiteX108" fmla="*/ 461639 w 9143999"/>
              <a:gd name="connsiteY108" fmla="*/ 4822502 h 5143500"/>
              <a:gd name="connsiteX109" fmla="*/ 458150 w 9143999"/>
              <a:gd name="connsiteY109" fmla="*/ 4816686 h 5143500"/>
              <a:gd name="connsiteX110" fmla="*/ 398011 w 9143999"/>
              <a:gd name="connsiteY110" fmla="*/ 4801292 h 5143500"/>
              <a:gd name="connsiteX111" fmla="*/ 1053743 w 9143999"/>
              <a:gd name="connsiteY111" fmla="*/ 4747249 h 5143500"/>
              <a:gd name="connsiteX112" fmla="*/ 994181 w 9143999"/>
              <a:gd name="connsiteY112" fmla="*/ 4808264 h 5143500"/>
              <a:gd name="connsiteX113" fmla="*/ 994181 w 9143999"/>
              <a:gd name="connsiteY113" fmla="*/ 4944812 h 5143500"/>
              <a:gd name="connsiteX114" fmla="*/ 999997 w 9143999"/>
              <a:gd name="connsiteY114" fmla="*/ 4950628 h 5143500"/>
              <a:gd name="connsiteX115" fmla="*/ 1025851 w 9143999"/>
              <a:gd name="connsiteY115" fmla="*/ 4950628 h 5143500"/>
              <a:gd name="connsiteX116" fmla="*/ 1026345 w 9143999"/>
              <a:gd name="connsiteY116" fmla="*/ 4950134 h 5143500"/>
              <a:gd name="connsiteX117" fmla="*/ 1027794 w 9143999"/>
              <a:gd name="connsiteY117" fmla="*/ 4950134 h 5143500"/>
              <a:gd name="connsiteX118" fmla="*/ 1033639 w 9143999"/>
              <a:gd name="connsiteY118" fmla="*/ 4944348 h 5143500"/>
              <a:gd name="connsiteX119" fmla="*/ 1033639 w 9143999"/>
              <a:gd name="connsiteY119" fmla="*/ 4837419 h 5143500"/>
              <a:gd name="connsiteX120" fmla="*/ 1070780 w 9143999"/>
              <a:gd name="connsiteY120" fmla="*/ 4837419 h 5143500"/>
              <a:gd name="connsiteX121" fmla="*/ 1076625 w 9143999"/>
              <a:gd name="connsiteY121" fmla="*/ 4831634 h 5143500"/>
              <a:gd name="connsiteX122" fmla="*/ 1076625 w 9143999"/>
              <a:gd name="connsiteY122" fmla="*/ 4811692 h 5143500"/>
              <a:gd name="connsiteX123" fmla="*/ 1070780 w 9143999"/>
              <a:gd name="connsiteY123" fmla="*/ 4805627 h 5143500"/>
              <a:gd name="connsiteX124" fmla="*/ 1068815 w 9143999"/>
              <a:gd name="connsiteY124" fmla="*/ 4805627 h 5143500"/>
              <a:gd name="connsiteX125" fmla="*/ 1068559 w 9143999"/>
              <a:gd name="connsiteY125" fmla="*/ 4805359 h 5143500"/>
              <a:gd name="connsiteX126" fmla="*/ 1033639 w 9143999"/>
              <a:gd name="connsiteY126" fmla="*/ 4805359 h 5143500"/>
              <a:gd name="connsiteX127" fmla="*/ 1033639 w 9143999"/>
              <a:gd name="connsiteY127" fmla="*/ 4802443 h 5143500"/>
              <a:gd name="connsiteX128" fmla="*/ 1056748 w 9143999"/>
              <a:gd name="connsiteY128" fmla="*/ 4778457 h 5143500"/>
              <a:gd name="connsiteX129" fmla="*/ 1071071 w 9143999"/>
              <a:gd name="connsiteY129" fmla="*/ 4779901 h 5143500"/>
              <a:gd name="connsiteX130" fmla="*/ 1076625 w 9143999"/>
              <a:gd name="connsiteY130" fmla="*/ 4774411 h 5143500"/>
              <a:gd name="connsiteX131" fmla="*/ 1079556 w 9143999"/>
              <a:gd name="connsiteY131" fmla="*/ 4759385 h 5143500"/>
              <a:gd name="connsiteX132" fmla="*/ 1080138 w 9143999"/>
              <a:gd name="connsiteY132" fmla="*/ 4755627 h 5143500"/>
              <a:gd name="connsiteX133" fmla="*/ 1074293 w 9143999"/>
              <a:gd name="connsiteY133" fmla="*/ 4749848 h 5143500"/>
              <a:gd name="connsiteX134" fmla="*/ 1072404 w 9143999"/>
              <a:gd name="connsiteY134" fmla="*/ 4749641 h 5143500"/>
              <a:gd name="connsiteX135" fmla="*/ 1072049 w 9143999"/>
              <a:gd name="connsiteY135" fmla="*/ 4749285 h 5143500"/>
              <a:gd name="connsiteX136" fmla="*/ 1053743 w 9143999"/>
              <a:gd name="connsiteY136" fmla="*/ 4747249 h 5143500"/>
              <a:gd name="connsiteX137" fmla="*/ 1115151 w 9143999"/>
              <a:gd name="connsiteY137" fmla="*/ 4747131 h 5143500"/>
              <a:gd name="connsiteX138" fmla="*/ 1095104 w 9143999"/>
              <a:gd name="connsiteY138" fmla="*/ 4767478 h 5143500"/>
              <a:gd name="connsiteX139" fmla="*/ 1116017 w 9143999"/>
              <a:gd name="connsiteY139" fmla="*/ 4787818 h 5143500"/>
              <a:gd name="connsiteX140" fmla="*/ 1136065 w 9143999"/>
              <a:gd name="connsiteY140" fmla="*/ 4767481 h 5143500"/>
              <a:gd name="connsiteX141" fmla="*/ 1115151 w 9143999"/>
              <a:gd name="connsiteY141" fmla="*/ 4747131 h 5143500"/>
              <a:gd name="connsiteX142" fmla="*/ 0 w 9143999"/>
              <a:gd name="connsiteY142" fmla="*/ 0 h 5143500"/>
              <a:gd name="connsiteX143" fmla="*/ 9143999 w 9143999"/>
              <a:gd name="connsiteY143" fmla="*/ 0 h 5143500"/>
              <a:gd name="connsiteX144" fmla="*/ 9143999 w 9143999"/>
              <a:gd name="connsiteY144" fmla="*/ 5143500 h 5143500"/>
              <a:gd name="connsiteX145" fmla="*/ 0 w 9143999"/>
              <a:gd name="connsiteY145"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9143999" h="5143500">
                <a:moveTo>
                  <a:pt x="351363" y="4913481"/>
                </a:moveTo>
                <a:cubicBezTo>
                  <a:pt x="339456" y="4913486"/>
                  <a:pt x="331612" y="4921037"/>
                  <a:pt x="331613" y="4933530"/>
                </a:cubicBezTo>
                <a:cubicBezTo>
                  <a:pt x="331608" y="4945734"/>
                  <a:pt x="339456" y="4953580"/>
                  <a:pt x="352237" y="4953582"/>
                </a:cubicBezTo>
                <a:cubicBezTo>
                  <a:pt x="364153" y="4953577"/>
                  <a:pt x="371990" y="4945737"/>
                  <a:pt x="371987" y="4933533"/>
                </a:cubicBezTo>
                <a:cubicBezTo>
                  <a:pt x="371996" y="4921039"/>
                  <a:pt x="364153" y="4913482"/>
                  <a:pt x="351363" y="4913481"/>
                </a:cubicBezTo>
                <a:close/>
                <a:moveTo>
                  <a:pt x="892593" y="4837587"/>
                </a:moveTo>
                <a:lnTo>
                  <a:pt x="917846" y="4847631"/>
                </a:lnTo>
                <a:cubicBezTo>
                  <a:pt x="924091" y="4854457"/>
                  <a:pt x="927648" y="4864625"/>
                  <a:pt x="927648" y="4877990"/>
                </a:cubicBezTo>
                <a:cubicBezTo>
                  <a:pt x="927648" y="4891355"/>
                  <a:pt x="924091" y="4901524"/>
                  <a:pt x="918100" y="4908353"/>
                </a:cubicBezTo>
                <a:lnTo>
                  <a:pt x="894866" y="4918277"/>
                </a:lnTo>
                <a:lnTo>
                  <a:pt x="868933" y="4908080"/>
                </a:lnTo>
                <a:cubicBezTo>
                  <a:pt x="862645" y="4901288"/>
                  <a:pt x="859062" y="4891172"/>
                  <a:pt x="859062" y="4877877"/>
                </a:cubicBezTo>
                <a:cubicBezTo>
                  <a:pt x="859062" y="4864582"/>
                  <a:pt x="862645" y="4854468"/>
                  <a:pt x="868678" y="4847677"/>
                </a:cubicBezTo>
                <a:close/>
                <a:moveTo>
                  <a:pt x="559057" y="4837499"/>
                </a:moveTo>
                <a:lnTo>
                  <a:pt x="578336" y="4840021"/>
                </a:lnTo>
                <a:cubicBezTo>
                  <a:pt x="583309" y="4841465"/>
                  <a:pt x="585643" y="4843483"/>
                  <a:pt x="585643" y="4847817"/>
                </a:cubicBezTo>
                <a:lnTo>
                  <a:pt x="585643" y="4907937"/>
                </a:lnTo>
                <a:cubicBezTo>
                  <a:pt x="585643" y="4912270"/>
                  <a:pt x="583309" y="4914296"/>
                  <a:pt x="578336" y="4915741"/>
                </a:cubicBezTo>
                <a:lnTo>
                  <a:pt x="558605" y="4918322"/>
                </a:lnTo>
                <a:lnTo>
                  <a:pt x="534559" y="4909442"/>
                </a:lnTo>
                <a:cubicBezTo>
                  <a:pt x="527877" y="4902976"/>
                  <a:pt x="523519" y="4892806"/>
                  <a:pt x="523519" y="4877990"/>
                </a:cubicBezTo>
                <a:cubicBezTo>
                  <a:pt x="523519" y="4863173"/>
                  <a:pt x="527877" y="4853005"/>
                  <a:pt x="534559" y="4846542"/>
                </a:cubicBezTo>
                <a:close/>
                <a:moveTo>
                  <a:pt x="1101680" y="4805359"/>
                </a:moveTo>
                <a:cubicBezTo>
                  <a:pt x="1098192" y="4805359"/>
                  <a:pt x="1095864" y="4807677"/>
                  <a:pt x="1095864" y="4811167"/>
                </a:cubicBezTo>
                <a:lnTo>
                  <a:pt x="1095864" y="4944812"/>
                </a:lnTo>
                <a:cubicBezTo>
                  <a:pt x="1095864" y="4948301"/>
                  <a:pt x="1098192" y="4950628"/>
                  <a:pt x="1101680" y="4950628"/>
                </a:cubicBezTo>
                <a:lnTo>
                  <a:pt x="1127823" y="4950628"/>
                </a:lnTo>
                <a:lnTo>
                  <a:pt x="1128318" y="4950134"/>
                </a:lnTo>
                <a:lnTo>
                  <a:pt x="1130431" y="4950134"/>
                </a:lnTo>
                <a:cubicBezTo>
                  <a:pt x="1133944" y="4950134"/>
                  <a:pt x="1136285" y="4947819"/>
                  <a:pt x="1136285" y="4944348"/>
                </a:cubicBezTo>
                <a:lnTo>
                  <a:pt x="1136285" y="4811405"/>
                </a:lnTo>
                <a:cubicBezTo>
                  <a:pt x="1136285" y="4807934"/>
                  <a:pt x="1133944" y="4805627"/>
                  <a:pt x="1130431" y="4805627"/>
                </a:cubicBezTo>
                <a:lnTo>
                  <a:pt x="1128092" y="4805627"/>
                </a:lnTo>
                <a:lnTo>
                  <a:pt x="1127823" y="4805359"/>
                </a:lnTo>
                <a:close/>
                <a:moveTo>
                  <a:pt x="891920" y="4802455"/>
                </a:moveTo>
                <a:cubicBezTo>
                  <a:pt x="848337" y="4802455"/>
                  <a:pt x="819859" y="4834118"/>
                  <a:pt x="819859" y="4877990"/>
                </a:cubicBezTo>
                <a:cubicBezTo>
                  <a:pt x="819859" y="4921862"/>
                  <a:pt x="848337" y="4953533"/>
                  <a:pt x="893949" y="4953533"/>
                </a:cubicBezTo>
                <a:cubicBezTo>
                  <a:pt x="904845" y="4953533"/>
                  <a:pt x="914796" y="4951553"/>
                  <a:pt x="923593" y="4947899"/>
                </a:cubicBezTo>
                <a:lnTo>
                  <a:pt x="924071" y="4947569"/>
                </a:lnTo>
                <a:lnTo>
                  <a:pt x="924870" y="4947419"/>
                </a:lnTo>
                <a:cubicBezTo>
                  <a:pt x="951435" y="4936512"/>
                  <a:pt x="967553" y="4910608"/>
                  <a:pt x="967553" y="4877877"/>
                </a:cubicBezTo>
                <a:cubicBezTo>
                  <a:pt x="967553" y="4845146"/>
                  <a:pt x="951435" y="4819246"/>
                  <a:pt x="924008" y="4808342"/>
                </a:cubicBezTo>
                <a:lnTo>
                  <a:pt x="922787" y="4808121"/>
                </a:lnTo>
                <a:lnTo>
                  <a:pt x="922737" y="4808088"/>
                </a:lnTo>
                <a:cubicBezTo>
                  <a:pt x="913654" y="4804434"/>
                  <a:pt x="903323" y="4802455"/>
                  <a:pt x="891920" y="4802455"/>
                </a:cubicBezTo>
                <a:close/>
                <a:moveTo>
                  <a:pt x="725443" y="4802455"/>
                </a:moveTo>
                <a:cubicBezTo>
                  <a:pt x="708301" y="4802455"/>
                  <a:pt x="688255" y="4805359"/>
                  <a:pt x="667045" y="4812907"/>
                </a:cubicBezTo>
                <a:lnTo>
                  <a:pt x="666933" y="4813086"/>
                </a:lnTo>
                <a:lnTo>
                  <a:pt x="666650" y="4813136"/>
                </a:lnTo>
                <a:cubicBezTo>
                  <a:pt x="662556" y="4814581"/>
                  <a:pt x="659335" y="4818052"/>
                  <a:pt x="659335" y="4824699"/>
                </a:cubicBezTo>
                <a:lnTo>
                  <a:pt x="659335" y="4944348"/>
                </a:lnTo>
                <a:lnTo>
                  <a:pt x="659777" y="4944785"/>
                </a:lnTo>
                <a:lnTo>
                  <a:pt x="659777" y="4944812"/>
                </a:lnTo>
                <a:cubicBezTo>
                  <a:pt x="659777" y="4948301"/>
                  <a:pt x="662103" y="4950628"/>
                  <a:pt x="665593" y="4950628"/>
                </a:cubicBezTo>
                <a:lnTo>
                  <a:pt x="691736" y="4950628"/>
                </a:lnTo>
                <a:cubicBezTo>
                  <a:pt x="695225" y="4950628"/>
                  <a:pt x="697552" y="4948301"/>
                  <a:pt x="697552" y="4944812"/>
                </a:cubicBezTo>
                <a:lnTo>
                  <a:pt x="697552" y="4847194"/>
                </a:lnTo>
                <a:lnTo>
                  <a:pt x="704448" y="4839717"/>
                </a:lnTo>
                <a:lnTo>
                  <a:pt x="726010" y="4837419"/>
                </a:lnTo>
                <a:lnTo>
                  <a:pt x="746013" y="4843168"/>
                </a:lnTo>
                <a:lnTo>
                  <a:pt x="754202" y="4862009"/>
                </a:lnTo>
                <a:lnTo>
                  <a:pt x="754202" y="4944812"/>
                </a:lnTo>
                <a:cubicBezTo>
                  <a:pt x="754202" y="4948301"/>
                  <a:pt x="756528" y="4950628"/>
                  <a:pt x="760018" y="4950628"/>
                </a:cubicBezTo>
                <a:lnTo>
                  <a:pt x="786160" y="4950628"/>
                </a:lnTo>
                <a:cubicBezTo>
                  <a:pt x="789650" y="4950628"/>
                  <a:pt x="791976" y="4948301"/>
                  <a:pt x="791976" y="4944812"/>
                </a:cubicBezTo>
                <a:lnTo>
                  <a:pt x="791976" y="4944762"/>
                </a:lnTo>
                <a:lnTo>
                  <a:pt x="792395" y="4944348"/>
                </a:lnTo>
                <a:lnTo>
                  <a:pt x="792395" y="4857065"/>
                </a:lnTo>
                <a:cubicBezTo>
                  <a:pt x="792395" y="4839438"/>
                  <a:pt x="786911" y="4825856"/>
                  <a:pt x="775798" y="4816682"/>
                </a:cubicBezTo>
                <a:lnTo>
                  <a:pt x="775543" y="4816611"/>
                </a:lnTo>
                <a:lnTo>
                  <a:pt x="775486" y="4816471"/>
                </a:lnTo>
                <a:cubicBezTo>
                  <a:pt x="764445" y="4807248"/>
                  <a:pt x="747812" y="4802455"/>
                  <a:pt x="725443" y="4802455"/>
                </a:cubicBezTo>
                <a:close/>
                <a:moveTo>
                  <a:pt x="559834" y="4802455"/>
                </a:moveTo>
                <a:cubicBezTo>
                  <a:pt x="548868" y="4802455"/>
                  <a:pt x="538719" y="4804289"/>
                  <a:pt x="529662" y="4807762"/>
                </a:cubicBezTo>
                <a:lnTo>
                  <a:pt x="529594" y="4807805"/>
                </a:lnTo>
                <a:lnTo>
                  <a:pt x="528372" y="4808018"/>
                </a:lnTo>
                <a:cubicBezTo>
                  <a:pt x="501027" y="4818381"/>
                  <a:pt x="483586" y="4843416"/>
                  <a:pt x="483586" y="4877877"/>
                </a:cubicBezTo>
                <a:cubicBezTo>
                  <a:pt x="483586" y="4912775"/>
                  <a:pt x="498720" y="4937596"/>
                  <a:pt x="526397" y="4947825"/>
                </a:cubicBezTo>
                <a:lnTo>
                  <a:pt x="527142" y="4947947"/>
                </a:lnTo>
                <a:lnTo>
                  <a:pt x="527700" y="4948307"/>
                </a:lnTo>
                <a:cubicBezTo>
                  <a:pt x="536866" y="4951735"/>
                  <a:pt x="547417" y="4953533"/>
                  <a:pt x="559257" y="4953533"/>
                </a:cubicBezTo>
                <a:cubicBezTo>
                  <a:pt x="578428" y="4953533"/>
                  <a:pt x="597022" y="4950331"/>
                  <a:pt x="617069" y="4941908"/>
                </a:cubicBezTo>
                <a:cubicBezTo>
                  <a:pt x="621722" y="4939879"/>
                  <a:pt x="624337" y="4936678"/>
                  <a:pt x="624337" y="4930284"/>
                </a:cubicBezTo>
                <a:lnTo>
                  <a:pt x="624337" y="4824821"/>
                </a:lnTo>
                <a:cubicBezTo>
                  <a:pt x="624337" y="4818138"/>
                  <a:pt x="621722" y="4814946"/>
                  <a:pt x="617069" y="4813204"/>
                </a:cubicBezTo>
                <a:cubicBezTo>
                  <a:pt x="597898" y="4805936"/>
                  <a:pt x="579880" y="4802455"/>
                  <a:pt x="559834" y="4802455"/>
                </a:cubicBezTo>
                <a:close/>
                <a:moveTo>
                  <a:pt x="398011" y="4801292"/>
                </a:moveTo>
                <a:lnTo>
                  <a:pt x="395922" y="4801589"/>
                </a:lnTo>
                <a:lnTo>
                  <a:pt x="395863" y="4801582"/>
                </a:lnTo>
                <a:cubicBezTo>
                  <a:pt x="356679" y="4801582"/>
                  <a:pt x="331528" y="4822385"/>
                  <a:pt x="331528" y="4853603"/>
                </a:cubicBezTo>
                <a:cubicBezTo>
                  <a:pt x="331528" y="4914871"/>
                  <a:pt x="425688" y="4891154"/>
                  <a:pt x="425688" y="4933656"/>
                </a:cubicBezTo>
                <a:cubicBezTo>
                  <a:pt x="425688" y="4937989"/>
                  <a:pt x="425106" y="4940590"/>
                  <a:pt x="423936" y="4944348"/>
                </a:cubicBezTo>
                <a:cubicBezTo>
                  <a:pt x="423645" y="4944931"/>
                  <a:pt x="423645" y="4945505"/>
                  <a:pt x="423645" y="4946089"/>
                </a:cubicBezTo>
                <a:cubicBezTo>
                  <a:pt x="423645" y="4948394"/>
                  <a:pt x="425106" y="4950134"/>
                  <a:pt x="428029" y="4950134"/>
                </a:cubicBezTo>
                <a:lnTo>
                  <a:pt x="429440" y="4950134"/>
                </a:lnTo>
                <a:lnTo>
                  <a:pt x="429969" y="4950628"/>
                </a:lnTo>
                <a:lnTo>
                  <a:pt x="456121" y="4950628"/>
                </a:lnTo>
                <a:cubicBezTo>
                  <a:pt x="460476" y="4950628"/>
                  <a:pt x="462216" y="4949176"/>
                  <a:pt x="463668" y="4944812"/>
                </a:cubicBezTo>
                <a:cubicBezTo>
                  <a:pt x="465418" y="4939879"/>
                  <a:pt x="465995" y="4933196"/>
                  <a:pt x="465995" y="4928255"/>
                </a:cubicBezTo>
                <a:cubicBezTo>
                  <a:pt x="465995" y="4862299"/>
                  <a:pt x="372445" y="4878177"/>
                  <a:pt x="372445" y="4850972"/>
                </a:cubicBezTo>
                <a:cubicBezTo>
                  <a:pt x="372445" y="4846523"/>
                  <a:pt x="374698" y="4842891"/>
                  <a:pt x="378874" y="4840371"/>
                </a:cubicBezTo>
                <a:lnTo>
                  <a:pt x="395404" y="4836760"/>
                </a:lnTo>
                <a:lnTo>
                  <a:pt x="438848" y="4849557"/>
                </a:lnTo>
                <a:cubicBezTo>
                  <a:pt x="440310" y="4850418"/>
                  <a:pt x="441771" y="4850714"/>
                  <a:pt x="443232" y="4850714"/>
                </a:cubicBezTo>
                <a:lnTo>
                  <a:pt x="443815" y="4850347"/>
                </a:lnTo>
                <a:lnTo>
                  <a:pt x="445074" y="4850684"/>
                </a:lnTo>
                <a:cubicBezTo>
                  <a:pt x="447689" y="4850684"/>
                  <a:pt x="450305" y="4849231"/>
                  <a:pt x="451467" y="4846616"/>
                </a:cubicBezTo>
                <a:lnTo>
                  <a:pt x="460476" y="4827435"/>
                </a:lnTo>
                <a:cubicBezTo>
                  <a:pt x="461317" y="4825652"/>
                  <a:pt x="461639" y="4823954"/>
                  <a:pt x="461639" y="4822502"/>
                </a:cubicBezTo>
                <a:cubicBezTo>
                  <a:pt x="461639" y="4820176"/>
                  <a:pt x="460485" y="4817858"/>
                  <a:pt x="458150" y="4816686"/>
                </a:cubicBezTo>
                <a:cubicBezTo>
                  <a:pt x="440141" y="4806226"/>
                  <a:pt x="418635" y="4801292"/>
                  <a:pt x="398011" y="4801292"/>
                </a:cubicBezTo>
                <a:close/>
                <a:moveTo>
                  <a:pt x="1053743" y="4747249"/>
                </a:moveTo>
                <a:cubicBezTo>
                  <a:pt x="1017717" y="4747249"/>
                  <a:pt x="994181" y="4766420"/>
                  <a:pt x="994181" y="4808264"/>
                </a:cubicBezTo>
                <a:lnTo>
                  <a:pt x="994181" y="4944812"/>
                </a:lnTo>
                <a:cubicBezTo>
                  <a:pt x="994181" y="4948301"/>
                  <a:pt x="996508" y="4950628"/>
                  <a:pt x="999997" y="4950628"/>
                </a:cubicBezTo>
                <a:lnTo>
                  <a:pt x="1025851" y="4950628"/>
                </a:lnTo>
                <a:lnTo>
                  <a:pt x="1026345" y="4950134"/>
                </a:lnTo>
                <a:lnTo>
                  <a:pt x="1027794" y="4950134"/>
                </a:lnTo>
                <a:cubicBezTo>
                  <a:pt x="1031306" y="4950134"/>
                  <a:pt x="1033639" y="4947819"/>
                  <a:pt x="1033639" y="4944348"/>
                </a:cubicBezTo>
                <a:lnTo>
                  <a:pt x="1033639" y="4837419"/>
                </a:lnTo>
                <a:lnTo>
                  <a:pt x="1070780" y="4837419"/>
                </a:lnTo>
                <a:cubicBezTo>
                  <a:pt x="1074584" y="4837419"/>
                  <a:pt x="1076625" y="4835105"/>
                  <a:pt x="1076625" y="4831634"/>
                </a:cubicBezTo>
                <a:lnTo>
                  <a:pt x="1076625" y="4811692"/>
                </a:lnTo>
                <a:cubicBezTo>
                  <a:pt x="1076625" y="4807934"/>
                  <a:pt x="1074584" y="4805627"/>
                  <a:pt x="1070780" y="4805627"/>
                </a:cubicBezTo>
                <a:lnTo>
                  <a:pt x="1068815" y="4805627"/>
                </a:lnTo>
                <a:lnTo>
                  <a:pt x="1068559" y="4805359"/>
                </a:lnTo>
                <a:lnTo>
                  <a:pt x="1033639" y="4805359"/>
                </a:lnTo>
                <a:lnTo>
                  <a:pt x="1033639" y="4802443"/>
                </a:lnTo>
                <a:cubicBezTo>
                  <a:pt x="1033639" y="4786548"/>
                  <a:pt x="1040663" y="4778457"/>
                  <a:pt x="1056748" y="4778457"/>
                </a:cubicBezTo>
                <a:cubicBezTo>
                  <a:pt x="1062593" y="4778457"/>
                  <a:pt x="1068892" y="4779901"/>
                  <a:pt x="1071071" y="4779901"/>
                </a:cubicBezTo>
                <a:cubicBezTo>
                  <a:pt x="1074584" y="4779901"/>
                  <a:pt x="1076045" y="4777882"/>
                  <a:pt x="1076625" y="4774411"/>
                </a:cubicBezTo>
                <a:lnTo>
                  <a:pt x="1079556" y="4759385"/>
                </a:lnTo>
                <a:cubicBezTo>
                  <a:pt x="1079813" y="4758050"/>
                  <a:pt x="1080138" y="4756876"/>
                  <a:pt x="1080138" y="4755627"/>
                </a:cubicBezTo>
                <a:cubicBezTo>
                  <a:pt x="1080138" y="4752417"/>
                  <a:pt x="1078386" y="4750711"/>
                  <a:pt x="1074293" y="4749848"/>
                </a:cubicBezTo>
                <a:lnTo>
                  <a:pt x="1072404" y="4749641"/>
                </a:lnTo>
                <a:lnTo>
                  <a:pt x="1072049" y="4749285"/>
                </a:lnTo>
                <a:cubicBezTo>
                  <a:pt x="1066232" y="4747834"/>
                  <a:pt x="1059941" y="4747249"/>
                  <a:pt x="1053743" y="4747249"/>
                </a:cubicBezTo>
                <a:close/>
                <a:moveTo>
                  <a:pt x="1115151" y="4747131"/>
                </a:moveTo>
                <a:cubicBezTo>
                  <a:pt x="1102947" y="4747139"/>
                  <a:pt x="1095102" y="4754688"/>
                  <a:pt x="1095104" y="4767478"/>
                </a:cubicBezTo>
                <a:cubicBezTo>
                  <a:pt x="1095101" y="4779971"/>
                  <a:pt x="1102947" y="4787811"/>
                  <a:pt x="1116017" y="4787818"/>
                </a:cubicBezTo>
                <a:cubicBezTo>
                  <a:pt x="1127933" y="4787817"/>
                  <a:pt x="1136070" y="4779974"/>
                  <a:pt x="1136065" y="4767481"/>
                </a:cubicBezTo>
                <a:cubicBezTo>
                  <a:pt x="1136070" y="4754690"/>
                  <a:pt x="1127933" y="4747137"/>
                  <a:pt x="1115151" y="4747131"/>
                </a:cubicBezTo>
                <a:close/>
                <a:moveTo>
                  <a:pt x="0" y="0"/>
                </a:moveTo>
                <a:lnTo>
                  <a:pt x="9143999" y="0"/>
                </a:lnTo>
                <a:lnTo>
                  <a:pt x="9143999" y="5143500"/>
                </a:lnTo>
                <a:lnTo>
                  <a:pt x="0" y="5143500"/>
                </a:lnTo>
                <a:close/>
              </a:path>
            </a:pathLst>
          </a:custGeom>
        </p:spPr>
        <p:txBody>
          <a:bodyPr wrap="square">
            <a:noAutofit/>
          </a:bodyPr>
          <a:lstStyle>
            <a:lvl1pPr>
              <a:defRPr>
                <a:noFill/>
              </a:defRPr>
            </a:lvl1pPr>
          </a:lstStyle>
          <a:p>
            <a:r>
              <a:rPr lang="fr-FR" noProof="0"/>
              <a:t>Cliquez sur l'icône pour ajouter une image</a:t>
            </a:r>
            <a:endParaRPr lang="en-US" noProof="0"/>
          </a:p>
        </p:txBody>
      </p:sp>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9" name="Espace réservé du texte 5">
            <a:extLst>
              <a:ext uri="{FF2B5EF4-FFF2-40B4-BE49-F238E27FC236}">
                <a16:creationId xmlns:a16="http://schemas.microsoft.com/office/drawing/2014/main" id="{0B90B88F-38E1-44C8-9D6F-1A9BFFE001D7}"/>
              </a:ext>
            </a:extLst>
          </p:cNvPr>
          <p:cNvSpPr>
            <a:spLocks noGrp="1"/>
          </p:cNvSpPr>
          <p:nvPr>
            <p:ph type="body" sz="quarter" idx="24"/>
          </p:nvPr>
        </p:nvSpPr>
        <p:spPr>
          <a:xfrm>
            <a:off x="6778558" y="2915364"/>
            <a:ext cx="4949741" cy="1399251"/>
          </a:xfrm>
        </p:spPr>
        <p:txBody>
          <a:bodyPr anchor="t">
            <a:noAutofit/>
          </a:bodyPr>
          <a:lstStyle>
            <a:lvl1pPr algn="l">
              <a:lnSpc>
                <a:spcPct val="96000"/>
              </a:lnSpc>
              <a:spcAft>
                <a:spcPts val="1333"/>
              </a:spcAft>
              <a:defRPr lang="fr-FR" sz="4800" b="0" i="1" kern="1200" dirty="0" err="1" smtClean="0">
                <a:solidFill>
                  <a:schemeClr val="bg2"/>
                </a:solidFill>
                <a:effectLst>
                  <a:outerShdw blurRad="127000" sx="102000" sy="102000" algn="ctr" rotWithShape="0">
                    <a:prstClr val="black">
                      <a:alpha val="25000"/>
                    </a:prstClr>
                  </a:outerShdw>
                </a:effectLst>
                <a:latin typeface="Georgia" panose="02040502050405020303" pitchFamily="18" charset="0"/>
                <a:ea typeface="Verdana" panose="020B0604030504040204" pitchFamily="34" charset="0"/>
                <a:cs typeface="Georgia" panose="02040502050405020303" pitchFamily="18" charset="0"/>
              </a:defRPr>
            </a:lvl1pPr>
            <a:lvl2pPr marL="0" indent="0" algn="l">
              <a:lnSpc>
                <a:spcPct val="90000"/>
              </a:lnSpc>
              <a:buFont typeface="Arial" panose="020B0604020202020204" pitchFamily="34" charset="0"/>
              <a:buNone/>
              <a:defRPr lang="en-US" sz="4800" b="0" i="1" kern="1200" noProof="0" dirty="0">
                <a:solidFill>
                  <a:schemeClr val="bg1"/>
                </a:solidFill>
                <a:effectLst>
                  <a:outerShdw blurRad="127000" sx="105000" sy="105000" algn="ctr" rotWithShape="0">
                    <a:prstClr val="black">
                      <a:alpha val="9957"/>
                    </a:prstClr>
                  </a:outerShdw>
                </a:effectLst>
                <a:latin typeface="Georgia" panose="02040502050405020303" pitchFamily="18" charset="0"/>
                <a:ea typeface="Verdana" panose="020B0604030504040204" pitchFamily="34" charset="0"/>
                <a:cs typeface="Verdana" panose="020B0604030504040204" pitchFamily="34" charset="0"/>
              </a:defRPr>
            </a:lvl2pPr>
            <a:lvl3pPr algn="l">
              <a:lnSpc>
                <a:spcPct val="100000"/>
              </a:lnSpc>
              <a:spcBef>
                <a:spcPts val="1333"/>
              </a:spcBef>
              <a:defRPr sz="1867">
                <a:solidFill>
                  <a:schemeClr val="bg1"/>
                </a:solidFill>
                <a:effectLst>
                  <a:outerShdw blurRad="127000" sx="102000" sy="102000" algn="ctr" rotWithShape="0">
                    <a:prstClr val="black">
                      <a:alpha val="25000"/>
                    </a:prstClr>
                  </a:outerShdw>
                </a:effectLst>
              </a:defRPr>
            </a:lvl3pPr>
          </a:lstStyle>
          <a:p>
            <a:pPr marL="761981" lvl="0" indent="-761981" algn="l" defTabSz="914377" rtl="0" eaLnBrk="1" latinLnBrk="0" hangingPunct="1">
              <a:lnSpc>
                <a:spcPct val="90000"/>
              </a:lnSpc>
              <a:spcBef>
                <a:spcPts val="0"/>
              </a:spcBef>
            </a:pPr>
            <a:r>
              <a:rPr lang="fr-FR" noProof="0"/>
              <a:t>Cliquez pour modifier les styles du texte du masque</a:t>
            </a:r>
          </a:p>
        </p:txBody>
      </p:sp>
      <p:sp>
        <p:nvSpPr>
          <p:cNvPr id="12" name="Espace réservé du texte 5">
            <a:extLst>
              <a:ext uri="{FF2B5EF4-FFF2-40B4-BE49-F238E27FC236}">
                <a16:creationId xmlns:a16="http://schemas.microsoft.com/office/drawing/2014/main" id="{9F6585BF-F3F3-4500-9CFA-EF0D9041ED53}"/>
              </a:ext>
            </a:extLst>
          </p:cNvPr>
          <p:cNvSpPr>
            <a:spLocks noGrp="1"/>
          </p:cNvSpPr>
          <p:nvPr>
            <p:ph type="body" sz="quarter" idx="25"/>
          </p:nvPr>
        </p:nvSpPr>
        <p:spPr>
          <a:xfrm>
            <a:off x="6778558" y="4395893"/>
            <a:ext cx="4949741" cy="710532"/>
          </a:xfrm>
        </p:spPr>
        <p:txBody>
          <a:bodyPr anchor="t">
            <a:noAutofit/>
          </a:bodyPr>
          <a:lstStyle>
            <a:lvl1pPr algn="l">
              <a:lnSpc>
                <a:spcPct val="96000"/>
              </a:lnSpc>
              <a:spcAft>
                <a:spcPts val="1333"/>
              </a:spcAft>
              <a:defRPr lang="fr-FR" sz="1867" b="0" i="0" kern="1200" dirty="0" err="1" smtClean="0">
                <a:solidFill>
                  <a:schemeClr val="bg2"/>
                </a:solidFill>
                <a:effectLst>
                  <a:outerShdw blurRad="127000" sx="102000" sy="102000" algn="ctr" rotWithShape="0">
                    <a:prstClr val="black">
                      <a:alpha val="25000"/>
                    </a:prstClr>
                  </a:outerShdw>
                </a:effectLst>
                <a:latin typeface="+mj-lt"/>
                <a:ea typeface="Verdana" panose="020B0604030504040204" pitchFamily="34" charset="0"/>
                <a:cs typeface="Georgia" panose="02040502050405020303" pitchFamily="18" charset="0"/>
              </a:defRPr>
            </a:lvl1pPr>
            <a:lvl2pPr algn="l">
              <a:lnSpc>
                <a:spcPct val="90000"/>
              </a:lnSpc>
              <a:defRPr lang="en-US" sz="1867" b="0" i="0" kern="1200" noProof="0" dirty="0">
                <a:solidFill>
                  <a:schemeClr val="bg1"/>
                </a:solidFill>
                <a:effectLst>
                  <a:outerShdw blurRad="127000" sx="105000" sy="105000" algn="ctr" rotWithShape="0">
                    <a:prstClr val="black">
                      <a:alpha val="9957"/>
                    </a:prstClr>
                  </a:outerShdw>
                </a:effectLst>
                <a:latin typeface="+mj-lt"/>
                <a:ea typeface="Verdana" panose="020B0604030504040204" pitchFamily="34" charset="0"/>
                <a:cs typeface="Verdana" panose="020B0604030504040204" pitchFamily="34" charset="0"/>
              </a:defRPr>
            </a:lvl2pPr>
            <a:lvl3pPr algn="l">
              <a:lnSpc>
                <a:spcPct val="100000"/>
              </a:lnSpc>
              <a:spcBef>
                <a:spcPts val="1333"/>
              </a:spcBef>
              <a:defRPr lang="en-US" sz="1867" b="0" i="0" kern="1200" noProof="0" dirty="0">
                <a:solidFill>
                  <a:schemeClr val="bg1"/>
                </a:solidFill>
                <a:effectLst>
                  <a:outerShdw blurRad="127000" sx="105000" sy="105000" algn="ctr" rotWithShape="0">
                    <a:prstClr val="black">
                      <a:alpha val="9957"/>
                    </a:prstClr>
                  </a:outerShdw>
                </a:effectLst>
                <a:latin typeface="Verdana" panose="020B0604030504040204" pitchFamily="34" charset="0"/>
                <a:ea typeface="Verdana" panose="020B0604030504040204" pitchFamily="34" charset="0"/>
                <a:cs typeface="Verdana" panose="020B0604030504040204" pitchFamily="34" charset="0"/>
              </a:defRPr>
            </a:lvl3pPr>
          </a:lstStyle>
          <a:p>
            <a:pPr marL="0" lvl="0" indent="0" algn="l" defTabSz="914377" rtl="0" eaLnBrk="1" latinLnBrk="0" hangingPunct="1">
              <a:lnSpc>
                <a:spcPct val="100000"/>
              </a:lnSpc>
              <a:spcBef>
                <a:spcPts val="1333"/>
              </a:spcBef>
              <a:buFont typeface="Arial" panose="020B0604020202020204" pitchFamily="34" charset="0"/>
              <a:buNone/>
            </a:pPr>
            <a:r>
              <a:rPr lang="fr-FR" noProof="0"/>
              <a:t>Cliquez pour modifier les styles du texte du masque</a:t>
            </a:r>
          </a:p>
        </p:txBody>
      </p:sp>
      <p:sp>
        <p:nvSpPr>
          <p:cNvPr id="13" name="Espace réservé du texte 5">
            <a:extLst>
              <a:ext uri="{FF2B5EF4-FFF2-40B4-BE49-F238E27FC236}">
                <a16:creationId xmlns:a16="http://schemas.microsoft.com/office/drawing/2014/main" id="{FB220A98-FE22-4FE9-AB26-E269403DC28C}"/>
              </a:ext>
            </a:extLst>
          </p:cNvPr>
          <p:cNvSpPr>
            <a:spLocks noGrp="1"/>
          </p:cNvSpPr>
          <p:nvPr>
            <p:ph type="body" sz="quarter" idx="26"/>
          </p:nvPr>
        </p:nvSpPr>
        <p:spPr>
          <a:xfrm>
            <a:off x="6778558" y="1792928"/>
            <a:ext cx="4949741" cy="939945"/>
          </a:xfrm>
        </p:spPr>
        <p:txBody>
          <a:bodyPr anchor="b">
            <a:noAutofit/>
          </a:bodyPr>
          <a:lstStyle>
            <a:lvl1pPr algn="l">
              <a:lnSpc>
                <a:spcPct val="96000"/>
              </a:lnSpc>
              <a:spcAft>
                <a:spcPts val="1333"/>
              </a:spcAft>
              <a:defRPr lang="fr-FR" sz="2933" b="0" i="0" kern="1200" dirty="0" err="1" smtClean="0">
                <a:solidFill>
                  <a:schemeClr val="bg2"/>
                </a:solidFill>
                <a:effectLst>
                  <a:outerShdw blurRad="127000" sx="102000" sy="102000" algn="ctr" rotWithShape="0">
                    <a:prstClr val="black">
                      <a:alpha val="25000"/>
                    </a:prstClr>
                  </a:outerShdw>
                </a:effectLst>
                <a:latin typeface="Verdana" panose="020B0604030504040204" pitchFamily="34" charset="0"/>
                <a:ea typeface="Verdana" panose="020B0604030504040204" pitchFamily="34" charset="0"/>
                <a:cs typeface="Verdana" panose="020B0604030504040204" pitchFamily="34" charset="0"/>
              </a:defRPr>
            </a:lvl1pPr>
            <a:lvl2pPr algn="l">
              <a:lnSpc>
                <a:spcPct val="90000"/>
              </a:lnSpc>
              <a:defRPr sz="4800" b="0" i="1">
                <a:solidFill>
                  <a:schemeClr val="bg1"/>
                </a:solidFill>
                <a:effectLst>
                  <a:outerShdw blurRad="127000" sx="102000" sy="102000" algn="ctr" rotWithShape="0">
                    <a:prstClr val="black">
                      <a:alpha val="25000"/>
                    </a:prstClr>
                  </a:outerShdw>
                </a:effectLst>
                <a:latin typeface="Georgia" panose="02040502050405020303" pitchFamily="18" charset="0"/>
                <a:ea typeface="Verdana" panose="020B0604030504040204" pitchFamily="34" charset="0"/>
                <a:cs typeface="Verdana" panose="020B0604030504040204" pitchFamily="34" charset="0"/>
              </a:defRPr>
            </a:lvl2pPr>
            <a:lvl3pPr algn="l">
              <a:lnSpc>
                <a:spcPct val="100000"/>
              </a:lnSpc>
              <a:spcBef>
                <a:spcPts val="1333"/>
              </a:spcBef>
              <a:defRPr sz="1867">
                <a:solidFill>
                  <a:schemeClr val="bg1"/>
                </a:solidFill>
                <a:effectLst>
                  <a:outerShdw blurRad="127000" sx="102000" sy="102000" algn="ctr" rotWithShape="0">
                    <a:prstClr val="black">
                      <a:alpha val="25000"/>
                    </a:prstClr>
                  </a:outerShdw>
                </a:effectLst>
              </a:defRPr>
            </a:lvl3pPr>
          </a:lstStyle>
          <a:p>
            <a:pPr lvl="0"/>
            <a:r>
              <a:rPr lang="fr-FR" noProof="0"/>
              <a:t>Cliquez pour modifier les styles du texte du masque</a:t>
            </a:r>
          </a:p>
        </p:txBody>
      </p:sp>
      <p:grpSp>
        <p:nvGrpSpPr>
          <p:cNvPr id="26" name="Graphique 7">
            <a:extLst>
              <a:ext uri="{FF2B5EF4-FFF2-40B4-BE49-F238E27FC236}">
                <a16:creationId xmlns:a16="http://schemas.microsoft.com/office/drawing/2014/main" id="{2473C403-3091-45DA-8311-8B80BACBDD77}"/>
              </a:ext>
            </a:extLst>
          </p:cNvPr>
          <p:cNvGrpSpPr>
            <a:grpSpLocks noChangeAspect="1"/>
          </p:cNvGrpSpPr>
          <p:nvPr userDrawn="1"/>
        </p:nvGrpSpPr>
        <p:grpSpPr>
          <a:xfrm>
            <a:off x="442166" y="6329527"/>
            <a:ext cx="1071853" cy="275084"/>
            <a:chOff x="4768103" y="-471733"/>
            <a:chExt cx="744723" cy="191124"/>
          </a:xfrm>
          <a:solidFill>
            <a:srgbClr val="FFFFFF"/>
          </a:solidFill>
        </p:grpSpPr>
        <p:sp>
          <p:nvSpPr>
            <p:cNvPr id="27" name="Forme libre : forme 9">
              <a:extLst>
                <a:ext uri="{FF2B5EF4-FFF2-40B4-BE49-F238E27FC236}">
                  <a16:creationId xmlns:a16="http://schemas.microsoft.com/office/drawing/2014/main" id="{9A66E28E-1ED8-413A-86AB-392723C99535}"/>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fr-FR" sz="2400"/>
            </a:p>
          </p:txBody>
        </p:sp>
        <p:sp>
          <p:nvSpPr>
            <p:cNvPr id="28" name="Forme libre : forme 10">
              <a:extLst>
                <a:ext uri="{FF2B5EF4-FFF2-40B4-BE49-F238E27FC236}">
                  <a16:creationId xmlns:a16="http://schemas.microsoft.com/office/drawing/2014/main" id="{332EEDE0-E68F-49D3-A74F-33347ECF61BC}"/>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solidFill>
              <a:schemeClr val="accent2"/>
            </a:solidFill>
            <a:ln w="7833" cap="flat">
              <a:noFill/>
              <a:prstDash val="solid"/>
              <a:round/>
            </a:ln>
          </p:spPr>
          <p:txBody>
            <a:bodyPr rtlCol="0" anchor="ctr"/>
            <a:lstStyle/>
            <a:p>
              <a:endParaRPr lang="fr-FR" sz="2400">
                <a:solidFill>
                  <a:schemeClr val="accent2"/>
                </a:solidFill>
              </a:endParaRPr>
            </a:p>
          </p:txBody>
        </p:sp>
        <p:sp>
          <p:nvSpPr>
            <p:cNvPr id="29" name="Forme libre : forme 11">
              <a:extLst>
                <a:ext uri="{FF2B5EF4-FFF2-40B4-BE49-F238E27FC236}">
                  <a16:creationId xmlns:a16="http://schemas.microsoft.com/office/drawing/2014/main" id="{3EA6B076-5413-42E1-95D1-72C23C1D4D5B}"/>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solidFill>
              <a:schemeClr val="accent2"/>
            </a:solidFill>
            <a:ln w="7833" cap="flat">
              <a:noFill/>
              <a:prstDash val="solid"/>
              <a:round/>
            </a:ln>
          </p:spPr>
          <p:txBody>
            <a:bodyPr rtlCol="0" anchor="ctr"/>
            <a:lstStyle/>
            <a:p>
              <a:endParaRPr lang="fr-FR" sz="2400"/>
            </a:p>
          </p:txBody>
        </p:sp>
      </p:grpSp>
    </p:spTree>
    <p:extLst>
      <p:ext uri="{BB962C8B-B14F-4D97-AF65-F5344CB8AC3E}">
        <p14:creationId xmlns:p14="http://schemas.microsoft.com/office/powerpoint/2010/main" val="3513980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4.xml><?xml version="1.0" encoding="utf-8"?>
<p:sldLayout xmlns:a="http://schemas.openxmlformats.org/drawingml/2006/main" xmlns:r="http://schemas.openxmlformats.org/officeDocument/2006/relationships" xmlns:p="http://schemas.openxmlformats.org/presentationml/2006/main" showMasterSp="0" preserve="1" userDrawn="1">
  <p:cSld name="Text next to Image">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5C5F3432-6FAD-4E94-8F10-E3A9F64580C5}"/>
              </a:ext>
            </a:extLst>
          </p:cNvPr>
          <p:cNvSpPr>
            <a:spLocks noGrp="1"/>
          </p:cNvSpPr>
          <p:nvPr>
            <p:ph type="pic" sz="quarter" idx="17"/>
          </p:nvPr>
        </p:nvSpPr>
        <p:spPr>
          <a:xfrm>
            <a:off x="0" y="0"/>
            <a:ext cx="6096000" cy="6858000"/>
          </a:xfrm>
          <a:custGeom>
            <a:avLst/>
            <a:gdLst>
              <a:gd name="connsiteX0" fmla="*/ 351364 w 4572000"/>
              <a:gd name="connsiteY0" fmla="*/ 4913481 h 5143500"/>
              <a:gd name="connsiteX1" fmla="*/ 331614 w 4572000"/>
              <a:gd name="connsiteY1" fmla="*/ 4933530 h 5143500"/>
              <a:gd name="connsiteX2" fmla="*/ 352238 w 4572000"/>
              <a:gd name="connsiteY2" fmla="*/ 4953582 h 5143500"/>
              <a:gd name="connsiteX3" fmla="*/ 371988 w 4572000"/>
              <a:gd name="connsiteY3" fmla="*/ 4933533 h 5143500"/>
              <a:gd name="connsiteX4" fmla="*/ 351364 w 4572000"/>
              <a:gd name="connsiteY4" fmla="*/ 4913481 h 5143500"/>
              <a:gd name="connsiteX5" fmla="*/ 892594 w 4572000"/>
              <a:gd name="connsiteY5" fmla="*/ 4837587 h 5143500"/>
              <a:gd name="connsiteX6" fmla="*/ 917847 w 4572000"/>
              <a:gd name="connsiteY6" fmla="*/ 4847631 h 5143500"/>
              <a:gd name="connsiteX7" fmla="*/ 927649 w 4572000"/>
              <a:gd name="connsiteY7" fmla="*/ 4877990 h 5143500"/>
              <a:gd name="connsiteX8" fmla="*/ 918101 w 4572000"/>
              <a:gd name="connsiteY8" fmla="*/ 4908353 h 5143500"/>
              <a:gd name="connsiteX9" fmla="*/ 894867 w 4572000"/>
              <a:gd name="connsiteY9" fmla="*/ 4918277 h 5143500"/>
              <a:gd name="connsiteX10" fmla="*/ 868934 w 4572000"/>
              <a:gd name="connsiteY10" fmla="*/ 4908080 h 5143500"/>
              <a:gd name="connsiteX11" fmla="*/ 859063 w 4572000"/>
              <a:gd name="connsiteY11" fmla="*/ 4877877 h 5143500"/>
              <a:gd name="connsiteX12" fmla="*/ 868679 w 4572000"/>
              <a:gd name="connsiteY12" fmla="*/ 4847677 h 5143500"/>
              <a:gd name="connsiteX13" fmla="*/ 559058 w 4572000"/>
              <a:gd name="connsiteY13" fmla="*/ 4837499 h 5143500"/>
              <a:gd name="connsiteX14" fmla="*/ 578337 w 4572000"/>
              <a:gd name="connsiteY14" fmla="*/ 4840021 h 5143500"/>
              <a:gd name="connsiteX15" fmla="*/ 585644 w 4572000"/>
              <a:gd name="connsiteY15" fmla="*/ 4847817 h 5143500"/>
              <a:gd name="connsiteX16" fmla="*/ 585644 w 4572000"/>
              <a:gd name="connsiteY16" fmla="*/ 4907937 h 5143500"/>
              <a:gd name="connsiteX17" fmla="*/ 578337 w 4572000"/>
              <a:gd name="connsiteY17" fmla="*/ 4915741 h 5143500"/>
              <a:gd name="connsiteX18" fmla="*/ 558606 w 4572000"/>
              <a:gd name="connsiteY18" fmla="*/ 4918322 h 5143500"/>
              <a:gd name="connsiteX19" fmla="*/ 534560 w 4572000"/>
              <a:gd name="connsiteY19" fmla="*/ 4909442 h 5143500"/>
              <a:gd name="connsiteX20" fmla="*/ 523520 w 4572000"/>
              <a:gd name="connsiteY20" fmla="*/ 4877990 h 5143500"/>
              <a:gd name="connsiteX21" fmla="*/ 534560 w 4572000"/>
              <a:gd name="connsiteY21" fmla="*/ 4846542 h 5143500"/>
              <a:gd name="connsiteX22" fmla="*/ 1101681 w 4572000"/>
              <a:gd name="connsiteY22" fmla="*/ 4805359 h 5143500"/>
              <a:gd name="connsiteX23" fmla="*/ 1095865 w 4572000"/>
              <a:gd name="connsiteY23" fmla="*/ 4811167 h 5143500"/>
              <a:gd name="connsiteX24" fmla="*/ 1095865 w 4572000"/>
              <a:gd name="connsiteY24" fmla="*/ 4944812 h 5143500"/>
              <a:gd name="connsiteX25" fmla="*/ 1101681 w 4572000"/>
              <a:gd name="connsiteY25" fmla="*/ 4950628 h 5143500"/>
              <a:gd name="connsiteX26" fmla="*/ 1127824 w 4572000"/>
              <a:gd name="connsiteY26" fmla="*/ 4950628 h 5143500"/>
              <a:gd name="connsiteX27" fmla="*/ 1128318 w 4572000"/>
              <a:gd name="connsiteY27" fmla="*/ 4950134 h 5143500"/>
              <a:gd name="connsiteX28" fmla="*/ 1130432 w 4572000"/>
              <a:gd name="connsiteY28" fmla="*/ 4950134 h 5143500"/>
              <a:gd name="connsiteX29" fmla="*/ 1136286 w 4572000"/>
              <a:gd name="connsiteY29" fmla="*/ 4944348 h 5143500"/>
              <a:gd name="connsiteX30" fmla="*/ 1136286 w 4572000"/>
              <a:gd name="connsiteY30" fmla="*/ 4811405 h 5143500"/>
              <a:gd name="connsiteX31" fmla="*/ 1130432 w 4572000"/>
              <a:gd name="connsiteY31" fmla="*/ 4805627 h 5143500"/>
              <a:gd name="connsiteX32" fmla="*/ 1128093 w 4572000"/>
              <a:gd name="connsiteY32" fmla="*/ 4805627 h 5143500"/>
              <a:gd name="connsiteX33" fmla="*/ 1127824 w 4572000"/>
              <a:gd name="connsiteY33" fmla="*/ 4805359 h 5143500"/>
              <a:gd name="connsiteX34" fmla="*/ 891921 w 4572000"/>
              <a:gd name="connsiteY34" fmla="*/ 4802455 h 5143500"/>
              <a:gd name="connsiteX35" fmla="*/ 819860 w 4572000"/>
              <a:gd name="connsiteY35" fmla="*/ 4877990 h 5143500"/>
              <a:gd name="connsiteX36" fmla="*/ 893950 w 4572000"/>
              <a:gd name="connsiteY36" fmla="*/ 4953533 h 5143500"/>
              <a:gd name="connsiteX37" fmla="*/ 923594 w 4572000"/>
              <a:gd name="connsiteY37" fmla="*/ 4947899 h 5143500"/>
              <a:gd name="connsiteX38" fmla="*/ 924072 w 4572000"/>
              <a:gd name="connsiteY38" fmla="*/ 4947569 h 5143500"/>
              <a:gd name="connsiteX39" fmla="*/ 924870 w 4572000"/>
              <a:gd name="connsiteY39" fmla="*/ 4947419 h 5143500"/>
              <a:gd name="connsiteX40" fmla="*/ 967554 w 4572000"/>
              <a:gd name="connsiteY40" fmla="*/ 4877877 h 5143500"/>
              <a:gd name="connsiteX41" fmla="*/ 924009 w 4572000"/>
              <a:gd name="connsiteY41" fmla="*/ 4808342 h 5143500"/>
              <a:gd name="connsiteX42" fmla="*/ 922788 w 4572000"/>
              <a:gd name="connsiteY42" fmla="*/ 4808122 h 5143500"/>
              <a:gd name="connsiteX43" fmla="*/ 922738 w 4572000"/>
              <a:gd name="connsiteY43" fmla="*/ 4808088 h 5143500"/>
              <a:gd name="connsiteX44" fmla="*/ 891921 w 4572000"/>
              <a:gd name="connsiteY44" fmla="*/ 4802455 h 5143500"/>
              <a:gd name="connsiteX45" fmla="*/ 725444 w 4572000"/>
              <a:gd name="connsiteY45" fmla="*/ 4802455 h 5143500"/>
              <a:gd name="connsiteX46" fmla="*/ 667046 w 4572000"/>
              <a:gd name="connsiteY46" fmla="*/ 4812907 h 5143500"/>
              <a:gd name="connsiteX47" fmla="*/ 666934 w 4572000"/>
              <a:gd name="connsiteY47" fmla="*/ 4813086 h 5143500"/>
              <a:gd name="connsiteX48" fmla="*/ 666651 w 4572000"/>
              <a:gd name="connsiteY48" fmla="*/ 4813136 h 5143500"/>
              <a:gd name="connsiteX49" fmla="*/ 659335 w 4572000"/>
              <a:gd name="connsiteY49" fmla="*/ 4824699 h 5143500"/>
              <a:gd name="connsiteX50" fmla="*/ 659335 w 4572000"/>
              <a:gd name="connsiteY50" fmla="*/ 4944348 h 5143500"/>
              <a:gd name="connsiteX51" fmla="*/ 659778 w 4572000"/>
              <a:gd name="connsiteY51" fmla="*/ 4944785 h 5143500"/>
              <a:gd name="connsiteX52" fmla="*/ 659778 w 4572000"/>
              <a:gd name="connsiteY52" fmla="*/ 4944812 h 5143500"/>
              <a:gd name="connsiteX53" fmla="*/ 665594 w 4572000"/>
              <a:gd name="connsiteY53" fmla="*/ 4950628 h 5143500"/>
              <a:gd name="connsiteX54" fmla="*/ 691737 w 4572000"/>
              <a:gd name="connsiteY54" fmla="*/ 4950628 h 5143500"/>
              <a:gd name="connsiteX55" fmla="*/ 697553 w 4572000"/>
              <a:gd name="connsiteY55" fmla="*/ 4944812 h 5143500"/>
              <a:gd name="connsiteX56" fmla="*/ 697553 w 4572000"/>
              <a:gd name="connsiteY56" fmla="*/ 4847194 h 5143500"/>
              <a:gd name="connsiteX57" fmla="*/ 704449 w 4572000"/>
              <a:gd name="connsiteY57" fmla="*/ 4839717 h 5143500"/>
              <a:gd name="connsiteX58" fmla="*/ 726010 w 4572000"/>
              <a:gd name="connsiteY58" fmla="*/ 4837419 h 5143500"/>
              <a:gd name="connsiteX59" fmla="*/ 746014 w 4572000"/>
              <a:gd name="connsiteY59" fmla="*/ 4843168 h 5143500"/>
              <a:gd name="connsiteX60" fmla="*/ 754203 w 4572000"/>
              <a:gd name="connsiteY60" fmla="*/ 4862009 h 5143500"/>
              <a:gd name="connsiteX61" fmla="*/ 754203 w 4572000"/>
              <a:gd name="connsiteY61" fmla="*/ 4944812 h 5143500"/>
              <a:gd name="connsiteX62" fmla="*/ 760019 w 4572000"/>
              <a:gd name="connsiteY62" fmla="*/ 4950628 h 5143500"/>
              <a:gd name="connsiteX63" fmla="*/ 786161 w 4572000"/>
              <a:gd name="connsiteY63" fmla="*/ 4950628 h 5143500"/>
              <a:gd name="connsiteX64" fmla="*/ 791977 w 4572000"/>
              <a:gd name="connsiteY64" fmla="*/ 4944812 h 5143500"/>
              <a:gd name="connsiteX65" fmla="*/ 791977 w 4572000"/>
              <a:gd name="connsiteY65" fmla="*/ 4944762 h 5143500"/>
              <a:gd name="connsiteX66" fmla="*/ 792396 w 4572000"/>
              <a:gd name="connsiteY66" fmla="*/ 4944348 h 5143500"/>
              <a:gd name="connsiteX67" fmla="*/ 792396 w 4572000"/>
              <a:gd name="connsiteY67" fmla="*/ 4857065 h 5143500"/>
              <a:gd name="connsiteX68" fmla="*/ 775798 w 4572000"/>
              <a:gd name="connsiteY68" fmla="*/ 4816682 h 5143500"/>
              <a:gd name="connsiteX69" fmla="*/ 775550 w 4572000"/>
              <a:gd name="connsiteY69" fmla="*/ 4816558 h 5143500"/>
              <a:gd name="connsiteX70" fmla="*/ 775487 w 4572000"/>
              <a:gd name="connsiteY70" fmla="*/ 4816471 h 5143500"/>
              <a:gd name="connsiteX71" fmla="*/ 725444 w 4572000"/>
              <a:gd name="connsiteY71" fmla="*/ 4802455 h 5143500"/>
              <a:gd name="connsiteX72" fmla="*/ 559835 w 4572000"/>
              <a:gd name="connsiteY72" fmla="*/ 4802455 h 5143500"/>
              <a:gd name="connsiteX73" fmla="*/ 529663 w 4572000"/>
              <a:gd name="connsiteY73" fmla="*/ 4807762 h 5143500"/>
              <a:gd name="connsiteX74" fmla="*/ 529596 w 4572000"/>
              <a:gd name="connsiteY74" fmla="*/ 4807805 h 5143500"/>
              <a:gd name="connsiteX75" fmla="*/ 528373 w 4572000"/>
              <a:gd name="connsiteY75" fmla="*/ 4808018 h 5143500"/>
              <a:gd name="connsiteX76" fmla="*/ 483587 w 4572000"/>
              <a:gd name="connsiteY76" fmla="*/ 4877877 h 5143500"/>
              <a:gd name="connsiteX77" fmla="*/ 526397 w 4572000"/>
              <a:gd name="connsiteY77" fmla="*/ 4947825 h 5143500"/>
              <a:gd name="connsiteX78" fmla="*/ 527143 w 4572000"/>
              <a:gd name="connsiteY78" fmla="*/ 4947947 h 5143500"/>
              <a:gd name="connsiteX79" fmla="*/ 527701 w 4572000"/>
              <a:gd name="connsiteY79" fmla="*/ 4948307 h 5143500"/>
              <a:gd name="connsiteX80" fmla="*/ 559257 w 4572000"/>
              <a:gd name="connsiteY80" fmla="*/ 4953533 h 5143500"/>
              <a:gd name="connsiteX81" fmla="*/ 617069 w 4572000"/>
              <a:gd name="connsiteY81" fmla="*/ 4941908 h 5143500"/>
              <a:gd name="connsiteX82" fmla="*/ 624338 w 4572000"/>
              <a:gd name="connsiteY82" fmla="*/ 4930284 h 5143500"/>
              <a:gd name="connsiteX83" fmla="*/ 624338 w 4572000"/>
              <a:gd name="connsiteY83" fmla="*/ 4824821 h 5143500"/>
              <a:gd name="connsiteX84" fmla="*/ 617069 w 4572000"/>
              <a:gd name="connsiteY84" fmla="*/ 4813204 h 5143500"/>
              <a:gd name="connsiteX85" fmla="*/ 559835 w 4572000"/>
              <a:gd name="connsiteY85" fmla="*/ 4802455 h 5143500"/>
              <a:gd name="connsiteX86" fmla="*/ 398012 w 4572000"/>
              <a:gd name="connsiteY86" fmla="*/ 4801292 h 5143500"/>
              <a:gd name="connsiteX87" fmla="*/ 396528 w 4572000"/>
              <a:gd name="connsiteY87" fmla="*/ 4801750 h 5143500"/>
              <a:gd name="connsiteX88" fmla="*/ 395863 w 4572000"/>
              <a:gd name="connsiteY88" fmla="*/ 4801582 h 5143500"/>
              <a:gd name="connsiteX89" fmla="*/ 331528 w 4572000"/>
              <a:gd name="connsiteY89" fmla="*/ 4853603 h 5143500"/>
              <a:gd name="connsiteX90" fmla="*/ 425688 w 4572000"/>
              <a:gd name="connsiteY90" fmla="*/ 4933656 h 5143500"/>
              <a:gd name="connsiteX91" fmla="*/ 423937 w 4572000"/>
              <a:gd name="connsiteY91" fmla="*/ 4944348 h 5143500"/>
              <a:gd name="connsiteX92" fmla="*/ 423646 w 4572000"/>
              <a:gd name="connsiteY92" fmla="*/ 4946089 h 5143500"/>
              <a:gd name="connsiteX93" fmla="*/ 428030 w 4572000"/>
              <a:gd name="connsiteY93" fmla="*/ 4950134 h 5143500"/>
              <a:gd name="connsiteX94" fmla="*/ 429441 w 4572000"/>
              <a:gd name="connsiteY94" fmla="*/ 4950134 h 5143500"/>
              <a:gd name="connsiteX95" fmla="*/ 429970 w 4572000"/>
              <a:gd name="connsiteY95" fmla="*/ 4950628 h 5143500"/>
              <a:gd name="connsiteX96" fmla="*/ 456122 w 4572000"/>
              <a:gd name="connsiteY96" fmla="*/ 4950628 h 5143500"/>
              <a:gd name="connsiteX97" fmla="*/ 463669 w 4572000"/>
              <a:gd name="connsiteY97" fmla="*/ 4944812 h 5143500"/>
              <a:gd name="connsiteX98" fmla="*/ 465995 w 4572000"/>
              <a:gd name="connsiteY98" fmla="*/ 4928255 h 5143500"/>
              <a:gd name="connsiteX99" fmla="*/ 372446 w 4572000"/>
              <a:gd name="connsiteY99" fmla="*/ 4850972 h 5143500"/>
              <a:gd name="connsiteX100" fmla="*/ 378875 w 4572000"/>
              <a:gd name="connsiteY100" fmla="*/ 4840371 h 5143500"/>
              <a:gd name="connsiteX101" fmla="*/ 395405 w 4572000"/>
              <a:gd name="connsiteY101" fmla="*/ 4836760 h 5143500"/>
              <a:gd name="connsiteX102" fmla="*/ 438849 w 4572000"/>
              <a:gd name="connsiteY102" fmla="*/ 4849557 h 5143500"/>
              <a:gd name="connsiteX103" fmla="*/ 443233 w 4572000"/>
              <a:gd name="connsiteY103" fmla="*/ 4850714 h 5143500"/>
              <a:gd name="connsiteX104" fmla="*/ 443816 w 4572000"/>
              <a:gd name="connsiteY104" fmla="*/ 4850348 h 5143500"/>
              <a:gd name="connsiteX105" fmla="*/ 445075 w 4572000"/>
              <a:gd name="connsiteY105" fmla="*/ 4850684 h 5143500"/>
              <a:gd name="connsiteX106" fmla="*/ 451468 w 4572000"/>
              <a:gd name="connsiteY106" fmla="*/ 4846616 h 5143500"/>
              <a:gd name="connsiteX107" fmla="*/ 460477 w 4572000"/>
              <a:gd name="connsiteY107" fmla="*/ 4827435 h 5143500"/>
              <a:gd name="connsiteX108" fmla="*/ 461640 w 4572000"/>
              <a:gd name="connsiteY108" fmla="*/ 4822502 h 5143500"/>
              <a:gd name="connsiteX109" fmla="*/ 458151 w 4572000"/>
              <a:gd name="connsiteY109" fmla="*/ 4816686 h 5143500"/>
              <a:gd name="connsiteX110" fmla="*/ 398012 w 4572000"/>
              <a:gd name="connsiteY110" fmla="*/ 4801292 h 5143500"/>
              <a:gd name="connsiteX111" fmla="*/ 1053744 w 4572000"/>
              <a:gd name="connsiteY111" fmla="*/ 4747249 h 5143500"/>
              <a:gd name="connsiteX112" fmla="*/ 994182 w 4572000"/>
              <a:gd name="connsiteY112" fmla="*/ 4808264 h 5143500"/>
              <a:gd name="connsiteX113" fmla="*/ 994182 w 4572000"/>
              <a:gd name="connsiteY113" fmla="*/ 4944812 h 5143500"/>
              <a:gd name="connsiteX114" fmla="*/ 999998 w 4572000"/>
              <a:gd name="connsiteY114" fmla="*/ 4950628 h 5143500"/>
              <a:gd name="connsiteX115" fmla="*/ 1025852 w 4572000"/>
              <a:gd name="connsiteY115" fmla="*/ 4950628 h 5143500"/>
              <a:gd name="connsiteX116" fmla="*/ 1026345 w 4572000"/>
              <a:gd name="connsiteY116" fmla="*/ 4950134 h 5143500"/>
              <a:gd name="connsiteX117" fmla="*/ 1027795 w 4572000"/>
              <a:gd name="connsiteY117" fmla="*/ 4950134 h 5143500"/>
              <a:gd name="connsiteX118" fmla="*/ 1033640 w 4572000"/>
              <a:gd name="connsiteY118" fmla="*/ 4944348 h 5143500"/>
              <a:gd name="connsiteX119" fmla="*/ 1033640 w 4572000"/>
              <a:gd name="connsiteY119" fmla="*/ 4837419 h 5143500"/>
              <a:gd name="connsiteX120" fmla="*/ 1070781 w 4572000"/>
              <a:gd name="connsiteY120" fmla="*/ 4837419 h 5143500"/>
              <a:gd name="connsiteX121" fmla="*/ 1076626 w 4572000"/>
              <a:gd name="connsiteY121" fmla="*/ 4831634 h 5143500"/>
              <a:gd name="connsiteX122" fmla="*/ 1076626 w 4572000"/>
              <a:gd name="connsiteY122" fmla="*/ 4811692 h 5143500"/>
              <a:gd name="connsiteX123" fmla="*/ 1070781 w 4572000"/>
              <a:gd name="connsiteY123" fmla="*/ 4805627 h 5143500"/>
              <a:gd name="connsiteX124" fmla="*/ 1068815 w 4572000"/>
              <a:gd name="connsiteY124" fmla="*/ 4805627 h 5143500"/>
              <a:gd name="connsiteX125" fmla="*/ 1068560 w 4572000"/>
              <a:gd name="connsiteY125" fmla="*/ 4805359 h 5143500"/>
              <a:gd name="connsiteX126" fmla="*/ 1033640 w 4572000"/>
              <a:gd name="connsiteY126" fmla="*/ 4805359 h 5143500"/>
              <a:gd name="connsiteX127" fmla="*/ 1033640 w 4572000"/>
              <a:gd name="connsiteY127" fmla="*/ 4802443 h 5143500"/>
              <a:gd name="connsiteX128" fmla="*/ 1056749 w 4572000"/>
              <a:gd name="connsiteY128" fmla="*/ 4778457 h 5143500"/>
              <a:gd name="connsiteX129" fmla="*/ 1071072 w 4572000"/>
              <a:gd name="connsiteY129" fmla="*/ 4779901 h 5143500"/>
              <a:gd name="connsiteX130" fmla="*/ 1076626 w 4572000"/>
              <a:gd name="connsiteY130" fmla="*/ 4774411 h 5143500"/>
              <a:gd name="connsiteX131" fmla="*/ 1079557 w 4572000"/>
              <a:gd name="connsiteY131" fmla="*/ 4759385 h 5143500"/>
              <a:gd name="connsiteX132" fmla="*/ 1080138 w 4572000"/>
              <a:gd name="connsiteY132" fmla="*/ 4755627 h 5143500"/>
              <a:gd name="connsiteX133" fmla="*/ 1074293 w 4572000"/>
              <a:gd name="connsiteY133" fmla="*/ 4749848 h 5143500"/>
              <a:gd name="connsiteX134" fmla="*/ 1072405 w 4572000"/>
              <a:gd name="connsiteY134" fmla="*/ 4749641 h 5143500"/>
              <a:gd name="connsiteX135" fmla="*/ 1072049 w 4572000"/>
              <a:gd name="connsiteY135" fmla="*/ 4749285 h 5143500"/>
              <a:gd name="connsiteX136" fmla="*/ 1053744 w 4572000"/>
              <a:gd name="connsiteY136" fmla="*/ 4747249 h 5143500"/>
              <a:gd name="connsiteX137" fmla="*/ 1115152 w 4572000"/>
              <a:gd name="connsiteY137" fmla="*/ 4747131 h 5143500"/>
              <a:gd name="connsiteX138" fmla="*/ 1095105 w 4572000"/>
              <a:gd name="connsiteY138" fmla="*/ 4767478 h 5143500"/>
              <a:gd name="connsiteX139" fmla="*/ 1116018 w 4572000"/>
              <a:gd name="connsiteY139" fmla="*/ 4787818 h 5143500"/>
              <a:gd name="connsiteX140" fmla="*/ 1136066 w 4572000"/>
              <a:gd name="connsiteY140" fmla="*/ 4767481 h 5143500"/>
              <a:gd name="connsiteX141" fmla="*/ 1115152 w 4572000"/>
              <a:gd name="connsiteY141" fmla="*/ 4747131 h 5143500"/>
              <a:gd name="connsiteX142" fmla="*/ 0 w 4572000"/>
              <a:gd name="connsiteY142" fmla="*/ 0 h 5143500"/>
              <a:gd name="connsiteX143" fmla="*/ 4572000 w 4572000"/>
              <a:gd name="connsiteY143" fmla="*/ 0 h 5143500"/>
              <a:gd name="connsiteX144" fmla="*/ 4572000 w 4572000"/>
              <a:gd name="connsiteY144" fmla="*/ 5143500 h 5143500"/>
              <a:gd name="connsiteX145" fmla="*/ 0 w 4572000"/>
              <a:gd name="connsiteY145"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4572000" h="5143500">
                <a:moveTo>
                  <a:pt x="351364" y="4913481"/>
                </a:moveTo>
                <a:cubicBezTo>
                  <a:pt x="339457" y="4913486"/>
                  <a:pt x="331613" y="4921037"/>
                  <a:pt x="331614" y="4933530"/>
                </a:cubicBezTo>
                <a:cubicBezTo>
                  <a:pt x="331609" y="4945734"/>
                  <a:pt x="339457" y="4953580"/>
                  <a:pt x="352238" y="4953582"/>
                </a:cubicBezTo>
                <a:cubicBezTo>
                  <a:pt x="364154" y="4953577"/>
                  <a:pt x="371991" y="4945737"/>
                  <a:pt x="371988" y="4933533"/>
                </a:cubicBezTo>
                <a:cubicBezTo>
                  <a:pt x="371996" y="4921039"/>
                  <a:pt x="364154" y="4913482"/>
                  <a:pt x="351364" y="4913481"/>
                </a:cubicBezTo>
                <a:close/>
                <a:moveTo>
                  <a:pt x="892594" y="4837587"/>
                </a:moveTo>
                <a:lnTo>
                  <a:pt x="917847" y="4847631"/>
                </a:lnTo>
                <a:cubicBezTo>
                  <a:pt x="924092" y="4854457"/>
                  <a:pt x="927649" y="4864625"/>
                  <a:pt x="927649" y="4877990"/>
                </a:cubicBezTo>
                <a:cubicBezTo>
                  <a:pt x="927649" y="4891355"/>
                  <a:pt x="924092" y="4901524"/>
                  <a:pt x="918101" y="4908353"/>
                </a:cubicBezTo>
                <a:lnTo>
                  <a:pt x="894867" y="4918277"/>
                </a:lnTo>
                <a:lnTo>
                  <a:pt x="868934" y="4908080"/>
                </a:lnTo>
                <a:cubicBezTo>
                  <a:pt x="862646" y="4901288"/>
                  <a:pt x="859063" y="4891172"/>
                  <a:pt x="859063" y="4877877"/>
                </a:cubicBezTo>
                <a:cubicBezTo>
                  <a:pt x="859063" y="4864582"/>
                  <a:pt x="862646" y="4854468"/>
                  <a:pt x="868679" y="4847677"/>
                </a:cubicBezTo>
                <a:close/>
                <a:moveTo>
                  <a:pt x="559058" y="4837499"/>
                </a:moveTo>
                <a:lnTo>
                  <a:pt x="578337" y="4840021"/>
                </a:lnTo>
                <a:cubicBezTo>
                  <a:pt x="583310" y="4841465"/>
                  <a:pt x="585644" y="4843483"/>
                  <a:pt x="585644" y="4847817"/>
                </a:cubicBezTo>
                <a:lnTo>
                  <a:pt x="585644" y="4907937"/>
                </a:lnTo>
                <a:cubicBezTo>
                  <a:pt x="585644" y="4912270"/>
                  <a:pt x="583310" y="4914296"/>
                  <a:pt x="578337" y="4915741"/>
                </a:cubicBezTo>
                <a:lnTo>
                  <a:pt x="558606" y="4918322"/>
                </a:lnTo>
                <a:lnTo>
                  <a:pt x="534560" y="4909442"/>
                </a:lnTo>
                <a:cubicBezTo>
                  <a:pt x="527878" y="4902976"/>
                  <a:pt x="523520" y="4892806"/>
                  <a:pt x="523520" y="4877990"/>
                </a:cubicBezTo>
                <a:cubicBezTo>
                  <a:pt x="523520" y="4863173"/>
                  <a:pt x="527878" y="4853005"/>
                  <a:pt x="534560" y="4846542"/>
                </a:cubicBezTo>
                <a:close/>
                <a:moveTo>
                  <a:pt x="1101681" y="4805359"/>
                </a:moveTo>
                <a:cubicBezTo>
                  <a:pt x="1098193" y="4805359"/>
                  <a:pt x="1095865" y="4807677"/>
                  <a:pt x="1095865" y="4811167"/>
                </a:cubicBezTo>
                <a:lnTo>
                  <a:pt x="1095865" y="4944812"/>
                </a:lnTo>
                <a:cubicBezTo>
                  <a:pt x="1095865" y="4948301"/>
                  <a:pt x="1098193" y="4950628"/>
                  <a:pt x="1101681" y="4950628"/>
                </a:cubicBezTo>
                <a:lnTo>
                  <a:pt x="1127824" y="4950628"/>
                </a:lnTo>
                <a:lnTo>
                  <a:pt x="1128318" y="4950134"/>
                </a:lnTo>
                <a:lnTo>
                  <a:pt x="1130432" y="4950134"/>
                </a:lnTo>
                <a:cubicBezTo>
                  <a:pt x="1133944" y="4950134"/>
                  <a:pt x="1136286" y="4947819"/>
                  <a:pt x="1136286" y="4944348"/>
                </a:cubicBezTo>
                <a:lnTo>
                  <a:pt x="1136286" y="4811405"/>
                </a:lnTo>
                <a:cubicBezTo>
                  <a:pt x="1136286" y="4807934"/>
                  <a:pt x="1133944" y="4805627"/>
                  <a:pt x="1130432" y="4805627"/>
                </a:cubicBezTo>
                <a:lnTo>
                  <a:pt x="1128093" y="4805627"/>
                </a:lnTo>
                <a:lnTo>
                  <a:pt x="1127824" y="4805359"/>
                </a:lnTo>
                <a:close/>
                <a:moveTo>
                  <a:pt x="891921" y="4802455"/>
                </a:moveTo>
                <a:cubicBezTo>
                  <a:pt x="848338" y="4802455"/>
                  <a:pt x="819860" y="4834118"/>
                  <a:pt x="819860" y="4877990"/>
                </a:cubicBezTo>
                <a:cubicBezTo>
                  <a:pt x="819860" y="4921862"/>
                  <a:pt x="848338" y="4953533"/>
                  <a:pt x="893950" y="4953533"/>
                </a:cubicBezTo>
                <a:cubicBezTo>
                  <a:pt x="904845" y="4953533"/>
                  <a:pt x="914796" y="4951553"/>
                  <a:pt x="923594" y="4947899"/>
                </a:cubicBezTo>
                <a:lnTo>
                  <a:pt x="924072" y="4947569"/>
                </a:lnTo>
                <a:lnTo>
                  <a:pt x="924870" y="4947419"/>
                </a:lnTo>
                <a:cubicBezTo>
                  <a:pt x="951435" y="4936512"/>
                  <a:pt x="967554" y="4910608"/>
                  <a:pt x="967554" y="4877877"/>
                </a:cubicBezTo>
                <a:cubicBezTo>
                  <a:pt x="967554" y="4845146"/>
                  <a:pt x="951435" y="4819246"/>
                  <a:pt x="924009" y="4808342"/>
                </a:cubicBezTo>
                <a:lnTo>
                  <a:pt x="922788" y="4808122"/>
                </a:lnTo>
                <a:lnTo>
                  <a:pt x="922738" y="4808088"/>
                </a:lnTo>
                <a:cubicBezTo>
                  <a:pt x="913655" y="4804434"/>
                  <a:pt x="903323" y="4802455"/>
                  <a:pt x="891921" y="4802455"/>
                </a:cubicBezTo>
                <a:close/>
                <a:moveTo>
                  <a:pt x="725444" y="4802455"/>
                </a:moveTo>
                <a:cubicBezTo>
                  <a:pt x="708302" y="4802455"/>
                  <a:pt x="688256" y="4805359"/>
                  <a:pt x="667046" y="4812907"/>
                </a:cubicBezTo>
                <a:lnTo>
                  <a:pt x="666934" y="4813086"/>
                </a:lnTo>
                <a:lnTo>
                  <a:pt x="666651" y="4813136"/>
                </a:lnTo>
                <a:cubicBezTo>
                  <a:pt x="662557" y="4814581"/>
                  <a:pt x="659335" y="4818052"/>
                  <a:pt x="659335" y="4824699"/>
                </a:cubicBezTo>
                <a:lnTo>
                  <a:pt x="659335" y="4944348"/>
                </a:lnTo>
                <a:lnTo>
                  <a:pt x="659778" y="4944785"/>
                </a:lnTo>
                <a:lnTo>
                  <a:pt x="659778" y="4944812"/>
                </a:lnTo>
                <a:cubicBezTo>
                  <a:pt x="659778" y="4948301"/>
                  <a:pt x="662104" y="4950628"/>
                  <a:pt x="665594" y="4950628"/>
                </a:cubicBezTo>
                <a:lnTo>
                  <a:pt x="691737" y="4950628"/>
                </a:lnTo>
                <a:cubicBezTo>
                  <a:pt x="695226" y="4950628"/>
                  <a:pt x="697553" y="4948301"/>
                  <a:pt x="697553" y="4944812"/>
                </a:cubicBezTo>
                <a:lnTo>
                  <a:pt x="697553" y="4847194"/>
                </a:lnTo>
                <a:lnTo>
                  <a:pt x="704449" y="4839717"/>
                </a:lnTo>
                <a:lnTo>
                  <a:pt x="726010" y="4837419"/>
                </a:lnTo>
                <a:lnTo>
                  <a:pt x="746014" y="4843168"/>
                </a:lnTo>
                <a:lnTo>
                  <a:pt x="754203" y="4862009"/>
                </a:lnTo>
                <a:lnTo>
                  <a:pt x="754203" y="4944812"/>
                </a:lnTo>
                <a:cubicBezTo>
                  <a:pt x="754203" y="4948301"/>
                  <a:pt x="756529" y="4950628"/>
                  <a:pt x="760019" y="4950628"/>
                </a:cubicBezTo>
                <a:lnTo>
                  <a:pt x="786161" y="4950628"/>
                </a:lnTo>
                <a:cubicBezTo>
                  <a:pt x="789651" y="4950628"/>
                  <a:pt x="791977" y="4948301"/>
                  <a:pt x="791977" y="4944812"/>
                </a:cubicBezTo>
                <a:lnTo>
                  <a:pt x="791977" y="4944762"/>
                </a:lnTo>
                <a:lnTo>
                  <a:pt x="792396" y="4944348"/>
                </a:lnTo>
                <a:lnTo>
                  <a:pt x="792396" y="4857065"/>
                </a:lnTo>
                <a:cubicBezTo>
                  <a:pt x="792396" y="4839438"/>
                  <a:pt x="786911" y="4825856"/>
                  <a:pt x="775798" y="4816682"/>
                </a:cubicBezTo>
                <a:lnTo>
                  <a:pt x="775550" y="4816558"/>
                </a:lnTo>
                <a:lnTo>
                  <a:pt x="775487" y="4816471"/>
                </a:lnTo>
                <a:cubicBezTo>
                  <a:pt x="764446" y="4807248"/>
                  <a:pt x="747813" y="4802455"/>
                  <a:pt x="725444" y="4802455"/>
                </a:cubicBezTo>
                <a:close/>
                <a:moveTo>
                  <a:pt x="559835" y="4802455"/>
                </a:moveTo>
                <a:cubicBezTo>
                  <a:pt x="548869" y="4802455"/>
                  <a:pt x="538720" y="4804289"/>
                  <a:pt x="529663" y="4807762"/>
                </a:cubicBezTo>
                <a:lnTo>
                  <a:pt x="529596" y="4807805"/>
                </a:lnTo>
                <a:lnTo>
                  <a:pt x="528373" y="4808018"/>
                </a:lnTo>
                <a:cubicBezTo>
                  <a:pt x="501027" y="4818381"/>
                  <a:pt x="483587" y="4843416"/>
                  <a:pt x="483587" y="4877877"/>
                </a:cubicBezTo>
                <a:cubicBezTo>
                  <a:pt x="483587" y="4912775"/>
                  <a:pt x="498720" y="4937596"/>
                  <a:pt x="526397" y="4947825"/>
                </a:cubicBezTo>
                <a:lnTo>
                  <a:pt x="527143" y="4947947"/>
                </a:lnTo>
                <a:lnTo>
                  <a:pt x="527701" y="4948307"/>
                </a:lnTo>
                <a:cubicBezTo>
                  <a:pt x="536867" y="4951735"/>
                  <a:pt x="547417" y="4953533"/>
                  <a:pt x="559257" y="4953533"/>
                </a:cubicBezTo>
                <a:cubicBezTo>
                  <a:pt x="578429" y="4953533"/>
                  <a:pt x="597023" y="4950331"/>
                  <a:pt x="617069" y="4941908"/>
                </a:cubicBezTo>
                <a:cubicBezTo>
                  <a:pt x="621723" y="4939879"/>
                  <a:pt x="624338" y="4936678"/>
                  <a:pt x="624338" y="4930284"/>
                </a:cubicBezTo>
                <a:lnTo>
                  <a:pt x="624338" y="4824821"/>
                </a:lnTo>
                <a:cubicBezTo>
                  <a:pt x="624338" y="4818138"/>
                  <a:pt x="621723" y="4814946"/>
                  <a:pt x="617069" y="4813204"/>
                </a:cubicBezTo>
                <a:cubicBezTo>
                  <a:pt x="597898" y="4805936"/>
                  <a:pt x="579880" y="4802455"/>
                  <a:pt x="559835" y="4802455"/>
                </a:cubicBezTo>
                <a:close/>
                <a:moveTo>
                  <a:pt x="398012" y="4801292"/>
                </a:moveTo>
                <a:lnTo>
                  <a:pt x="396528" y="4801750"/>
                </a:lnTo>
                <a:lnTo>
                  <a:pt x="395863" y="4801582"/>
                </a:lnTo>
                <a:cubicBezTo>
                  <a:pt x="356679" y="4801582"/>
                  <a:pt x="331528" y="4822385"/>
                  <a:pt x="331528" y="4853603"/>
                </a:cubicBezTo>
                <a:cubicBezTo>
                  <a:pt x="331528" y="4914871"/>
                  <a:pt x="425688" y="4891154"/>
                  <a:pt x="425688" y="4933656"/>
                </a:cubicBezTo>
                <a:cubicBezTo>
                  <a:pt x="425688" y="4937989"/>
                  <a:pt x="425107" y="4940590"/>
                  <a:pt x="423937" y="4944348"/>
                </a:cubicBezTo>
                <a:cubicBezTo>
                  <a:pt x="423646" y="4944931"/>
                  <a:pt x="423646" y="4945505"/>
                  <a:pt x="423646" y="4946089"/>
                </a:cubicBezTo>
                <a:cubicBezTo>
                  <a:pt x="423646" y="4948394"/>
                  <a:pt x="425107" y="4950134"/>
                  <a:pt x="428030" y="4950134"/>
                </a:cubicBezTo>
                <a:lnTo>
                  <a:pt x="429441" y="4950134"/>
                </a:lnTo>
                <a:lnTo>
                  <a:pt x="429970" y="4950628"/>
                </a:lnTo>
                <a:lnTo>
                  <a:pt x="456122" y="4950628"/>
                </a:lnTo>
                <a:cubicBezTo>
                  <a:pt x="460477" y="4950628"/>
                  <a:pt x="462217" y="4949176"/>
                  <a:pt x="463669" y="4944812"/>
                </a:cubicBezTo>
                <a:cubicBezTo>
                  <a:pt x="465419" y="4939879"/>
                  <a:pt x="465995" y="4933196"/>
                  <a:pt x="465995" y="4928255"/>
                </a:cubicBezTo>
                <a:cubicBezTo>
                  <a:pt x="465995" y="4862299"/>
                  <a:pt x="372446" y="4878177"/>
                  <a:pt x="372446" y="4850972"/>
                </a:cubicBezTo>
                <a:cubicBezTo>
                  <a:pt x="372446" y="4846523"/>
                  <a:pt x="374698" y="4842891"/>
                  <a:pt x="378875" y="4840371"/>
                </a:cubicBezTo>
                <a:lnTo>
                  <a:pt x="395405" y="4836760"/>
                </a:lnTo>
                <a:lnTo>
                  <a:pt x="438849" y="4849557"/>
                </a:lnTo>
                <a:cubicBezTo>
                  <a:pt x="440310" y="4850418"/>
                  <a:pt x="441772" y="4850714"/>
                  <a:pt x="443233" y="4850714"/>
                </a:cubicBezTo>
                <a:lnTo>
                  <a:pt x="443816" y="4850348"/>
                </a:lnTo>
                <a:lnTo>
                  <a:pt x="445075" y="4850684"/>
                </a:lnTo>
                <a:cubicBezTo>
                  <a:pt x="447690" y="4850684"/>
                  <a:pt x="450306" y="4849231"/>
                  <a:pt x="451468" y="4846616"/>
                </a:cubicBezTo>
                <a:lnTo>
                  <a:pt x="460477" y="4827435"/>
                </a:lnTo>
                <a:cubicBezTo>
                  <a:pt x="461318" y="4825652"/>
                  <a:pt x="461640" y="4823954"/>
                  <a:pt x="461640" y="4822502"/>
                </a:cubicBezTo>
                <a:cubicBezTo>
                  <a:pt x="461640" y="4820176"/>
                  <a:pt x="460486" y="4817858"/>
                  <a:pt x="458151" y="4816686"/>
                </a:cubicBezTo>
                <a:cubicBezTo>
                  <a:pt x="440142" y="4806226"/>
                  <a:pt x="418636" y="4801292"/>
                  <a:pt x="398012" y="4801292"/>
                </a:cubicBezTo>
                <a:close/>
                <a:moveTo>
                  <a:pt x="1053744" y="4747249"/>
                </a:moveTo>
                <a:cubicBezTo>
                  <a:pt x="1017718" y="4747249"/>
                  <a:pt x="994182" y="4766420"/>
                  <a:pt x="994182" y="4808264"/>
                </a:cubicBezTo>
                <a:lnTo>
                  <a:pt x="994182" y="4944812"/>
                </a:lnTo>
                <a:cubicBezTo>
                  <a:pt x="994182" y="4948301"/>
                  <a:pt x="996508" y="4950628"/>
                  <a:pt x="999998" y="4950628"/>
                </a:cubicBezTo>
                <a:lnTo>
                  <a:pt x="1025852" y="4950628"/>
                </a:lnTo>
                <a:lnTo>
                  <a:pt x="1026345" y="4950134"/>
                </a:lnTo>
                <a:lnTo>
                  <a:pt x="1027795" y="4950134"/>
                </a:lnTo>
                <a:cubicBezTo>
                  <a:pt x="1031307" y="4950134"/>
                  <a:pt x="1033640" y="4947819"/>
                  <a:pt x="1033640" y="4944348"/>
                </a:cubicBezTo>
                <a:lnTo>
                  <a:pt x="1033640" y="4837419"/>
                </a:lnTo>
                <a:lnTo>
                  <a:pt x="1070781" y="4837419"/>
                </a:lnTo>
                <a:cubicBezTo>
                  <a:pt x="1074584" y="4837419"/>
                  <a:pt x="1076626" y="4835105"/>
                  <a:pt x="1076626" y="4831634"/>
                </a:cubicBezTo>
                <a:lnTo>
                  <a:pt x="1076626" y="4811692"/>
                </a:lnTo>
                <a:cubicBezTo>
                  <a:pt x="1076626" y="4807934"/>
                  <a:pt x="1074584" y="4805627"/>
                  <a:pt x="1070781" y="4805627"/>
                </a:cubicBezTo>
                <a:lnTo>
                  <a:pt x="1068815" y="4805627"/>
                </a:lnTo>
                <a:lnTo>
                  <a:pt x="1068560" y="4805359"/>
                </a:lnTo>
                <a:lnTo>
                  <a:pt x="1033640" y="4805359"/>
                </a:lnTo>
                <a:lnTo>
                  <a:pt x="1033640" y="4802443"/>
                </a:lnTo>
                <a:cubicBezTo>
                  <a:pt x="1033640" y="4786548"/>
                  <a:pt x="1040664" y="4778457"/>
                  <a:pt x="1056749" y="4778457"/>
                </a:cubicBezTo>
                <a:cubicBezTo>
                  <a:pt x="1062594" y="4778457"/>
                  <a:pt x="1068893" y="4779901"/>
                  <a:pt x="1071072" y="4779901"/>
                </a:cubicBezTo>
                <a:cubicBezTo>
                  <a:pt x="1074584" y="4779901"/>
                  <a:pt x="1076046" y="4777882"/>
                  <a:pt x="1076626" y="4774411"/>
                </a:cubicBezTo>
                <a:lnTo>
                  <a:pt x="1079557" y="4759385"/>
                </a:lnTo>
                <a:cubicBezTo>
                  <a:pt x="1079814" y="4758050"/>
                  <a:pt x="1080138" y="4756876"/>
                  <a:pt x="1080138" y="4755627"/>
                </a:cubicBezTo>
                <a:cubicBezTo>
                  <a:pt x="1080138" y="4752417"/>
                  <a:pt x="1078387" y="4750711"/>
                  <a:pt x="1074293" y="4749848"/>
                </a:cubicBezTo>
                <a:lnTo>
                  <a:pt x="1072405" y="4749641"/>
                </a:lnTo>
                <a:lnTo>
                  <a:pt x="1072049" y="4749285"/>
                </a:lnTo>
                <a:cubicBezTo>
                  <a:pt x="1066233" y="4747834"/>
                  <a:pt x="1059942" y="4747249"/>
                  <a:pt x="1053744" y="4747249"/>
                </a:cubicBezTo>
                <a:close/>
                <a:moveTo>
                  <a:pt x="1115152" y="4747131"/>
                </a:moveTo>
                <a:cubicBezTo>
                  <a:pt x="1102948" y="4747139"/>
                  <a:pt x="1095102" y="4754688"/>
                  <a:pt x="1095105" y="4767478"/>
                </a:cubicBezTo>
                <a:cubicBezTo>
                  <a:pt x="1095102" y="4779971"/>
                  <a:pt x="1102948" y="4787811"/>
                  <a:pt x="1116018" y="4787818"/>
                </a:cubicBezTo>
                <a:cubicBezTo>
                  <a:pt x="1127933" y="4787817"/>
                  <a:pt x="1136071" y="4779974"/>
                  <a:pt x="1136066" y="4767481"/>
                </a:cubicBezTo>
                <a:cubicBezTo>
                  <a:pt x="1136071" y="4754690"/>
                  <a:pt x="1127933" y="4747137"/>
                  <a:pt x="1115152" y="4747131"/>
                </a:cubicBezTo>
                <a:close/>
                <a:moveTo>
                  <a:pt x="0" y="0"/>
                </a:moveTo>
                <a:lnTo>
                  <a:pt x="4572000" y="0"/>
                </a:lnTo>
                <a:lnTo>
                  <a:pt x="4572000" y="5143500"/>
                </a:lnTo>
                <a:lnTo>
                  <a:pt x="0" y="5143500"/>
                </a:lnTo>
                <a:close/>
              </a:path>
            </a:pathLst>
          </a:custGeom>
        </p:spPr>
        <p:txBody>
          <a:bodyPr wrap="square">
            <a:noAutofit/>
          </a:bodyPr>
          <a:lstStyle>
            <a:lvl1pPr>
              <a:defRPr>
                <a:noFill/>
              </a:defRPr>
            </a:lvl1pPr>
          </a:lstStyle>
          <a:p>
            <a:r>
              <a:rPr lang="fr-FR"/>
              <a:t>Cliquez sur l'icône pour ajouter une image</a:t>
            </a:r>
          </a:p>
        </p:txBody>
      </p:sp>
      <p:sp>
        <p:nvSpPr>
          <p:cNvPr id="12" name="Espace réservé du graphique SmartArt 11">
            <a:extLst>
              <a:ext uri="{FF2B5EF4-FFF2-40B4-BE49-F238E27FC236}">
                <a16:creationId xmlns:a16="http://schemas.microsoft.com/office/drawing/2014/main" id="{0F580B26-21D6-4630-AE3D-FB359C1C883E}"/>
              </a:ext>
            </a:extLst>
          </p:cNvPr>
          <p:cNvSpPr>
            <a:spLocks noGrp="1" noChangeAspect="1"/>
          </p:cNvSpPr>
          <p:nvPr>
            <p:ph type="dgm" sz="quarter" idx="14"/>
          </p:nvPr>
        </p:nvSpPr>
        <p:spPr>
          <a:xfrm>
            <a:off x="9216309" y="1901915"/>
            <a:ext cx="96687" cy="96000"/>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accent2"/>
          </a:solidFill>
          <a:ln w="22225">
            <a:noFill/>
          </a:ln>
        </p:spPr>
        <p:txBody>
          <a:bodyPr wrap="square">
            <a:noAutofit/>
          </a:bodyPr>
          <a:lstStyle>
            <a:lvl1pPr>
              <a:defRPr>
                <a:noFill/>
              </a:defRPr>
            </a:lvl1pPr>
          </a:lstStyle>
          <a:p>
            <a:r>
              <a:rPr lang="fr-FR"/>
              <a:t>Cliquez sur l'icône pour ajouter un graphique SmartArt</a:t>
            </a:r>
          </a:p>
        </p:txBody>
      </p:sp>
      <p:sp>
        <p:nvSpPr>
          <p:cNvPr id="17" name="Espace réservé du graphique SmartArt 11">
            <a:extLst>
              <a:ext uri="{FF2B5EF4-FFF2-40B4-BE49-F238E27FC236}">
                <a16:creationId xmlns:a16="http://schemas.microsoft.com/office/drawing/2014/main" id="{16B17374-481A-4CE6-8974-CA84865A03CA}"/>
              </a:ext>
            </a:extLst>
          </p:cNvPr>
          <p:cNvSpPr>
            <a:spLocks noGrp="1" noChangeAspect="1"/>
          </p:cNvSpPr>
          <p:nvPr>
            <p:ph type="dgm" sz="quarter" idx="19"/>
          </p:nvPr>
        </p:nvSpPr>
        <p:spPr>
          <a:xfrm>
            <a:off x="9216309" y="4860087"/>
            <a:ext cx="96687" cy="96000"/>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accent2"/>
          </a:solidFill>
          <a:ln w="22225">
            <a:noFill/>
          </a:ln>
        </p:spPr>
        <p:txBody>
          <a:bodyPr wrap="square">
            <a:noAutofit/>
          </a:bodyPr>
          <a:lstStyle>
            <a:lvl1pPr>
              <a:defRPr>
                <a:noFill/>
              </a:defRPr>
            </a:lvl1pPr>
          </a:lstStyle>
          <a:p>
            <a:r>
              <a:rPr lang="fr-FR"/>
              <a:t>Cliquez sur l'icône pour ajouter un graphique SmartArt</a:t>
            </a:r>
          </a:p>
        </p:txBody>
      </p:sp>
      <p:sp>
        <p:nvSpPr>
          <p:cNvPr id="7" name="Espace réservé du pied de page 6">
            <a:extLst>
              <a:ext uri="{FF2B5EF4-FFF2-40B4-BE49-F238E27FC236}">
                <a16:creationId xmlns:a16="http://schemas.microsoft.com/office/drawing/2014/main" id="{1748CB09-B51F-4AC1-A908-AF052BFFAB5C}"/>
              </a:ext>
            </a:extLst>
          </p:cNvPr>
          <p:cNvSpPr>
            <a:spLocks noGrp="1"/>
          </p:cNvSpPr>
          <p:nvPr>
            <p:ph type="ftr" sz="quarter" idx="24"/>
          </p:nvPr>
        </p:nvSpPr>
        <p:spPr/>
        <p:txBody>
          <a:bodyPr/>
          <a:lstStyle>
            <a:lvl1pPr>
              <a:defRPr>
                <a:solidFill>
                  <a:schemeClr val="accent1"/>
                </a:solidFill>
              </a:defRPr>
            </a:lvl1pPr>
          </a:lstStyle>
          <a:p>
            <a:r>
              <a:rPr lang="fr-FR"/>
              <a:t>internal use</a:t>
            </a:r>
          </a:p>
        </p:txBody>
      </p:sp>
      <p:sp>
        <p:nvSpPr>
          <p:cNvPr id="8" name="Espace réservé du numéro de diapositive 7">
            <a:extLst>
              <a:ext uri="{FF2B5EF4-FFF2-40B4-BE49-F238E27FC236}">
                <a16:creationId xmlns:a16="http://schemas.microsoft.com/office/drawing/2014/main" id="{C28E44FC-CC99-479F-B667-CC0B04AA1BEB}"/>
              </a:ext>
            </a:extLst>
          </p:cNvPr>
          <p:cNvSpPr>
            <a:spLocks noGrp="1"/>
          </p:cNvSpPr>
          <p:nvPr>
            <p:ph type="sldNum" sz="quarter" idx="25"/>
          </p:nvPr>
        </p:nvSpPr>
        <p:spPr/>
        <p:txBody>
          <a:bodyPr/>
          <a:lstStyle/>
          <a:p>
            <a:fld id="{6B54B0F7-55DD-40D6-B7F4-70B586885C0B}" type="slidenum">
              <a:rPr lang="fr-FR" smtClean="0"/>
              <a:pPr/>
              <a:t>‹#›</a:t>
            </a:fld>
            <a:endParaRPr lang="fr-FR"/>
          </a:p>
        </p:txBody>
      </p:sp>
      <p:sp>
        <p:nvSpPr>
          <p:cNvPr id="24" name="Espace réservé du texte 5">
            <a:extLst>
              <a:ext uri="{FF2B5EF4-FFF2-40B4-BE49-F238E27FC236}">
                <a16:creationId xmlns:a16="http://schemas.microsoft.com/office/drawing/2014/main" id="{013E5883-7FD1-4C44-9ADB-EE49A0891466}"/>
              </a:ext>
            </a:extLst>
          </p:cNvPr>
          <p:cNvSpPr>
            <a:spLocks noGrp="1"/>
          </p:cNvSpPr>
          <p:nvPr>
            <p:ph type="body" sz="quarter" idx="26"/>
          </p:nvPr>
        </p:nvSpPr>
        <p:spPr>
          <a:xfrm>
            <a:off x="7206602" y="2500883"/>
            <a:ext cx="4103397" cy="973837"/>
          </a:xfrm>
        </p:spPr>
        <p:txBody>
          <a:bodyPr anchor="b">
            <a:noAutofit/>
          </a:bodyPr>
          <a:lstStyle>
            <a:lvl1pPr algn="ctr">
              <a:lnSpc>
                <a:spcPct val="96000"/>
              </a:lnSpc>
              <a:spcAft>
                <a:spcPts val="1333"/>
              </a:spcAft>
              <a:defRPr lang="fr-FR" sz="3200"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71391" indent="0" algn="ctr">
              <a:lnSpc>
                <a:spcPct val="100000"/>
              </a:lnSpc>
              <a:buFont typeface="Arial" panose="020B0604020202020204" pitchFamily="34" charset="0"/>
              <a:buNone/>
              <a:defRPr sz="2667" b="0" i="1">
                <a:solidFill>
                  <a:schemeClr val="accent2"/>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fr-FR"/>
              <a:t>Cliquez pour modifier les styles du texte du masque</a:t>
            </a:r>
          </a:p>
        </p:txBody>
      </p:sp>
      <p:sp>
        <p:nvSpPr>
          <p:cNvPr id="25" name="Espace réservé du texte 5">
            <a:extLst>
              <a:ext uri="{FF2B5EF4-FFF2-40B4-BE49-F238E27FC236}">
                <a16:creationId xmlns:a16="http://schemas.microsoft.com/office/drawing/2014/main" id="{EF5BFE2C-3893-4574-8E43-0A0678870930}"/>
              </a:ext>
            </a:extLst>
          </p:cNvPr>
          <p:cNvSpPr>
            <a:spLocks noGrp="1"/>
          </p:cNvSpPr>
          <p:nvPr>
            <p:ph type="body" sz="quarter" idx="27"/>
          </p:nvPr>
        </p:nvSpPr>
        <p:spPr>
          <a:xfrm>
            <a:off x="7206602" y="3490415"/>
            <a:ext cx="4103397" cy="537959"/>
          </a:xfrm>
        </p:spPr>
        <p:txBody>
          <a:bodyPr anchor="t">
            <a:noAutofit/>
          </a:bodyPr>
          <a:lstStyle>
            <a:lvl1pPr algn="ctr">
              <a:lnSpc>
                <a:spcPct val="96000"/>
              </a:lnSpc>
              <a:spcAft>
                <a:spcPts val="1333"/>
              </a:spcAft>
              <a:defRPr lang="en-US" sz="3333" b="0" i="1" kern="1200" dirty="0">
                <a:solidFill>
                  <a:schemeClr val="accent2"/>
                </a:solidFill>
                <a:latin typeface="Georgia" panose="02040502050405020303" pitchFamily="18" charset="0"/>
                <a:ea typeface="Verdana" panose="020B0604030504040204" pitchFamily="34" charset="0"/>
                <a:cs typeface="Verdana" panose="020B0604030504040204" pitchFamily="34" charset="0"/>
              </a:defRPr>
            </a:lvl1pPr>
            <a:lvl2pPr marL="371391" indent="0" algn="ctr">
              <a:lnSpc>
                <a:spcPct val="100000"/>
              </a:lnSpc>
              <a:buFont typeface="Arial" panose="020B0604020202020204" pitchFamily="34" charset="0"/>
              <a:buNone/>
              <a:defRPr sz="3333" b="0" i="1">
                <a:solidFill>
                  <a:schemeClr val="accent2"/>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fr-FR"/>
              <a:t>Cliquez pour modifier les styles du texte du masque</a:t>
            </a:r>
          </a:p>
        </p:txBody>
      </p:sp>
      <p:sp>
        <p:nvSpPr>
          <p:cNvPr id="26" name="Espace réservé du texte 5">
            <a:extLst>
              <a:ext uri="{FF2B5EF4-FFF2-40B4-BE49-F238E27FC236}">
                <a16:creationId xmlns:a16="http://schemas.microsoft.com/office/drawing/2014/main" id="{E331AD24-1AAB-440A-917D-3BB2B9658DC1}"/>
              </a:ext>
            </a:extLst>
          </p:cNvPr>
          <p:cNvSpPr>
            <a:spLocks noGrp="1"/>
          </p:cNvSpPr>
          <p:nvPr>
            <p:ph type="body" sz="quarter" idx="23"/>
          </p:nvPr>
        </p:nvSpPr>
        <p:spPr>
          <a:xfrm>
            <a:off x="7206602" y="4113499"/>
            <a:ext cx="4103397" cy="331244"/>
          </a:xfrm>
        </p:spPr>
        <p:txBody>
          <a:bodyPr anchor="t">
            <a:noAutofit/>
          </a:bodyPr>
          <a:lstStyle>
            <a:lvl1pPr algn="ctr">
              <a:lnSpc>
                <a:spcPct val="96000"/>
              </a:lnSpc>
              <a:spcAft>
                <a:spcPts val="1333"/>
              </a:spcAft>
              <a:defRPr lang="en-US" sz="1600" b="0" i="0" kern="1200" dirty="0">
                <a:solidFill>
                  <a:schemeClr val="tx1"/>
                </a:solidFill>
                <a:latin typeface="+mj-lt"/>
                <a:ea typeface="Verdana" panose="020B0604030504040204" pitchFamily="34" charset="0"/>
                <a:cs typeface="Verdana" panose="020B0604030504040204" pitchFamily="34" charset="0"/>
              </a:defRPr>
            </a:lvl1pPr>
            <a:lvl2pPr marL="371391" indent="0" algn="l">
              <a:lnSpc>
                <a:spcPct val="100000"/>
              </a:lnSpc>
              <a:buFont typeface="Arial" panose="020B0604020202020204" pitchFamily="34" charset="0"/>
              <a:buNone/>
              <a:defRPr lang="en-US" sz="1600" b="0" i="0" kern="120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fr-FR"/>
              <a:t>Cliquez pour modifier les styles du texte du masque</a:t>
            </a:r>
          </a:p>
        </p:txBody>
      </p:sp>
    </p:spTree>
    <p:extLst>
      <p:ext uri="{BB962C8B-B14F-4D97-AF65-F5344CB8AC3E}">
        <p14:creationId xmlns:p14="http://schemas.microsoft.com/office/powerpoint/2010/main" val="50777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Titre et contenu">
    <p:bg>
      <p:bgPr>
        <a:solidFill>
          <a:srgbClr val="F5F3F8"/>
        </a:solidFill>
        <a:effectLst/>
      </p:bgPr>
    </p:bg>
    <p:spTree>
      <p:nvGrpSpPr>
        <p:cNvPr id="1" name=""/>
        <p:cNvGrpSpPr/>
        <p:nvPr/>
      </p:nvGrpSpPr>
      <p:grpSpPr>
        <a:xfrm>
          <a:off x="0" y="0"/>
          <a:ext cx="0" cy="0"/>
          <a:chOff x="0" y="0"/>
          <a:chExt cx="0" cy="0"/>
        </a:xfrm>
      </p:grpSpPr>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7" name="Espace réservé du texte 5">
            <a:extLst>
              <a:ext uri="{FF2B5EF4-FFF2-40B4-BE49-F238E27FC236}">
                <a16:creationId xmlns:a16="http://schemas.microsoft.com/office/drawing/2014/main" id="{3FC96125-BC0F-469E-BA75-F4F2916D5028}"/>
              </a:ext>
            </a:extLst>
          </p:cNvPr>
          <p:cNvSpPr>
            <a:spLocks noGrp="1"/>
          </p:cNvSpPr>
          <p:nvPr>
            <p:ph type="body" sz="quarter" idx="18"/>
          </p:nvPr>
        </p:nvSpPr>
        <p:spPr>
          <a:xfrm>
            <a:off x="444973" y="425183"/>
            <a:ext cx="11304000"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fr-FR" noProof="0"/>
              <a:t>Cliquez pour modifier les styles du texte du masque</a:t>
            </a:r>
          </a:p>
        </p:txBody>
      </p:sp>
      <p:sp>
        <p:nvSpPr>
          <p:cNvPr id="3" name="Text Placeholder 2">
            <a:extLst>
              <a:ext uri="{FF2B5EF4-FFF2-40B4-BE49-F238E27FC236}">
                <a16:creationId xmlns:a16="http://schemas.microsoft.com/office/drawing/2014/main" id="{D0E56171-4788-4B4A-B8DB-98CB348C66F3}"/>
              </a:ext>
            </a:extLst>
          </p:cNvPr>
          <p:cNvSpPr>
            <a:spLocks noGrp="1"/>
          </p:cNvSpPr>
          <p:nvPr>
            <p:ph type="body" sz="quarter" idx="21"/>
          </p:nvPr>
        </p:nvSpPr>
        <p:spPr>
          <a:xfrm>
            <a:off x="442033" y="1943799"/>
            <a:ext cx="11304000" cy="429522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3" name="Espace réservé du texte 4">
            <a:extLst>
              <a:ext uri="{FF2B5EF4-FFF2-40B4-BE49-F238E27FC236}">
                <a16:creationId xmlns:a16="http://schemas.microsoft.com/office/drawing/2014/main" id="{E214CB94-27AF-41B7-A363-829DCFEBE7A6}"/>
              </a:ext>
            </a:extLst>
          </p:cNvPr>
          <p:cNvSpPr>
            <a:spLocks noGrp="1"/>
          </p:cNvSpPr>
          <p:nvPr>
            <p:ph type="body" sz="quarter" idx="22"/>
          </p:nvPr>
        </p:nvSpPr>
        <p:spPr>
          <a:xfrm>
            <a:off x="444973" y="1577578"/>
            <a:ext cx="11304000" cy="246221"/>
          </a:xfrm>
        </p:spPr>
        <p:txBody>
          <a:bodyPr wrap="square">
            <a:spAutoFit/>
          </a:bodyPr>
          <a:lstStyle>
            <a:lvl1pPr>
              <a:lnSpc>
                <a:spcPct val="100000"/>
              </a:lnSpc>
              <a:spcAft>
                <a:spcPts val="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fr-FR" noProof="0"/>
              <a:t>Cliquez pour modifier les styles du texte du masque</a:t>
            </a:r>
          </a:p>
        </p:txBody>
      </p:sp>
      <p:sp>
        <p:nvSpPr>
          <p:cNvPr id="2" name="Title 1">
            <a:extLst>
              <a:ext uri="{FF2B5EF4-FFF2-40B4-BE49-F238E27FC236}">
                <a16:creationId xmlns:a16="http://schemas.microsoft.com/office/drawing/2014/main" id="{397577A6-F24A-4B6D-B7E1-FB31180BD644}"/>
              </a:ext>
            </a:extLst>
          </p:cNvPr>
          <p:cNvSpPr>
            <a:spLocks noGrp="1"/>
          </p:cNvSpPr>
          <p:nvPr>
            <p:ph type="title"/>
          </p:nvPr>
        </p:nvSpPr>
        <p:spPr/>
        <p:txBody>
          <a:bodyPr/>
          <a:lstStyle/>
          <a:p>
            <a:r>
              <a:rPr lang="fr-FR"/>
              <a:t>Modifiez le style du titre</a:t>
            </a:r>
            <a:endParaRPr lang="en-US"/>
          </a:p>
        </p:txBody>
      </p:sp>
    </p:spTree>
    <p:extLst>
      <p:ext uri="{BB962C8B-B14F-4D97-AF65-F5344CB8AC3E}">
        <p14:creationId xmlns:p14="http://schemas.microsoft.com/office/powerpoint/2010/main" val="3576700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1_Title and Content with Image (Small)">
    <p:spTree>
      <p:nvGrpSpPr>
        <p:cNvPr id="1" name=""/>
        <p:cNvGrpSpPr/>
        <p:nvPr/>
      </p:nvGrpSpPr>
      <p:grpSpPr>
        <a:xfrm>
          <a:off x="0" y="0"/>
          <a:ext cx="0" cy="0"/>
          <a:chOff x="0" y="0"/>
          <a:chExt cx="0" cy="0"/>
        </a:xfrm>
      </p:grpSpPr>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8" name="Espace réservé pour une image  3">
            <a:extLst>
              <a:ext uri="{FF2B5EF4-FFF2-40B4-BE49-F238E27FC236}">
                <a16:creationId xmlns:a16="http://schemas.microsoft.com/office/drawing/2014/main" id="{CEC2E05F-5F9D-41D9-A40F-97C2869C7DDA}"/>
              </a:ext>
            </a:extLst>
          </p:cNvPr>
          <p:cNvSpPr>
            <a:spLocks noGrp="1"/>
          </p:cNvSpPr>
          <p:nvPr>
            <p:ph type="pic" sz="quarter" idx="23"/>
          </p:nvPr>
        </p:nvSpPr>
        <p:spPr>
          <a:xfrm>
            <a:off x="8462400" y="0"/>
            <a:ext cx="3729600" cy="6858000"/>
          </a:xfrm>
        </p:spPr>
        <p:txBody>
          <a:bodyPr>
            <a:noAutofit/>
          </a:bodyPr>
          <a:lstStyle>
            <a:lvl1pPr>
              <a:defRPr>
                <a:noFill/>
              </a:defRPr>
            </a:lvl1pPr>
          </a:lstStyle>
          <a:p>
            <a:r>
              <a:rPr lang="fr-FR" noProof="0"/>
              <a:t>Cliquez sur l'icône pour ajouter une image</a:t>
            </a:r>
            <a:endParaRPr lang="en-US" noProof="0"/>
          </a:p>
        </p:txBody>
      </p:sp>
      <p:sp>
        <p:nvSpPr>
          <p:cNvPr id="14" name="Espace réservé du texte 5">
            <a:extLst>
              <a:ext uri="{FF2B5EF4-FFF2-40B4-BE49-F238E27FC236}">
                <a16:creationId xmlns:a16="http://schemas.microsoft.com/office/drawing/2014/main" id="{39F8F8F8-B2E7-4739-8BFF-FA42634CE5EB}"/>
              </a:ext>
            </a:extLst>
          </p:cNvPr>
          <p:cNvSpPr>
            <a:spLocks noGrp="1"/>
          </p:cNvSpPr>
          <p:nvPr>
            <p:ph type="body" sz="quarter" idx="18"/>
          </p:nvPr>
        </p:nvSpPr>
        <p:spPr>
          <a:xfrm>
            <a:off x="444973" y="425183"/>
            <a:ext cx="7651200"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fr-FR" noProof="0"/>
              <a:t>Cliquez pour modifier les styles du texte du masque</a:t>
            </a:r>
          </a:p>
        </p:txBody>
      </p:sp>
      <p:sp>
        <p:nvSpPr>
          <p:cNvPr id="15" name="Espace réservé du texte 4">
            <a:extLst>
              <a:ext uri="{FF2B5EF4-FFF2-40B4-BE49-F238E27FC236}">
                <a16:creationId xmlns:a16="http://schemas.microsoft.com/office/drawing/2014/main" id="{E0A2CB60-A40E-44FE-B4B7-57EBEFEC0DF9}"/>
              </a:ext>
            </a:extLst>
          </p:cNvPr>
          <p:cNvSpPr>
            <a:spLocks noGrp="1"/>
          </p:cNvSpPr>
          <p:nvPr>
            <p:ph type="body" sz="quarter" idx="22"/>
          </p:nvPr>
        </p:nvSpPr>
        <p:spPr>
          <a:xfrm>
            <a:off x="444973" y="1577578"/>
            <a:ext cx="7647827" cy="246221"/>
          </a:xfrm>
        </p:spPr>
        <p:txBody>
          <a:bodyPr wrap="square">
            <a:spAutoFit/>
          </a:bodyPr>
          <a:lstStyle>
            <a:lvl1pPr>
              <a:lnSpc>
                <a:spcPct val="100000"/>
              </a:lnSpc>
              <a:spcAft>
                <a:spcPts val="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fr-FR" noProof="0"/>
              <a:t>Cliquez pour modifier les styles du texte du masque</a:t>
            </a:r>
          </a:p>
        </p:txBody>
      </p:sp>
      <p:sp>
        <p:nvSpPr>
          <p:cNvPr id="16" name="Text Placeholder 2">
            <a:extLst>
              <a:ext uri="{FF2B5EF4-FFF2-40B4-BE49-F238E27FC236}">
                <a16:creationId xmlns:a16="http://schemas.microsoft.com/office/drawing/2014/main" id="{F614E260-5FC8-4D02-8571-9C1540BB2B30}"/>
              </a:ext>
            </a:extLst>
          </p:cNvPr>
          <p:cNvSpPr>
            <a:spLocks noGrp="1"/>
          </p:cNvSpPr>
          <p:nvPr>
            <p:ph type="body" sz="quarter" idx="21"/>
          </p:nvPr>
        </p:nvSpPr>
        <p:spPr>
          <a:xfrm>
            <a:off x="442033" y="1943799"/>
            <a:ext cx="7647827" cy="429522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2" name="Title 1">
            <a:extLst>
              <a:ext uri="{FF2B5EF4-FFF2-40B4-BE49-F238E27FC236}">
                <a16:creationId xmlns:a16="http://schemas.microsoft.com/office/drawing/2014/main" id="{380792EA-2F40-4220-B1A0-E938F3FB871F}"/>
              </a:ext>
            </a:extLst>
          </p:cNvPr>
          <p:cNvSpPr>
            <a:spLocks noGrp="1"/>
          </p:cNvSpPr>
          <p:nvPr>
            <p:ph type="title"/>
          </p:nvPr>
        </p:nvSpPr>
        <p:spPr>
          <a:xfrm>
            <a:off x="441600" y="710401"/>
            <a:ext cx="7647827" cy="748247"/>
          </a:xfrm>
        </p:spPr>
        <p:txBody>
          <a:bodyPr/>
          <a:lstStyle/>
          <a:p>
            <a:r>
              <a:rPr lang="fr-FR"/>
              <a:t>Modifiez le style du titre</a:t>
            </a:r>
            <a:endParaRPr lang="en-US"/>
          </a:p>
        </p:txBody>
      </p:sp>
    </p:spTree>
    <p:extLst>
      <p:ext uri="{BB962C8B-B14F-4D97-AF65-F5344CB8AC3E}">
        <p14:creationId xmlns:p14="http://schemas.microsoft.com/office/powerpoint/2010/main" val="1447905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1_Title and Content with Image (Large)">
    <p:spTree>
      <p:nvGrpSpPr>
        <p:cNvPr id="1" name=""/>
        <p:cNvGrpSpPr/>
        <p:nvPr/>
      </p:nvGrpSpPr>
      <p:grpSpPr>
        <a:xfrm>
          <a:off x="0" y="0"/>
          <a:ext cx="0" cy="0"/>
          <a:chOff x="0" y="0"/>
          <a:chExt cx="0" cy="0"/>
        </a:xfrm>
      </p:grpSpPr>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9" name="Espace réservé pour une image  3">
            <a:extLst>
              <a:ext uri="{FF2B5EF4-FFF2-40B4-BE49-F238E27FC236}">
                <a16:creationId xmlns:a16="http://schemas.microsoft.com/office/drawing/2014/main" id="{7E64057C-5A6F-41C9-B888-6149A71BAD6F}"/>
              </a:ext>
            </a:extLst>
          </p:cNvPr>
          <p:cNvSpPr>
            <a:spLocks noGrp="1"/>
          </p:cNvSpPr>
          <p:nvPr>
            <p:ph type="pic" sz="quarter" idx="24"/>
          </p:nvPr>
        </p:nvSpPr>
        <p:spPr>
          <a:xfrm>
            <a:off x="6096000" y="0"/>
            <a:ext cx="6096000" cy="6858000"/>
          </a:xfrm>
        </p:spPr>
        <p:txBody>
          <a:bodyPr>
            <a:noAutofit/>
          </a:bodyPr>
          <a:lstStyle>
            <a:lvl1pPr>
              <a:defRPr>
                <a:noFill/>
              </a:defRPr>
            </a:lvl1pPr>
          </a:lstStyle>
          <a:p>
            <a:r>
              <a:rPr lang="fr-FR" noProof="0"/>
              <a:t>Cliquez sur l'icône pour ajouter une image</a:t>
            </a:r>
            <a:endParaRPr lang="en-US" noProof="0"/>
          </a:p>
        </p:txBody>
      </p:sp>
      <p:sp>
        <p:nvSpPr>
          <p:cNvPr id="14" name="Espace réservé du texte 5">
            <a:extLst>
              <a:ext uri="{FF2B5EF4-FFF2-40B4-BE49-F238E27FC236}">
                <a16:creationId xmlns:a16="http://schemas.microsoft.com/office/drawing/2014/main" id="{D67FA919-D04A-4310-ADDF-1120333F61D8}"/>
              </a:ext>
            </a:extLst>
          </p:cNvPr>
          <p:cNvSpPr>
            <a:spLocks noGrp="1"/>
          </p:cNvSpPr>
          <p:nvPr>
            <p:ph type="body" sz="quarter" idx="18"/>
          </p:nvPr>
        </p:nvSpPr>
        <p:spPr>
          <a:xfrm>
            <a:off x="444973" y="425183"/>
            <a:ext cx="5373371"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fr-FR" noProof="0"/>
              <a:t>Cliquez pour modifier les styles du texte du masque</a:t>
            </a:r>
          </a:p>
        </p:txBody>
      </p:sp>
      <p:sp>
        <p:nvSpPr>
          <p:cNvPr id="15" name="Espace réservé du texte 4">
            <a:extLst>
              <a:ext uri="{FF2B5EF4-FFF2-40B4-BE49-F238E27FC236}">
                <a16:creationId xmlns:a16="http://schemas.microsoft.com/office/drawing/2014/main" id="{929FD931-0FD5-4A54-8BB1-79F5E8669C51}"/>
              </a:ext>
            </a:extLst>
          </p:cNvPr>
          <p:cNvSpPr>
            <a:spLocks noGrp="1"/>
          </p:cNvSpPr>
          <p:nvPr>
            <p:ph type="body" sz="quarter" idx="22"/>
          </p:nvPr>
        </p:nvSpPr>
        <p:spPr>
          <a:xfrm>
            <a:off x="444974" y="1577578"/>
            <a:ext cx="5371001" cy="246221"/>
          </a:xfrm>
        </p:spPr>
        <p:txBody>
          <a:bodyPr wrap="square">
            <a:spAutoFit/>
          </a:bodyPr>
          <a:lstStyle>
            <a:lvl1pPr>
              <a:lnSpc>
                <a:spcPct val="100000"/>
              </a:lnSpc>
              <a:spcAft>
                <a:spcPts val="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fr-FR" noProof="0"/>
              <a:t>Cliquez pour modifier les styles du texte du masque</a:t>
            </a:r>
          </a:p>
        </p:txBody>
      </p:sp>
      <p:sp>
        <p:nvSpPr>
          <p:cNvPr id="16" name="Text Placeholder 2">
            <a:extLst>
              <a:ext uri="{FF2B5EF4-FFF2-40B4-BE49-F238E27FC236}">
                <a16:creationId xmlns:a16="http://schemas.microsoft.com/office/drawing/2014/main" id="{0AEBA920-ED61-4542-B852-868AA9D5A00B}"/>
              </a:ext>
            </a:extLst>
          </p:cNvPr>
          <p:cNvSpPr>
            <a:spLocks noGrp="1"/>
          </p:cNvSpPr>
          <p:nvPr>
            <p:ph type="body" sz="quarter" idx="21"/>
          </p:nvPr>
        </p:nvSpPr>
        <p:spPr>
          <a:xfrm>
            <a:off x="442034" y="1943799"/>
            <a:ext cx="5371001" cy="429522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3" name="Title 2">
            <a:extLst>
              <a:ext uri="{FF2B5EF4-FFF2-40B4-BE49-F238E27FC236}">
                <a16:creationId xmlns:a16="http://schemas.microsoft.com/office/drawing/2014/main" id="{1B62E878-181A-4B45-B709-990F0EC3EB82}"/>
              </a:ext>
            </a:extLst>
          </p:cNvPr>
          <p:cNvSpPr>
            <a:spLocks noGrp="1"/>
          </p:cNvSpPr>
          <p:nvPr>
            <p:ph type="title"/>
          </p:nvPr>
        </p:nvSpPr>
        <p:spPr>
          <a:xfrm>
            <a:off x="441601" y="710401"/>
            <a:ext cx="5371001" cy="748247"/>
          </a:xfrm>
        </p:spPr>
        <p:txBody>
          <a:bodyPr/>
          <a:lstStyle/>
          <a:p>
            <a:r>
              <a:rPr lang="fr-FR"/>
              <a:t>Modifiez le style du titre</a:t>
            </a:r>
            <a:endParaRPr lang="en-US"/>
          </a:p>
        </p:txBody>
      </p:sp>
    </p:spTree>
    <p:extLst>
      <p:ext uri="{BB962C8B-B14F-4D97-AF65-F5344CB8AC3E}">
        <p14:creationId xmlns:p14="http://schemas.microsoft.com/office/powerpoint/2010/main" val="2238332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1_Title, Images and Descriptions">
    <p:spTree>
      <p:nvGrpSpPr>
        <p:cNvPr id="1" name=""/>
        <p:cNvGrpSpPr/>
        <p:nvPr/>
      </p:nvGrpSpPr>
      <p:grpSpPr>
        <a:xfrm>
          <a:off x="0" y="0"/>
          <a:ext cx="0" cy="0"/>
          <a:chOff x="0" y="0"/>
          <a:chExt cx="0" cy="0"/>
        </a:xfrm>
      </p:grpSpPr>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8" name="Espace réservé du texte 4">
            <a:extLst>
              <a:ext uri="{FF2B5EF4-FFF2-40B4-BE49-F238E27FC236}">
                <a16:creationId xmlns:a16="http://schemas.microsoft.com/office/drawing/2014/main" id="{B88BFE2C-28A1-438A-960B-E93F4C5FF58C}"/>
              </a:ext>
            </a:extLst>
          </p:cNvPr>
          <p:cNvSpPr>
            <a:spLocks noGrp="1"/>
          </p:cNvSpPr>
          <p:nvPr>
            <p:ph type="body" sz="quarter" idx="43"/>
          </p:nvPr>
        </p:nvSpPr>
        <p:spPr>
          <a:xfrm>
            <a:off x="451324" y="2077802"/>
            <a:ext cx="2922291" cy="215444"/>
          </a:xfrm>
        </p:spPr>
        <p:txBody>
          <a:bodyPr/>
          <a:lstStyle>
            <a:lvl1pPr algn="l">
              <a:lnSpc>
                <a:spcPct val="100000"/>
              </a:lnSpc>
              <a:spcAft>
                <a:spcPts val="0"/>
              </a:spcAft>
              <a:defRPr sz="1067"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buFont typeface="Arial" panose="020B0604020202020204" pitchFamily="34" charset="0"/>
              <a:buNone/>
              <a:defRPr sz="1333"/>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fr-FR" noProof="0"/>
              <a:t>Cliquez pour modifier les styles du texte du masque</a:t>
            </a:r>
          </a:p>
        </p:txBody>
      </p:sp>
      <p:sp>
        <p:nvSpPr>
          <p:cNvPr id="9" name="Espace réservé du texte 4">
            <a:extLst>
              <a:ext uri="{FF2B5EF4-FFF2-40B4-BE49-F238E27FC236}">
                <a16:creationId xmlns:a16="http://schemas.microsoft.com/office/drawing/2014/main" id="{67A3D333-F7E4-4D2F-8B90-78E621A65ABB}"/>
              </a:ext>
            </a:extLst>
          </p:cNvPr>
          <p:cNvSpPr>
            <a:spLocks noGrp="1"/>
          </p:cNvSpPr>
          <p:nvPr>
            <p:ph type="body" sz="quarter" idx="44"/>
          </p:nvPr>
        </p:nvSpPr>
        <p:spPr>
          <a:xfrm>
            <a:off x="6096000" y="2077802"/>
            <a:ext cx="2922291" cy="215444"/>
          </a:xfrm>
        </p:spPr>
        <p:txBody>
          <a:bodyPr/>
          <a:lstStyle>
            <a:lvl1pPr algn="l">
              <a:lnSpc>
                <a:spcPct val="100000"/>
              </a:lnSpc>
              <a:spcAft>
                <a:spcPts val="0"/>
              </a:spcAft>
              <a:defRPr sz="1067"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buFont typeface="Arial" panose="020B0604020202020204" pitchFamily="34" charset="0"/>
              <a:buNone/>
              <a:defRPr sz="1333"/>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fr-FR" noProof="0"/>
              <a:t>Cliquez pour modifier les styles du texte du masque</a:t>
            </a:r>
          </a:p>
        </p:txBody>
      </p:sp>
      <p:sp>
        <p:nvSpPr>
          <p:cNvPr id="14" name="Espace réservé pour une image  3">
            <a:extLst>
              <a:ext uri="{FF2B5EF4-FFF2-40B4-BE49-F238E27FC236}">
                <a16:creationId xmlns:a16="http://schemas.microsoft.com/office/drawing/2014/main" id="{D04D9ECA-57E3-42D4-AB59-AFDFC4994F90}"/>
              </a:ext>
            </a:extLst>
          </p:cNvPr>
          <p:cNvSpPr>
            <a:spLocks noGrp="1"/>
          </p:cNvSpPr>
          <p:nvPr>
            <p:ph type="pic" sz="quarter" idx="45"/>
          </p:nvPr>
        </p:nvSpPr>
        <p:spPr>
          <a:xfrm>
            <a:off x="444974" y="2439354"/>
            <a:ext cx="2340559" cy="3622821"/>
          </a:xfrm>
        </p:spPr>
        <p:txBody>
          <a:bodyPr>
            <a:noAutofit/>
          </a:bodyPr>
          <a:lstStyle>
            <a:lvl1pPr>
              <a:defRPr>
                <a:noFill/>
              </a:defRPr>
            </a:lvl1pPr>
          </a:lstStyle>
          <a:p>
            <a:r>
              <a:rPr lang="fr-FR" noProof="0"/>
              <a:t>Cliquez sur l'icône pour ajouter une image</a:t>
            </a:r>
            <a:endParaRPr lang="en-US" noProof="0"/>
          </a:p>
        </p:txBody>
      </p:sp>
      <p:sp>
        <p:nvSpPr>
          <p:cNvPr id="15" name="Espace réservé pour une image  3">
            <a:extLst>
              <a:ext uri="{FF2B5EF4-FFF2-40B4-BE49-F238E27FC236}">
                <a16:creationId xmlns:a16="http://schemas.microsoft.com/office/drawing/2014/main" id="{A4ACE33E-54EC-45BB-A1EF-BC5E84D636CA}"/>
              </a:ext>
            </a:extLst>
          </p:cNvPr>
          <p:cNvSpPr>
            <a:spLocks noGrp="1"/>
          </p:cNvSpPr>
          <p:nvPr>
            <p:ph type="pic" sz="quarter" idx="46"/>
          </p:nvPr>
        </p:nvSpPr>
        <p:spPr>
          <a:xfrm>
            <a:off x="6096001" y="2439354"/>
            <a:ext cx="2340559" cy="3622821"/>
          </a:xfrm>
        </p:spPr>
        <p:txBody>
          <a:bodyPr>
            <a:noAutofit/>
          </a:bodyPr>
          <a:lstStyle>
            <a:lvl1pPr>
              <a:defRPr>
                <a:noFill/>
              </a:defRPr>
            </a:lvl1pPr>
          </a:lstStyle>
          <a:p>
            <a:r>
              <a:rPr lang="fr-FR" noProof="0"/>
              <a:t>Cliquez sur l'icône pour ajouter une image</a:t>
            </a:r>
            <a:endParaRPr lang="en-US" noProof="0"/>
          </a:p>
        </p:txBody>
      </p:sp>
      <p:sp>
        <p:nvSpPr>
          <p:cNvPr id="18" name="Text Placeholder 2">
            <a:extLst>
              <a:ext uri="{FF2B5EF4-FFF2-40B4-BE49-F238E27FC236}">
                <a16:creationId xmlns:a16="http://schemas.microsoft.com/office/drawing/2014/main" id="{C3DEB9B5-F15A-466E-8080-C371BE1672CE}"/>
              </a:ext>
            </a:extLst>
          </p:cNvPr>
          <p:cNvSpPr>
            <a:spLocks noGrp="1"/>
          </p:cNvSpPr>
          <p:nvPr>
            <p:ph type="body" sz="quarter" idx="21"/>
          </p:nvPr>
        </p:nvSpPr>
        <p:spPr>
          <a:xfrm>
            <a:off x="8719523" y="2439354"/>
            <a:ext cx="2745600" cy="226694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20" name="Text Placeholder 2">
            <a:extLst>
              <a:ext uri="{FF2B5EF4-FFF2-40B4-BE49-F238E27FC236}">
                <a16:creationId xmlns:a16="http://schemas.microsoft.com/office/drawing/2014/main" id="{53DFB714-75E9-40A1-A9E1-32341A0AB2F9}"/>
              </a:ext>
            </a:extLst>
          </p:cNvPr>
          <p:cNvSpPr>
            <a:spLocks noGrp="1"/>
          </p:cNvSpPr>
          <p:nvPr>
            <p:ph type="body" sz="quarter" idx="47"/>
          </p:nvPr>
        </p:nvSpPr>
        <p:spPr>
          <a:xfrm>
            <a:off x="3068498" y="2439354"/>
            <a:ext cx="2744537" cy="226694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6" name="Espace réservé du texte 5">
            <a:extLst>
              <a:ext uri="{FF2B5EF4-FFF2-40B4-BE49-F238E27FC236}">
                <a16:creationId xmlns:a16="http://schemas.microsoft.com/office/drawing/2014/main" id="{8B0C0C30-D9D7-4BD7-AF39-B6CB516C9897}"/>
              </a:ext>
            </a:extLst>
          </p:cNvPr>
          <p:cNvSpPr>
            <a:spLocks noGrp="1"/>
          </p:cNvSpPr>
          <p:nvPr>
            <p:ph type="body" sz="quarter" idx="18"/>
          </p:nvPr>
        </p:nvSpPr>
        <p:spPr>
          <a:xfrm>
            <a:off x="444973" y="425183"/>
            <a:ext cx="11304000"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fr-FR" noProof="0"/>
              <a:t>Cliquez pour modifier les styles du texte du masque</a:t>
            </a:r>
          </a:p>
        </p:txBody>
      </p:sp>
      <p:sp>
        <p:nvSpPr>
          <p:cNvPr id="19" name="Espace réservé du texte 4">
            <a:extLst>
              <a:ext uri="{FF2B5EF4-FFF2-40B4-BE49-F238E27FC236}">
                <a16:creationId xmlns:a16="http://schemas.microsoft.com/office/drawing/2014/main" id="{1CD7C0F2-9ED1-4D8C-94FB-BE336E7168B9}"/>
              </a:ext>
            </a:extLst>
          </p:cNvPr>
          <p:cNvSpPr>
            <a:spLocks noGrp="1"/>
          </p:cNvSpPr>
          <p:nvPr>
            <p:ph type="body" sz="quarter" idx="22"/>
          </p:nvPr>
        </p:nvSpPr>
        <p:spPr>
          <a:xfrm>
            <a:off x="444973" y="1577578"/>
            <a:ext cx="11304000" cy="246221"/>
          </a:xfrm>
        </p:spPr>
        <p:txBody>
          <a:bodyPr wrap="square">
            <a:spAutoFit/>
          </a:bodyPr>
          <a:lstStyle>
            <a:lvl1pPr>
              <a:lnSpc>
                <a:spcPct val="100000"/>
              </a:lnSpc>
              <a:spcAft>
                <a:spcPts val="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fr-FR" noProof="0"/>
              <a:t>Cliquez pour modifier les styles du texte du masque</a:t>
            </a:r>
          </a:p>
        </p:txBody>
      </p:sp>
      <p:sp>
        <p:nvSpPr>
          <p:cNvPr id="3" name="Title 2">
            <a:extLst>
              <a:ext uri="{FF2B5EF4-FFF2-40B4-BE49-F238E27FC236}">
                <a16:creationId xmlns:a16="http://schemas.microsoft.com/office/drawing/2014/main" id="{53841BA8-9107-45A1-B4A7-F5FE729D4823}"/>
              </a:ext>
            </a:extLst>
          </p:cNvPr>
          <p:cNvSpPr>
            <a:spLocks noGrp="1"/>
          </p:cNvSpPr>
          <p:nvPr>
            <p:ph type="title"/>
          </p:nvPr>
        </p:nvSpPr>
        <p:spPr/>
        <p:txBody>
          <a:bodyPr/>
          <a:lstStyle/>
          <a:p>
            <a:r>
              <a:rPr lang="fr-FR"/>
              <a:t>Modifiez le style du titre</a:t>
            </a:r>
            <a:endParaRPr lang="en-US"/>
          </a:p>
        </p:txBody>
      </p:sp>
    </p:spTree>
    <p:extLst>
      <p:ext uri="{BB962C8B-B14F-4D97-AF65-F5344CB8AC3E}">
        <p14:creationId xmlns:p14="http://schemas.microsoft.com/office/powerpoint/2010/main" val="1543735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1_Title, Content and Number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7276DEF-3CBF-476F-8A84-C6760A5FE884}"/>
              </a:ext>
            </a:extLst>
          </p:cNvPr>
          <p:cNvSpPr/>
          <p:nvPr userDrawn="1"/>
        </p:nvSpPr>
        <p:spPr>
          <a:xfrm>
            <a:off x="0" y="0"/>
            <a:ext cx="3729600" cy="6858000"/>
          </a:xfrm>
          <a:prstGeom prst="rect">
            <a:avLst/>
          </a:prstGeom>
          <a:solidFill>
            <a:srgbClr val="E9E6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a:p>
        </p:txBody>
      </p:sp>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16" name="Espace réservé pour une image  15">
            <a:extLst>
              <a:ext uri="{FF2B5EF4-FFF2-40B4-BE49-F238E27FC236}">
                <a16:creationId xmlns:a16="http://schemas.microsoft.com/office/drawing/2014/main" id="{8BEDC788-81F2-409E-8CE9-FF2A15A91919}"/>
              </a:ext>
            </a:extLst>
          </p:cNvPr>
          <p:cNvSpPr>
            <a:spLocks noGrp="1"/>
          </p:cNvSpPr>
          <p:nvPr>
            <p:ph type="pic" sz="quarter" idx="17"/>
          </p:nvPr>
        </p:nvSpPr>
        <p:spPr>
          <a:xfrm>
            <a:off x="5402083" y="2468972"/>
            <a:ext cx="1379716" cy="1819200"/>
          </a:xfrm>
        </p:spPr>
        <p:txBody>
          <a:bodyPr>
            <a:noAutofit/>
          </a:bodyPr>
          <a:lstStyle>
            <a:lvl1pPr>
              <a:defRPr>
                <a:noFill/>
              </a:defRPr>
            </a:lvl1pPr>
          </a:lstStyle>
          <a:p>
            <a:r>
              <a:rPr lang="fr-FR" noProof="0"/>
              <a:t>Cliquez sur l'icône pour ajouter une image</a:t>
            </a:r>
            <a:endParaRPr lang="en-US" noProof="0"/>
          </a:p>
        </p:txBody>
      </p:sp>
      <p:sp>
        <p:nvSpPr>
          <p:cNvPr id="17" name="Espace réservé du texte 4">
            <a:extLst>
              <a:ext uri="{FF2B5EF4-FFF2-40B4-BE49-F238E27FC236}">
                <a16:creationId xmlns:a16="http://schemas.microsoft.com/office/drawing/2014/main" id="{D96EF966-14FD-41BC-A600-7421C0981677}"/>
              </a:ext>
            </a:extLst>
          </p:cNvPr>
          <p:cNvSpPr>
            <a:spLocks noGrp="1"/>
          </p:cNvSpPr>
          <p:nvPr>
            <p:ph type="body" sz="quarter" idx="23" hasCustomPrompt="1"/>
          </p:nvPr>
        </p:nvSpPr>
        <p:spPr>
          <a:xfrm>
            <a:off x="5402082" y="1584820"/>
            <a:ext cx="1379716" cy="532283"/>
          </a:xfrm>
        </p:spPr>
        <p:txBody>
          <a:bodyPr/>
          <a:lstStyle>
            <a:lvl1pPr algn="l">
              <a:lnSpc>
                <a:spcPct val="110000"/>
              </a:lnSpc>
              <a:defRPr sz="3467"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01</a:t>
            </a:r>
          </a:p>
        </p:txBody>
      </p:sp>
      <p:sp>
        <p:nvSpPr>
          <p:cNvPr id="18" name="Espace réservé du texte 4">
            <a:extLst>
              <a:ext uri="{FF2B5EF4-FFF2-40B4-BE49-F238E27FC236}">
                <a16:creationId xmlns:a16="http://schemas.microsoft.com/office/drawing/2014/main" id="{09C6DAE5-28F5-4BE0-9DAE-75B6B0AC968B}"/>
              </a:ext>
            </a:extLst>
          </p:cNvPr>
          <p:cNvSpPr>
            <a:spLocks noGrp="1"/>
          </p:cNvSpPr>
          <p:nvPr>
            <p:ph type="body" sz="quarter" idx="24"/>
          </p:nvPr>
        </p:nvSpPr>
        <p:spPr>
          <a:xfrm>
            <a:off x="4033427" y="1519091"/>
            <a:ext cx="1178053" cy="531256"/>
          </a:xfrm>
        </p:spPr>
        <p:txBody>
          <a:bodyPr anchor="b">
            <a:noAutofit/>
          </a:bodyPr>
          <a:lstStyle>
            <a:lvl1pPr algn="r">
              <a:lnSpc>
                <a:spcPct val="110000"/>
              </a:lnSpc>
              <a:defRPr sz="1067" cap="all" baseline="0">
                <a:solidFill>
                  <a:schemeClr val="tx1"/>
                </a:solidFill>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fr-FR" noProof="0"/>
              <a:t>Cliquez pour modifier les styles du texte du masque</a:t>
            </a:r>
          </a:p>
        </p:txBody>
      </p:sp>
      <p:sp>
        <p:nvSpPr>
          <p:cNvPr id="19" name="Espace réservé du texte 4">
            <a:extLst>
              <a:ext uri="{FF2B5EF4-FFF2-40B4-BE49-F238E27FC236}">
                <a16:creationId xmlns:a16="http://schemas.microsoft.com/office/drawing/2014/main" id="{DB385219-3623-4C80-90CB-E73147176A63}"/>
              </a:ext>
            </a:extLst>
          </p:cNvPr>
          <p:cNvSpPr>
            <a:spLocks noGrp="1"/>
          </p:cNvSpPr>
          <p:nvPr>
            <p:ph type="body" sz="quarter" idx="25"/>
          </p:nvPr>
        </p:nvSpPr>
        <p:spPr>
          <a:xfrm>
            <a:off x="5402083" y="4587063"/>
            <a:ext cx="1379716"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fr-FR" noProof="0"/>
              <a:t>Cliquez pour modifier les styles du texte du masque</a:t>
            </a:r>
          </a:p>
        </p:txBody>
      </p:sp>
      <p:sp>
        <p:nvSpPr>
          <p:cNvPr id="20" name="Espace réservé pour une image  15">
            <a:extLst>
              <a:ext uri="{FF2B5EF4-FFF2-40B4-BE49-F238E27FC236}">
                <a16:creationId xmlns:a16="http://schemas.microsoft.com/office/drawing/2014/main" id="{E7DD041E-74AB-4E79-8DE2-875A9F1E7DB5}"/>
              </a:ext>
            </a:extLst>
          </p:cNvPr>
          <p:cNvSpPr>
            <a:spLocks noGrp="1"/>
          </p:cNvSpPr>
          <p:nvPr>
            <p:ph type="pic" sz="quarter" idx="26"/>
          </p:nvPr>
        </p:nvSpPr>
        <p:spPr>
          <a:xfrm>
            <a:off x="7061999" y="2468972"/>
            <a:ext cx="1379716" cy="1819200"/>
          </a:xfrm>
        </p:spPr>
        <p:txBody>
          <a:bodyPr>
            <a:noAutofit/>
          </a:bodyPr>
          <a:lstStyle>
            <a:lvl1pPr>
              <a:defRPr>
                <a:noFill/>
              </a:defRPr>
            </a:lvl1pPr>
          </a:lstStyle>
          <a:p>
            <a:r>
              <a:rPr lang="fr-FR" noProof="0"/>
              <a:t>Cliquez sur l'icône pour ajouter une image</a:t>
            </a:r>
            <a:endParaRPr lang="en-US" noProof="0"/>
          </a:p>
        </p:txBody>
      </p:sp>
      <p:sp>
        <p:nvSpPr>
          <p:cNvPr id="21" name="Espace réservé du texte 4">
            <a:extLst>
              <a:ext uri="{FF2B5EF4-FFF2-40B4-BE49-F238E27FC236}">
                <a16:creationId xmlns:a16="http://schemas.microsoft.com/office/drawing/2014/main" id="{065977EE-862D-4B7C-8337-FDC6002343A7}"/>
              </a:ext>
            </a:extLst>
          </p:cNvPr>
          <p:cNvSpPr>
            <a:spLocks noGrp="1"/>
          </p:cNvSpPr>
          <p:nvPr>
            <p:ph type="body" sz="quarter" idx="27" hasCustomPrompt="1"/>
          </p:nvPr>
        </p:nvSpPr>
        <p:spPr>
          <a:xfrm>
            <a:off x="7061999" y="1584820"/>
            <a:ext cx="1379715" cy="532283"/>
          </a:xfrm>
        </p:spPr>
        <p:txBody>
          <a:bodyPr/>
          <a:lstStyle>
            <a:lvl1pPr algn="l">
              <a:lnSpc>
                <a:spcPct val="110000"/>
              </a:lnSpc>
              <a:defRPr sz="3467"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02</a:t>
            </a:r>
          </a:p>
        </p:txBody>
      </p:sp>
      <p:sp>
        <p:nvSpPr>
          <p:cNvPr id="23" name="Espace réservé pour une image  15">
            <a:extLst>
              <a:ext uri="{FF2B5EF4-FFF2-40B4-BE49-F238E27FC236}">
                <a16:creationId xmlns:a16="http://schemas.microsoft.com/office/drawing/2014/main" id="{F89C23CF-B6A6-47AA-A07B-24B1AE35C570}"/>
              </a:ext>
            </a:extLst>
          </p:cNvPr>
          <p:cNvSpPr>
            <a:spLocks noGrp="1"/>
          </p:cNvSpPr>
          <p:nvPr>
            <p:ph type="pic" sz="quarter" idx="29"/>
          </p:nvPr>
        </p:nvSpPr>
        <p:spPr>
          <a:xfrm>
            <a:off x="8721915" y="2468972"/>
            <a:ext cx="1379716" cy="1819200"/>
          </a:xfrm>
        </p:spPr>
        <p:txBody>
          <a:bodyPr>
            <a:noAutofit/>
          </a:bodyPr>
          <a:lstStyle>
            <a:lvl1pPr>
              <a:defRPr>
                <a:noFill/>
              </a:defRPr>
            </a:lvl1pPr>
          </a:lstStyle>
          <a:p>
            <a:r>
              <a:rPr lang="fr-FR" noProof="0"/>
              <a:t>Cliquez sur l'icône pour ajouter une image</a:t>
            </a:r>
            <a:endParaRPr lang="en-US" noProof="0"/>
          </a:p>
        </p:txBody>
      </p:sp>
      <p:sp>
        <p:nvSpPr>
          <p:cNvPr id="24" name="Espace réservé du texte 4">
            <a:extLst>
              <a:ext uri="{FF2B5EF4-FFF2-40B4-BE49-F238E27FC236}">
                <a16:creationId xmlns:a16="http://schemas.microsoft.com/office/drawing/2014/main" id="{637D886D-DA77-4D52-A839-266F7AEEBCE1}"/>
              </a:ext>
            </a:extLst>
          </p:cNvPr>
          <p:cNvSpPr>
            <a:spLocks noGrp="1"/>
          </p:cNvSpPr>
          <p:nvPr>
            <p:ph type="body" sz="quarter" idx="30" hasCustomPrompt="1"/>
          </p:nvPr>
        </p:nvSpPr>
        <p:spPr>
          <a:xfrm>
            <a:off x="8721914" y="1584820"/>
            <a:ext cx="1379713" cy="532283"/>
          </a:xfrm>
        </p:spPr>
        <p:txBody>
          <a:bodyPr/>
          <a:lstStyle>
            <a:lvl1pPr algn="l">
              <a:lnSpc>
                <a:spcPct val="110000"/>
              </a:lnSpc>
              <a:defRPr sz="3467"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03</a:t>
            </a:r>
          </a:p>
        </p:txBody>
      </p:sp>
      <p:sp>
        <p:nvSpPr>
          <p:cNvPr id="26" name="Espace réservé pour une image  15">
            <a:extLst>
              <a:ext uri="{FF2B5EF4-FFF2-40B4-BE49-F238E27FC236}">
                <a16:creationId xmlns:a16="http://schemas.microsoft.com/office/drawing/2014/main" id="{4D28439E-7746-4AA1-A924-0AEC11614B84}"/>
              </a:ext>
            </a:extLst>
          </p:cNvPr>
          <p:cNvSpPr>
            <a:spLocks noGrp="1"/>
          </p:cNvSpPr>
          <p:nvPr>
            <p:ph type="pic" sz="quarter" idx="32"/>
          </p:nvPr>
        </p:nvSpPr>
        <p:spPr>
          <a:xfrm>
            <a:off x="10381831" y="2468972"/>
            <a:ext cx="1379716" cy="1819200"/>
          </a:xfrm>
        </p:spPr>
        <p:txBody>
          <a:bodyPr>
            <a:noAutofit/>
          </a:bodyPr>
          <a:lstStyle>
            <a:lvl1pPr>
              <a:defRPr>
                <a:noFill/>
              </a:defRPr>
            </a:lvl1pPr>
          </a:lstStyle>
          <a:p>
            <a:r>
              <a:rPr lang="fr-FR" noProof="0"/>
              <a:t>Cliquez sur l'icône pour ajouter une image</a:t>
            </a:r>
            <a:endParaRPr lang="en-US" noProof="0"/>
          </a:p>
        </p:txBody>
      </p:sp>
      <p:sp>
        <p:nvSpPr>
          <p:cNvPr id="27" name="Espace réservé du texte 4">
            <a:extLst>
              <a:ext uri="{FF2B5EF4-FFF2-40B4-BE49-F238E27FC236}">
                <a16:creationId xmlns:a16="http://schemas.microsoft.com/office/drawing/2014/main" id="{40E34842-79F1-492E-A94C-F1F0DECB7DB2}"/>
              </a:ext>
            </a:extLst>
          </p:cNvPr>
          <p:cNvSpPr>
            <a:spLocks noGrp="1"/>
          </p:cNvSpPr>
          <p:nvPr>
            <p:ph type="body" sz="quarter" idx="33" hasCustomPrompt="1"/>
          </p:nvPr>
        </p:nvSpPr>
        <p:spPr>
          <a:xfrm>
            <a:off x="10381830" y="1584820"/>
            <a:ext cx="1379713" cy="532283"/>
          </a:xfrm>
        </p:spPr>
        <p:txBody>
          <a:bodyPr/>
          <a:lstStyle>
            <a:lvl1pPr algn="l">
              <a:lnSpc>
                <a:spcPct val="110000"/>
              </a:lnSpc>
              <a:defRPr sz="3467"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04</a:t>
            </a:r>
          </a:p>
        </p:txBody>
      </p:sp>
      <p:sp>
        <p:nvSpPr>
          <p:cNvPr id="33" name="Espace réservé du texte 4">
            <a:extLst>
              <a:ext uri="{FF2B5EF4-FFF2-40B4-BE49-F238E27FC236}">
                <a16:creationId xmlns:a16="http://schemas.microsoft.com/office/drawing/2014/main" id="{3DDB0039-9DEF-41FA-9376-CCCD184F46B0}"/>
              </a:ext>
            </a:extLst>
          </p:cNvPr>
          <p:cNvSpPr>
            <a:spLocks noGrp="1"/>
          </p:cNvSpPr>
          <p:nvPr>
            <p:ph type="body" sz="quarter" idx="35"/>
          </p:nvPr>
        </p:nvSpPr>
        <p:spPr>
          <a:xfrm>
            <a:off x="5402083" y="5039497"/>
            <a:ext cx="1379716"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fr-FR" noProof="0"/>
              <a:t>Cliquez pour modifier les styles du texte du masque</a:t>
            </a:r>
          </a:p>
        </p:txBody>
      </p:sp>
      <p:sp>
        <p:nvSpPr>
          <p:cNvPr id="34" name="Espace réservé du texte 4">
            <a:extLst>
              <a:ext uri="{FF2B5EF4-FFF2-40B4-BE49-F238E27FC236}">
                <a16:creationId xmlns:a16="http://schemas.microsoft.com/office/drawing/2014/main" id="{9F3CCA0F-99FD-49EB-AD69-BB3D91D198E7}"/>
              </a:ext>
            </a:extLst>
          </p:cNvPr>
          <p:cNvSpPr>
            <a:spLocks noGrp="1"/>
          </p:cNvSpPr>
          <p:nvPr>
            <p:ph type="body" sz="quarter" idx="36"/>
          </p:nvPr>
        </p:nvSpPr>
        <p:spPr>
          <a:xfrm>
            <a:off x="7061998" y="4587063"/>
            <a:ext cx="1379716"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fr-FR" noProof="0"/>
              <a:t>Cliquez pour modifier les styles du texte du masque</a:t>
            </a:r>
          </a:p>
        </p:txBody>
      </p:sp>
      <p:sp>
        <p:nvSpPr>
          <p:cNvPr id="35" name="Espace réservé du texte 4">
            <a:extLst>
              <a:ext uri="{FF2B5EF4-FFF2-40B4-BE49-F238E27FC236}">
                <a16:creationId xmlns:a16="http://schemas.microsoft.com/office/drawing/2014/main" id="{2E47962C-C9E2-4FED-BEA8-B8A7A8DD496C}"/>
              </a:ext>
            </a:extLst>
          </p:cNvPr>
          <p:cNvSpPr>
            <a:spLocks noGrp="1"/>
          </p:cNvSpPr>
          <p:nvPr>
            <p:ph type="body" sz="quarter" idx="37"/>
          </p:nvPr>
        </p:nvSpPr>
        <p:spPr>
          <a:xfrm>
            <a:off x="7061998" y="5039497"/>
            <a:ext cx="1379716"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fr-FR" noProof="0"/>
              <a:t>Cliquez pour modifier les styles du texte du masque</a:t>
            </a:r>
          </a:p>
        </p:txBody>
      </p:sp>
      <p:sp>
        <p:nvSpPr>
          <p:cNvPr id="36" name="Espace réservé du texte 4">
            <a:extLst>
              <a:ext uri="{FF2B5EF4-FFF2-40B4-BE49-F238E27FC236}">
                <a16:creationId xmlns:a16="http://schemas.microsoft.com/office/drawing/2014/main" id="{4F25B19E-3945-49B3-BEAB-C69BF39E2303}"/>
              </a:ext>
            </a:extLst>
          </p:cNvPr>
          <p:cNvSpPr>
            <a:spLocks noGrp="1"/>
          </p:cNvSpPr>
          <p:nvPr>
            <p:ph type="body" sz="quarter" idx="38"/>
          </p:nvPr>
        </p:nvSpPr>
        <p:spPr>
          <a:xfrm>
            <a:off x="8721911" y="4587063"/>
            <a:ext cx="1379716"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fr-FR" noProof="0"/>
              <a:t>Cliquez pour modifier les styles du texte du masque</a:t>
            </a:r>
          </a:p>
        </p:txBody>
      </p:sp>
      <p:sp>
        <p:nvSpPr>
          <p:cNvPr id="37" name="Espace réservé du texte 4">
            <a:extLst>
              <a:ext uri="{FF2B5EF4-FFF2-40B4-BE49-F238E27FC236}">
                <a16:creationId xmlns:a16="http://schemas.microsoft.com/office/drawing/2014/main" id="{39A64BFA-75AB-499E-A131-9140B81690A0}"/>
              </a:ext>
            </a:extLst>
          </p:cNvPr>
          <p:cNvSpPr>
            <a:spLocks noGrp="1"/>
          </p:cNvSpPr>
          <p:nvPr>
            <p:ph type="body" sz="quarter" idx="39"/>
          </p:nvPr>
        </p:nvSpPr>
        <p:spPr>
          <a:xfrm>
            <a:off x="8721911" y="5039497"/>
            <a:ext cx="1379716"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fr-FR" noProof="0"/>
              <a:t>Cliquez pour modifier les styles du texte du masque</a:t>
            </a:r>
          </a:p>
        </p:txBody>
      </p:sp>
      <p:sp>
        <p:nvSpPr>
          <p:cNvPr id="38" name="Espace réservé du texte 4">
            <a:extLst>
              <a:ext uri="{FF2B5EF4-FFF2-40B4-BE49-F238E27FC236}">
                <a16:creationId xmlns:a16="http://schemas.microsoft.com/office/drawing/2014/main" id="{3B5F3F20-0254-4AB0-8E67-4CD251DE7CC0}"/>
              </a:ext>
            </a:extLst>
          </p:cNvPr>
          <p:cNvSpPr>
            <a:spLocks noGrp="1"/>
          </p:cNvSpPr>
          <p:nvPr>
            <p:ph type="body" sz="quarter" idx="40"/>
          </p:nvPr>
        </p:nvSpPr>
        <p:spPr>
          <a:xfrm>
            <a:off x="10381823" y="4587063"/>
            <a:ext cx="1379716"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fr-FR" noProof="0"/>
              <a:t>Cliquez pour modifier les styles du texte du masque</a:t>
            </a:r>
          </a:p>
        </p:txBody>
      </p:sp>
      <p:sp>
        <p:nvSpPr>
          <p:cNvPr id="39" name="Espace réservé du texte 4">
            <a:extLst>
              <a:ext uri="{FF2B5EF4-FFF2-40B4-BE49-F238E27FC236}">
                <a16:creationId xmlns:a16="http://schemas.microsoft.com/office/drawing/2014/main" id="{71337317-15B9-4EF3-81D5-FE9D001892D3}"/>
              </a:ext>
            </a:extLst>
          </p:cNvPr>
          <p:cNvSpPr>
            <a:spLocks noGrp="1"/>
          </p:cNvSpPr>
          <p:nvPr>
            <p:ph type="body" sz="quarter" idx="41"/>
          </p:nvPr>
        </p:nvSpPr>
        <p:spPr>
          <a:xfrm>
            <a:off x="10381823" y="5039497"/>
            <a:ext cx="1379716"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fr-FR" noProof="0"/>
              <a:t>Cliquez pour modifier les styles du texte du masque</a:t>
            </a:r>
          </a:p>
        </p:txBody>
      </p:sp>
      <p:sp>
        <p:nvSpPr>
          <p:cNvPr id="28" name="Espace réservé du texte 5">
            <a:extLst>
              <a:ext uri="{FF2B5EF4-FFF2-40B4-BE49-F238E27FC236}">
                <a16:creationId xmlns:a16="http://schemas.microsoft.com/office/drawing/2014/main" id="{D7CFAE1A-FA8C-4F51-A655-9E0F02F24118}"/>
              </a:ext>
            </a:extLst>
          </p:cNvPr>
          <p:cNvSpPr>
            <a:spLocks noGrp="1"/>
          </p:cNvSpPr>
          <p:nvPr>
            <p:ph type="body" sz="quarter" idx="18"/>
          </p:nvPr>
        </p:nvSpPr>
        <p:spPr>
          <a:xfrm>
            <a:off x="4033427" y="425183"/>
            <a:ext cx="7715547"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fr-FR" noProof="0"/>
              <a:t>Cliquez pour modifier les styles du texte du masque</a:t>
            </a:r>
          </a:p>
        </p:txBody>
      </p:sp>
      <p:sp>
        <p:nvSpPr>
          <p:cNvPr id="29" name="Espace réservé du texte 4">
            <a:extLst>
              <a:ext uri="{FF2B5EF4-FFF2-40B4-BE49-F238E27FC236}">
                <a16:creationId xmlns:a16="http://schemas.microsoft.com/office/drawing/2014/main" id="{5114C6CE-4866-474F-BF86-38E09FF9D45B}"/>
              </a:ext>
            </a:extLst>
          </p:cNvPr>
          <p:cNvSpPr>
            <a:spLocks noGrp="1"/>
          </p:cNvSpPr>
          <p:nvPr>
            <p:ph type="body" sz="quarter" idx="22"/>
          </p:nvPr>
        </p:nvSpPr>
        <p:spPr>
          <a:xfrm>
            <a:off x="444974" y="1577577"/>
            <a:ext cx="2824073" cy="492443"/>
          </a:xfrm>
        </p:spPr>
        <p:txBody>
          <a:bodyPr wrap="square">
            <a:spAutoFit/>
          </a:bodyPr>
          <a:lstStyle>
            <a:lvl1pPr>
              <a:lnSpc>
                <a:spcPct val="100000"/>
              </a:lnSpc>
              <a:spcAft>
                <a:spcPts val="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fr-FR" noProof="0"/>
              <a:t>Cliquez pour modifier les styles du texte du masque</a:t>
            </a:r>
          </a:p>
        </p:txBody>
      </p:sp>
      <p:sp>
        <p:nvSpPr>
          <p:cNvPr id="30" name="Text Placeholder 2">
            <a:extLst>
              <a:ext uri="{FF2B5EF4-FFF2-40B4-BE49-F238E27FC236}">
                <a16:creationId xmlns:a16="http://schemas.microsoft.com/office/drawing/2014/main" id="{351B796C-D9CF-43FC-A477-86A208BBE8F2}"/>
              </a:ext>
            </a:extLst>
          </p:cNvPr>
          <p:cNvSpPr>
            <a:spLocks noGrp="1"/>
          </p:cNvSpPr>
          <p:nvPr>
            <p:ph type="body" sz="quarter" idx="21"/>
          </p:nvPr>
        </p:nvSpPr>
        <p:spPr>
          <a:xfrm>
            <a:off x="442035" y="1943799"/>
            <a:ext cx="2827013" cy="429522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2" name="Title 1">
            <a:extLst>
              <a:ext uri="{FF2B5EF4-FFF2-40B4-BE49-F238E27FC236}">
                <a16:creationId xmlns:a16="http://schemas.microsoft.com/office/drawing/2014/main" id="{AA7C93D6-412D-42D2-B4F0-861F3AFA4F71}"/>
              </a:ext>
            </a:extLst>
          </p:cNvPr>
          <p:cNvSpPr>
            <a:spLocks noGrp="1"/>
          </p:cNvSpPr>
          <p:nvPr>
            <p:ph type="title"/>
          </p:nvPr>
        </p:nvSpPr>
        <p:spPr>
          <a:xfrm>
            <a:off x="441600" y="710401"/>
            <a:ext cx="2827447" cy="748247"/>
          </a:xfrm>
        </p:spPr>
        <p:txBody>
          <a:bodyPr/>
          <a:lstStyle/>
          <a:p>
            <a:r>
              <a:rPr lang="fr-FR"/>
              <a:t>Modifiez le style du titre</a:t>
            </a:r>
            <a:endParaRPr lang="en-US"/>
          </a:p>
        </p:txBody>
      </p:sp>
      <p:sp>
        <p:nvSpPr>
          <p:cNvPr id="31" name="Forme libre : forme 9">
            <a:extLst>
              <a:ext uri="{FF2B5EF4-FFF2-40B4-BE49-F238E27FC236}">
                <a16:creationId xmlns:a16="http://schemas.microsoft.com/office/drawing/2014/main" id="{F5349C85-4F38-41FC-8627-25D47DE73E7F}"/>
              </a:ext>
            </a:extLst>
          </p:cNvPr>
          <p:cNvSpPr>
            <a:spLocks noChangeAspect="1"/>
          </p:cNvSpPr>
          <p:nvPr userDrawn="1"/>
        </p:nvSpPr>
        <p:spPr>
          <a:xfrm>
            <a:off x="441599" y="6330316"/>
            <a:ext cx="1073008" cy="273600"/>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en-US" sz="2400" noProof="0"/>
          </a:p>
        </p:txBody>
      </p:sp>
      <p:grpSp>
        <p:nvGrpSpPr>
          <p:cNvPr id="32" name="Graphique 7">
            <a:extLst>
              <a:ext uri="{FF2B5EF4-FFF2-40B4-BE49-F238E27FC236}">
                <a16:creationId xmlns:a16="http://schemas.microsoft.com/office/drawing/2014/main" id="{06A5D6C0-9CFB-4C86-8BD0-9B0F6C1008B0}"/>
              </a:ext>
            </a:extLst>
          </p:cNvPr>
          <p:cNvGrpSpPr>
            <a:grpSpLocks noChangeAspect="1"/>
          </p:cNvGrpSpPr>
          <p:nvPr userDrawn="1"/>
        </p:nvGrpSpPr>
        <p:grpSpPr>
          <a:xfrm>
            <a:off x="442166" y="6329527"/>
            <a:ext cx="1071853" cy="275084"/>
            <a:chOff x="4768103" y="-471733"/>
            <a:chExt cx="744723" cy="191124"/>
          </a:xfrm>
          <a:solidFill>
            <a:srgbClr val="FFFFFF"/>
          </a:solidFill>
        </p:grpSpPr>
        <p:sp>
          <p:nvSpPr>
            <p:cNvPr id="40" name="Forme libre : forme 9">
              <a:extLst>
                <a:ext uri="{FF2B5EF4-FFF2-40B4-BE49-F238E27FC236}">
                  <a16:creationId xmlns:a16="http://schemas.microsoft.com/office/drawing/2014/main" id="{7570A171-087A-451D-8C88-52D822ABF6D0}"/>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fr-FR" sz="2400"/>
            </a:p>
          </p:txBody>
        </p:sp>
        <p:sp>
          <p:nvSpPr>
            <p:cNvPr id="41" name="Forme libre : forme 10">
              <a:extLst>
                <a:ext uri="{FF2B5EF4-FFF2-40B4-BE49-F238E27FC236}">
                  <a16:creationId xmlns:a16="http://schemas.microsoft.com/office/drawing/2014/main" id="{FC3C9097-DD6E-4680-8304-A8A8F1E97DBB}"/>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solidFill>
              <a:schemeClr val="accent2"/>
            </a:solidFill>
            <a:ln w="7833" cap="flat">
              <a:noFill/>
              <a:prstDash val="solid"/>
              <a:round/>
            </a:ln>
          </p:spPr>
          <p:txBody>
            <a:bodyPr rtlCol="0" anchor="ctr"/>
            <a:lstStyle/>
            <a:p>
              <a:endParaRPr lang="fr-FR" sz="2400">
                <a:solidFill>
                  <a:schemeClr val="accent2"/>
                </a:solidFill>
              </a:endParaRPr>
            </a:p>
          </p:txBody>
        </p:sp>
        <p:sp>
          <p:nvSpPr>
            <p:cNvPr id="45" name="Forme libre : forme 11">
              <a:extLst>
                <a:ext uri="{FF2B5EF4-FFF2-40B4-BE49-F238E27FC236}">
                  <a16:creationId xmlns:a16="http://schemas.microsoft.com/office/drawing/2014/main" id="{BDB8E9CF-D9B2-4FB3-B1A5-B96BB1FF6D51}"/>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solidFill>
              <a:schemeClr val="accent2"/>
            </a:solidFill>
            <a:ln w="7833" cap="flat">
              <a:noFill/>
              <a:prstDash val="solid"/>
              <a:round/>
            </a:ln>
          </p:spPr>
          <p:txBody>
            <a:bodyPr rtlCol="0" anchor="ctr"/>
            <a:lstStyle/>
            <a:p>
              <a:endParaRPr lang="fr-FR" sz="2400"/>
            </a:p>
          </p:txBody>
        </p:sp>
      </p:grpSp>
    </p:spTree>
    <p:extLst>
      <p:ext uri="{BB962C8B-B14F-4D97-AF65-F5344CB8AC3E}">
        <p14:creationId xmlns:p14="http://schemas.microsoft.com/office/powerpoint/2010/main" val="3226301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8310949"/>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1_Title, Content and Numbers (Purp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7276DEF-3CBF-476F-8A84-C6760A5FE884}"/>
              </a:ext>
            </a:extLst>
          </p:cNvPr>
          <p:cNvSpPr/>
          <p:nvPr userDrawn="1"/>
        </p:nvSpPr>
        <p:spPr>
          <a:xfrm>
            <a:off x="0" y="0"/>
            <a:ext cx="37296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a:p>
        </p:txBody>
      </p:sp>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16" name="Espace réservé pour une image  15">
            <a:extLst>
              <a:ext uri="{FF2B5EF4-FFF2-40B4-BE49-F238E27FC236}">
                <a16:creationId xmlns:a16="http://schemas.microsoft.com/office/drawing/2014/main" id="{8BEDC788-81F2-409E-8CE9-FF2A15A91919}"/>
              </a:ext>
            </a:extLst>
          </p:cNvPr>
          <p:cNvSpPr>
            <a:spLocks noGrp="1"/>
          </p:cNvSpPr>
          <p:nvPr>
            <p:ph type="pic" sz="quarter" idx="17"/>
          </p:nvPr>
        </p:nvSpPr>
        <p:spPr>
          <a:xfrm>
            <a:off x="5402083" y="2468972"/>
            <a:ext cx="1379716" cy="1819200"/>
          </a:xfrm>
        </p:spPr>
        <p:txBody>
          <a:bodyPr>
            <a:noAutofit/>
          </a:bodyPr>
          <a:lstStyle>
            <a:lvl1pPr>
              <a:defRPr>
                <a:noFill/>
              </a:defRPr>
            </a:lvl1pPr>
          </a:lstStyle>
          <a:p>
            <a:r>
              <a:rPr lang="fr-FR" noProof="0"/>
              <a:t>Cliquez sur l'icône pour ajouter une image</a:t>
            </a:r>
            <a:endParaRPr lang="en-US" noProof="0"/>
          </a:p>
        </p:txBody>
      </p:sp>
      <p:sp>
        <p:nvSpPr>
          <p:cNvPr id="17" name="Espace réservé du texte 4">
            <a:extLst>
              <a:ext uri="{FF2B5EF4-FFF2-40B4-BE49-F238E27FC236}">
                <a16:creationId xmlns:a16="http://schemas.microsoft.com/office/drawing/2014/main" id="{D96EF966-14FD-41BC-A600-7421C0981677}"/>
              </a:ext>
            </a:extLst>
          </p:cNvPr>
          <p:cNvSpPr>
            <a:spLocks noGrp="1"/>
          </p:cNvSpPr>
          <p:nvPr>
            <p:ph type="body" sz="quarter" idx="23" hasCustomPrompt="1"/>
          </p:nvPr>
        </p:nvSpPr>
        <p:spPr>
          <a:xfrm>
            <a:off x="5402082" y="1584820"/>
            <a:ext cx="1379716" cy="532283"/>
          </a:xfrm>
        </p:spPr>
        <p:txBody>
          <a:bodyPr/>
          <a:lstStyle>
            <a:lvl1pPr algn="l">
              <a:lnSpc>
                <a:spcPct val="110000"/>
              </a:lnSpc>
              <a:defRPr sz="3467"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01</a:t>
            </a:r>
          </a:p>
        </p:txBody>
      </p:sp>
      <p:sp>
        <p:nvSpPr>
          <p:cNvPr id="18" name="Espace réservé du texte 4">
            <a:extLst>
              <a:ext uri="{FF2B5EF4-FFF2-40B4-BE49-F238E27FC236}">
                <a16:creationId xmlns:a16="http://schemas.microsoft.com/office/drawing/2014/main" id="{09C6DAE5-28F5-4BE0-9DAE-75B6B0AC968B}"/>
              </a:ext>
            </a:extLst>
          </p:cNvPr>
          <p:cNvSpPr>
            <a:spLocks noGrp="1"/>
          </p:cNvSpPr>
          <p:nvPr>
            <p:ph type="body" sz="quarter" idx="24"/>
          </p:nvPr>
        </p:nvSpPr>
        <p:spPr>
          <a:xfrm>
            <a:off x="4033427" y="1519091"/>
            <a:ext cx="1178053" cy="531256"/>
          </a:xfrm>
        </p:spPr>
        <p:txBody>
          <a:bodyPr anchor="b">
            <a:noAutofit/>
          </a:bodyPr>
          <a:lstStyle>
            <a:lvl1pPr algn="r">
              <a:lnSpc>
                <a:spcPct val="110000"/>
              </a:lnSpc>
              <a:defRPr sz="1067" cap="all" baseline="0">
                <a:solidFill>
                  <a:schemeClr val="tx1"/>
                </a:solidFill>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fr-FR" noProof="0"/>
              <a:t>Cliquez pour modifier les styles du texte du masque</a:t>
            </a:r>
          </a:p>
        </p:txBody>
      </p:sp>
      <p:sp>
        <p:nvSpPr>
          <p:cNvPr id="19" name="Espace réservé du texte 4">
            <a:extLst>
              <a:ext uri="{FF2B5EF4-FFF2-40B4-BE49-F238E27FC236}">
                <a16:creationId xmlns:a16="http://schemas.microsoft.com/office/drawing/2014/main" id="{DB385219-3623-4C80-90CB-E73147176A63}"/>
              </a:ext>
            </a:extLst>
          </p:cNvPr>
          <p:cNvSpPr>
            <a:spLocks noGrp="1"/>
          </p:cNvSpPr>
          <p:nvPr>
            <p:ph type="body" sz="quarter" idx="25"/>
          </p:nvPr>
        </p:nvSpPr>
        <p:spPr>
          <a:xfrm>
            <a:off x="5402083" y="4587063"/>
            <a:ext cx="1379716"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fr-FR" noProof="0"/>
              <a:t>Cliquez pour modifier les styles du texte du masque</a:t>
            </a:r>
          </a:p>
        </p:txBody>
      </p:sp>
      <p:sp>
        <p:nvSpPr>
          <p:cNvPr id="20" name="Espace réservé pour une image  15">
            <a:extLst>
              <a:ext uri="{FF2B5EF4-FFF2-40B4-BE49-F238E27FC236}">
                <a16:creationId xmlns:a16="http://schemas.microsoft.com/office/drawing/2014/main" id="{E7DD041E-74AB-4E79-8DE2-875A9F1E7DB5}"/>
              </a:ext>
            </a:extLst>
          </p:cNvPr>
          <p:cNvSpPr>
            <a:spLocks noGrp="1"/>
          </p:cNvSpPr>
          <p:nvPr>
            <p:ph type="pic" sz="quarter" idx="26"/>
          </p:nvPr>
        </p:nvSpPr>
        <p:spPr>
          <a:xfrm>
            <a:off x="7061999" y="2468972"/>
            <a:ext cx="1379716" cy="1819200"/>
          </a:xfrm>
        </p:spPr>
        <p:txBody>
          <a:bodyPr>
            <a:noAutofit/>
          </a:bodyPr>
          <a:lstStyle>
            <a:lvl1pPr>
              <a:defRPr>
                <a:noFill/>
              </a:defRPr>
            </a:lvl1pPr>
          </a:lstStyle>
          <a:p>
            <a:r>
              <a:rPr lang="fr-FR" noProof="0"/>
              <a:t>Cliquez sur l'icône pour ajouter une image</a:t>
            </a:r>
            <a:endParaRPr lang="en-US" noProof="0"/>
          </a:p>
        </p:txBody>
      </p:sp>
      <p:sp>
        <p:nvSpPr>
          <p:cNvPr id="21" name="Espace réservé du texte 4">
            <a:extLst>
              <a:ext uri="{FF2B5EF4-FFF2-40B4-BE49-F238E27FC236}">
                <a16:creationId xmlns:a16="http://schemas.microsoft.com/office/drawing/2014/main" id="{065977EE-862D-4B7C-8337-FDC6002343A7}"/>
              </a:ext>
            </a:extLst>
          </p:cNvPr>
          <p:cNvSpPr>
            <a:spLocks noGrp="1"/>
          </p:cNvSpPr>
          <p:nvPr>
            <p:ph type="body" sz="quarter" idx="27" hasCustomPrompt="1"/>
          </p:nvPr>
        </p:nvSpPr>
        <p:spPr>
          <a:xfrm>
            <a:off x="7061999" y="1584820"/>
            <a:ext cx="1379715" cy="532283"/>
          </a:xfrm>
        </p:spPr>
        <p:txBody>
          <a:bodyPr/>
          <a:lstStyle>
            <a:lvl1pPr algn="l">
              <a:lnSpc>
                <a:spcPct val="110000"/>
              </a:lnSpc>
              <a:defRPr sz="3467"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02</a:t>
            </a:r>
          </a:p>
        </p:txBody>
      </p:sp>
      <p:sp>
        <p:nvSpPr>
          <p:cNvPr id="23" name="Espace réservé pour une image  15">
            <a:extLst>
              <a:ext uri="{FF2B5EF4-FFF2-40B4-BE49-F238E27FC236}">
                <a16:creationId xmlns:a16="http://schemas.microsoft.com/office/drawing/2014/main" id="{F89C23CF-B6A6-47AA-A07B-24B1AE35C570}"/>
              </a:ext>
            </a:extLst>
          </p:cNvPr>
          <p:cNvSpPr>
            <a:spLocks noGrp="1"/>
          </p:cNvSpPr>
          <p:nvPr>
            <p:ph type="pic" sz="quarter" idx="29"/>
          </p:nvPr>
        </p:nvSpPr>
        <p:spPr>
          <a:xfrm>
            <a:off x="8721915" y="2468972"/>
            <a:ext cx="1379716" cy="1819200"/>
          </a:xfrm>
        </p:spPr>
        <p:txBody>
          <a:bodyPr>
            <a:noAutofit/>
          </a:bodyPr>
          <a:lstStyle>
            <a:lvl1pPr>
              <a:defRPr>
                <a:noFill/>
              </a:defRPr>
            </a:lvl1pPr>
          </a:lstStyle>
          <a:p>
            <a:r>
              <a:rPr lang="fr-FR" noProof="0"/>
              <a:t>Cliquez sur l'icône pour ajouter une image</a:t>
            </a:r>
            <a:endParaRPr lang="en-US" noProof="0"/>
          </a:p>
        </p:txBody>
      </p:sp>
      <p:sp>
        <p:nvSpPr>
          <p:cNvPr id="24" name="Espace réservé du texte 4">
            <a:extLst>
              <a:ext uri="{FF2B5EF4-FFF2-40B4-BE49-F238E27FC236}">
                <a16:creationId xmlns:a16="http://schemas.microsoft.com/office/drawing/2014/main" id="{637D886D-DA77-4D52-A839-266F7AEEBCE1}"/>
              </a:ext>
            </a:extLst>
          </p:cNvPr>
          <p:cNvSpPr>
            <a:spLocks noGrp="1"/>
          </p:cNvSpPr>
          <p:nvPr>
            <p:ph type="body" sz="quarter" idx="30" hasCustomPrompt="1"/>
          </p:nvPr>
        </p:nvSpPr>
        <p:spPr>
          <a:xfrm>
            <a:off x="8721914" y="1584820"/>
            <a:ext cx="1379713" cy="532283"/>
          </a:xfrm>
        </p:spPr>
        <p:txBody>
          <a:bodyPr/>
          <a:lstStyle>
            <a:lvl1pPr algn="l">
              <a:lnSpc>
                <a:spcPct val="110000"/>
              </a:lnSpc>
              <a:defRPr sz="3467"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03</a:t>
            </a:r>
          </a:p>
        </p:txBody>
      </p:sp>
      <p:sp>
        <p:nvSpPr>
          <p:cNvPr id="26" name="Espace réservé pour une image  15">
            <a:extLst>
              <a:ext uri="{FF2B5EF4-FFF2-40B4-BE49-F238E27FC236}">
                <a16:creationId xmlns:a16="http://schemas.microsoft.com/office/drawing/2014/main" id="{4D28439E-7746-4AA1-A924-0AEC11614B84}"/>
              </a:ext>
            </a:extLst>
          </p:cNvPr>
          <p:cNvSpPr>
            <a:spLocks noGrp="1"/>
          </p:cNvSpPr>
          <p:nvPr>
            <p:ph type="pic" sz="quarter" idx="32"/>
          </p:nvPr>
        </p:nvSpPr>
        <p:spPr>
          <a:xfrm>
            <a:off x="10381831" y="2468972"/>
            <a:ext cx="1379716" cy="1819200"/>
          </a:xfrm>
        </p:spPr>
        <p:txBody>
          <a:bodyPr>
            <a:noAutofit/>
          </a:bodyPr>
          <a:lstStyle>
            <a:lvl1pPr>
              <a:defRPr>
                <a:noFill/>
              </a:defRPr>
            </a:lvl1pPr>
          </a:lstStyle>
          <a:p>
            <a:r>
              <a:rPr lang="fr-FR" noProof="0"/>
              <a:t>Cliquez sur l'icône pour ajouter une image</a:t>
            </a:r>
            <a:endParaRPr lang="en-US" noProof="0"/>
          </a:p>
        </p:txBody>
      </p:sp>
      <p:sp>
        <p:nvSpPr>
          <p:cNvPr id="27" name="Espace réservé du texte 4">
            <a:extLst>
              <a:ext uri="{FF2B5EF4-FFF2-40B4-BE49-F238E27FC236}">
                <a16:creationId xmlns:a16="http://schemas.microsoft.com/office/drawing/2014/main" id="{40E34842-79F1-492E-A94C-F1F0DECB7DB2}"/>
              </a:ext>
            </a:extLst>
          </p:cNvPr>
          <p:cNvSpPr>
            <a:spLocks noGrp="1"/>
          </p:cNvSpPr>
          <p:nvPr>
            <p:ph type="body" sz="quarter" idx="33" hasCustomPrompt="1"/>
          </p:nvPr>
        </p:nvSpPr>
        <p:spPr>
          <a:xfrm>
            <a:off x="10381830" y="1584820"/>
            <a:ext cx="1379713" cy="532283"/>
          </a:xfrm>
        </p:spPr>
        <p:txBody>
          <a:bodyPr/>
          <a:lstStyle>
            <a:lvl1pPr algn="l">
              <a:lnSpc>
                <a:spcPct val="110000"/>
              </a:lnSpc>
              <a:defRPr sz="3467"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04</a:t>
            </a:r>
          </a:p>
        </p:txBody>
      </p:sp>
      <p:sp>
        <p:nvSpPr>
          <p:cNvPr id="33" name="Espace réservé du texte 4">
            <a:extLst>
              <a:ext uri="{FF2B5EF4-FFF2-40B4-BE49-F238E27FC236}">
                <a16:creationId xmlns:a16="http://schemas.microsoft.com/office/drawing/2014/main" id="{3DDB0039-9DEF-41FA-9376-CCCD184F46B0}"/>
              </a:ext>
            </a:extLst>
          </p:cNvPr>
          <p:cNvSpPr>
            <a:spLocks noGrp="1"/>
          </p:cNvSpPr>
          <p:nvPr>
            <p:ph type="body" sz="quarter" idx="35"/>
          </p:nvPr>
        </p:nvSpPr>
        <p:spPr>
          <a:xfrm>
            <a:off x="5402083" y="5039497"/>
            <a:ext cx="1379716"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fr-FR" noProof="0"/>
              <a:t>Cliquez pour modifier les styles du texte du masque</a:t>
            </a:r>
          </a:p>
        </p:txBody>
      </p:sp>
      <p:sp>
        <p:nvSpPr>
          <p:cNvPr id="34" name="Espace réservé du texte 4">
            <a:extLst>
              <a:ext uri="{FF2B5EF4-FFF2-40B4-BE49-F238E27FC236}">
                <a16:creationId xmlns:a16="http://schemas.microsoft.com/office/drawing/2014/main" id="{9F3CCA0F-99FD-49EB-AD69-BB3D91D198E7}"/>
              </a:ext>
            </a:extLst>
          </p:cNvPr>
          <p:cNvSpPr>
            <a:spLocks noGrp="1"/>
          </p:cNvSpPr>
          <p:nvPr>
            <p:ph type="body" sz="quarter" idx="36"/>
          </p:nvPr>
        </p:nvSpPr>
        <p:spPr>
          <a:xfrm>
            <a:off x="7061998" y="4587063"/>
            <a:ext cx="1379716"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fr-FR" noProof="0"/>
              <a:t>Cliquez pour modifier les styles du texte du masque</a:t>
            </a:r>
          </a:p>
        </p:txBody>
      </p:sp>
      <p:sp>
        <p:nvSpPr>
          <p:cNvPr id="35" name="Espace réservé du texte 4">
            <a:extLst>
              <a:ext uri="{FF2B5EF4-FFF2-40B4-BE49-F238E27FC236}">
                <a16:creationId xmlns:a16="http://schemas.microsoft.com/office/drawing/2014/main" id="{2E47962C-C9E2-4FED-BEA8-B8A7A8DD496C}"/>
              </a:ext>
            </a:extLst>
          </p:cNvPr>
          <p:cNvSpPr>
            <a:spLocks noGrp="1"/>
          </p:cNvSpPr>
          <p:nvPr>
            <p:ph type="body" sz="quarter" idx="37"/>
          </p:nvPr>
        </p:nvSpPr>
        <p:spPr>
          <a:xfrm>
            <a:off x="7061998" y="5039497"/>
            <a:ext cx="1379716"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fr-FR" noProof="0"/>
              <a:t>Cliquez pour modifier les styles du texte du masque</a:t>
            </a:r>
          </a:p>
        </p:txBody>
      </p:sp>
      <p:sp>
        <p:nvSpPr>
          <p:cNvPr id="36" name="Espace réservé du texte 4">
            <a:extLst>
              <a:ext uri="{FF2B5EF4-FFF2-40B4-BE49-F238E27FC236}">
                <a16:creationId xmlns:a16="http://schemas.microsoft.com/office/drawing/2014/main" id="{4F25B19E-3945-49B3-BEAB-C69BF39E2303}"/>
              </a:ext>
            </a:extLst>
          </p:cNvPr>
          <p:cNvSpPr>
            <a:spLocks noGrp="1"/>
          </p:cNvSpPr>
          <p:nvPr>
            <p:ph type="body" sz="quarter" idx="38"/>
          </p:nvPr>
        </p:nvSpPr>
        <p:spPr>
          <a:xfrm>
            <a:off x="8721911" y="4587063"/>
            <a:ext cx="1379716"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fr-FR" noProof="0"/>
              <a:t>Cliquez pour modifier les styles du texte du masque</a:t>
            </a:r>
          </a:p>
        </p:txBody>
      </p:sp>
      <p:sp>
        <p:nvSpPr>
          <p:cNvPr id="37" name="Espace réservé du texte 4">
            <a:extLst>
              <a:ext uri="{FF2B5EF4-FFF2-40B4-BE49-F238E27FC236}">
                <a16:creationId xmlns:a16="http://schemas.microsoft.com/office/drawing/2014/main" id="{39A64BFA-75AB-499E-A131-9140B81690A0}"/>
              </a:ext>
            </a:extLst>
          </p:cNvPr>
          <p:cNvSpPr>
            <a:spLocks noGrp="1"/>
          </p:cNvSpPr>
          <p:nvPr>
            <p:ph type="body" sz="quarter" idx="39"/>
          </p:nvPr>
        </p:nvSpPr>
        <p:spPr>
          <a:xfrm>
            <a:off x="8721911" y="5039497"/>
            <a:ext cx="1379716"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fr-FR" noProof="0"/>
              <a:t>Cliquez pour modifier les styles du texte du masque</a:t>
            </a:r>
          </a:p>
        </p:txBody>
      </p:sp>
      <p:sp>
        <p:nvSpPr>
          <p:cNvPr id="38" name="Espace réservé du texte 4">
            <a:extLst>
              <a:ext uri="{FF2B5EF4-FFF2-40B4-BE49-F238E27FC236}">
                <a16:creationId xmlns:a16="http://schemas.microsoft.com/office/drawing/2014/main" id="{3B5F3F20-0254-4AB0-8E67-4CD251DE7CC0}"/>
              </a:ext>
            </a:extLst>
          </p:cNvPr>
          <p:cNvSpPr>
            <a:spLocks noGrp="1"/>
          </p:cNvSpPr>
          <p:nvPr>
            <p:ph type="body" sz="quarter" idx="40"/>
          </p:nvPr>
        </p:nvSpPr>
        <p:spPr>
          <a:xfrm>
            <a:off x="10381823" y="4587063"/>
            <a:ext cx="1379716"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fr-FR" noProof="0"/>
              <a:t>Cliquez pour modifier les styles du texte du masque</a:t>
            </a:r>
          </a:p>
        </p:txBody>
      </p:sp>
      <p:sp>
        <p:nvSpPr>
          <p:cNvPr id="39" name="Espace réservé du texte 4">
            <a:extLst>
              <a:ext uri="{FF2B5EF4-FFF2-40B4-BE49-F238E27FC236}">
                <a16:creationId xmlns:a16="http://schemas.microsoft.com/office/drawing/2014/main" id="{71337317-15B9-4EF3-81D5-FE9D001892D3}"/>
              </a:ext>
            </a:extLst>
          </p:cNvPr>
          <p:cNvSpPr>
            <a:spLocks noGrp="1"/>
          </p:cNvSpPr>
          <p:nvPr>
            <p:ph type="body" sz="quarter" idx="41"/>
          </p:nvPr>
        </p:nvSpPr>
        <p:spPr>
          <a:xfrm>
            <a:off x="10381823" y="5039497"/>
            <a:ext cx="1379716"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fr-FR" noProof="0"/>
              <a:t>Cliquez pour modifier les styles du texte du masque</a:t>
            </a:r>
          </a:p>
        </p:txBody>
      </p:sp>
      <p:sp>
        <p:nvSpPr>
          <p:cNvPr id="28" name="Espace réservé du texte 5">
            <a:extLst>
              <a:ext uri="{FF2B5EF4-FFF2-40B4-BE49-F238E27FC236}">
                <a16:creationId xmlns:a16="http://schemas.microsoft.com/office/drawing/2014/main" id="{D7CFAE1A-FA8C-4F51-A655-9E0F02F24118}"/>
              </a:ext>
            </a:extLst>
          </p:cNvPr>
          <p:cNvSpPr>
            <a:spLocks noGrp="1"/>
          </p:cNvSpPr>
          <p:nvPr>
            <p:ph type="body" sz="quarter" idx="18"/>
          </p:nvPr>
        </p:nvSpPr>
        <p:spPr>
          <a:xfrm>
            <a:off x="4033427" y="425183"/>
            <a:ext cx="7715547"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fr-FR" noProof="0"/>
              <a:t>Cliquez pour modifier les styles du texte du masque</a:t>
            </a:r>
          </a:p>
        </p:txBody>
      </p:sp>
      <p:sp>
        <p:nvSpPr>
          <p:cNvPr id="29" name="Espace réservé du texte 4">
            <a:extLst>
              <a:ext uri="{FF2B5EF4-FFF2-40B4-BE49-F238E27FC236}">
                <a16:creationId xmlns:a16="http://schemas.microsoft.com/office/drawing/2014/main" id="{5114C6CE-4866-474F-BF86-38E09FF9D45B}"/>
              </a:ext>
            </a:extLst>
          </p:cNvPr>
          <p:cNvSpPr>
            <a:spLocks noGrp="1"/>
          </p:cNvSpPr>
          <p:nvPr>
            <p:ph type="body" sz="quarter" idx="22"/>
          </p:nvPr>
        </p:nvSpPr>
        <p:spPr>
          <a:xfrm>
            <a:off x="444974" y="1577577"/>
            <a:ext cx="2824073" cy="492443"/>
          </a:xfrm>
        </p:spPr>
        <p:txBody>
          <a:bodyPr wrap="square">
            <a:spAutoFit/>
          </a:bodyPr>
          <a:lstStyle>
            <a:lvl1pPr>
              <a:lnSpc>
                <a:spcPct val="100000"/>
              </a:lnSpc>
              <a:spcAft>
                <a:spcPts val="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fr-FR" noProof="0"/>
              <a:t>Cliquez pour modifier les styles du texte du masque</a:t>
            </a:r>
          </a:p>
        </p:txBody>
      </p:sp>
      <p:sp>
        <p:nvSpPr>
          <p:cNvPr id="30" name="Text Placeholder 2">
            <a:extLst>
              <a:ext uri="{FF2B5EF4-FFF2-40B4-BE49-F238E27FC236}">
                <a16:creationId xmlns:a16="http://schemas.microsoft.com/office/drawing/2014/main" id="{351B796C-D9CF-43FC-A477-86A208BBE8F2}"/>
              </a:ext>
            </a:extLst>
          </p:cNvPr>
          <p:cNvSpPr>
            <a:spLocks noGrp="1"/>
          </p:cNvSpPr>
          <p:nvPr>
            <p:ph type="body" sz="quarter" idx="21"/>
          </p:nvPr>
        </p:nvSpPr>
        <p:spPr>
          <a:xfrm>
            <a:off x="442035" y="1943799"/>
            <a:ext cx="2827013" cy="4295223"/>
          </a:xfrm>
        </p:spPr>
        <p:txBody>
          <a:bodyPr/>
          <a:lstStyle>
            <a:lvl1pPr>
              <a:defRPr>
                <a:solidFill>
                  <a:schemeClr val="tx1"/>
                </a:solidFill>
              </a:defRPr>
            </a:lvl1pPr>
            <a:lvl2pPr marL="302392" indent="-302392">
              <a:buFontTx/>
              <a:buBlip>
                <a:blip r:embed="rId4">
                  <a:extLst>
                    <a:ext uri="{96DAC541-7B7A-43D3-8B79-37D633B846F1}">
                      <asvg:svgBlip xmlns:asvg="http://schemas.microsoft.com/office/drawing/2016/SVG/main" r:embed="rId5"/>
                    </a:ext>
                  </a:extLst>
                </a:blip>
              </a:buBlip>
              <a:defRPr>
                <a:solidFill>
                  <a:schemeClr val="tx1"/>
                </a:solidFill>
              </a:defRPr>
            </a:lvl2pPr>
            <a:lvl3pPr marL="609585" indent="-302392">
              <a:buFontTx/>
              <a:buBlip>
                <a:blip r:embed="rId4">
                  <a:extLst>
                    <a:ext uri="{96DAC541-7B7A-43D3-8B79-37D633B846F1}">
                      <asvg:svgBlip xmlns:asvg="http://schemas.microsoft.com/office/drawing/2016/SVG/main" r:embed="rId5"/>
                    </a:ext>
                  </a:extLst>
                </a:blip>
              </a:buBlip>
              <a:defRPr>
                <a:solidFill>
                  <a:schemeClr val="tx1"/>
                </a:solidFill>
              </a:defRPr>
            </a:lvl3pPr>
            <a:lvl4pPr marL="911977" indent="-302392">
              <a:buFontTx/>
              <a:buBlip>
                <a:blip r:embed="rId4">
                  <a:extLst>
                    <a:ext uri="{96DAC541-7B7A-43D3-8B79-37D633B846F1}">
                      <asvg:svgBlip xmlns:asvg="http://schemas.microsoft.com/office/drawing/2016/SVG/main" r:embed="rId5"/>
                    </a:ext>
                  </a:extLst>
                </a:blip>
              </a:buBlip>
              <a:defRPr>
                <a:solidFill>
                  <a:schemeClr val="tx1"/>
                </a:solidFill>
              </a:defRPr>
            </a:lvl4pPr>
            <a:lvl5pPr>
              <a:defRPr>
                <a:solidFill>
                  <a:schemeClr val="tx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2" name="Title 1">
            <a:extLst>
              <a:ext uri="{FF2B5EF4-FFF2-40B4-BE49-F238E27FC236}">
                <a16:creationId xmlns:a16="http://schemas.microsoft.com/office/drawing/2014/main" id="{AA7C93D6-412D-42D2-B4F0-861F3AFA4F71}"/>
              </a:ext>
            </a:extLst>
          </p:cNvPr>
          <p:cNvSpPr>
            <a:spLocks noGrp="1"/>
          </p:cNvSpPr>
          <p:nvPr>
            <p:ph type="title"/>
          </p:nvPr>
        </p:nvSpPr>
        <p:spPr>
          <a:xfrm>
            <a:off x="441600" y="710401"/>
            <a:ext cx="2827447" cy="748247"/>
          </a:xfrm>
        </p:spPr>
        <p:txBody>
          <a:bodyPr/>
          <a:lstStyle>
            <a:lvl1pPr>
              <a:defRPr>
                <a:solidFill>
                  <a:schemeClr val="tx1"/>
                </a:solidFill>
              </a:defRPr>
            </a:lvl1pPr>
          </a:lstStyle>
          <a:p>
            <a:r>
              <a:rPr lang="fr-FR"/>
              <a:t>Modifiez le style du titre</a:t>
            </a:r>
            <a:endParaRPr lang="en-US"/>
          </a:p>
        </p:txBody>
      </p:sp>
      <p:grpSp>
        <p:nvGrpSpPr>
          <p:cNvPr id="43" name="Graphique 7">
            <a:extLst>
              <a:ext uri="{FF2B5EF4-FFF2-40B4-BE49-F238E27FC236}">
                <a16:creationId xmlns:a16="http://schemas.microsoft.com/office/drawing/2014/main" id="{E81F6DB5-904A-4266-BC9D-43DEDDAB2FF5}"/>
              </a:ext>
            </a:extLst>
          </p:cNvPr>
          <p:cNvGrpSpPr>
            <a:grpSpLocks noChangeAspect="1"/>
          </p:cNvGrpSpPr>
          <p:nvPr userDrawn="1"/>
        </p:nvGrpSpPr>
        <p:grpSpPr>
          <a:xfrm>
            <a:off x="442166" y="6329527"/>
            <a:ext cx="1071853" cy="275084"/>
            <a:chOff x="4768103" y="-471733"/>
            <a:chExt cx="744723" cy="191124"/>
          </a:xfrm>
          <a:solidFill>
            <a:schemeClr val="bg1"/>
          </a:solidFill>
        </p:grpSpPr>
        <p:sp>
          <p:nvSpPr>
            <p:cNvPr id="44" name="Forme libre : forme 9">
              <a:extLst>
                <a:ext uri="{FF2B5EF4-FFF2-40B4-BE49-F238E27FC236}">
                  <a16:creationId xmlns:a16="http://schemas.microsoft.com/office/drawing/2014/main" id="{D973C0DD-9BFB-489B-BB18-B95D2818DDEA}"/>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grpFill/>
            <a:ln w="7833" cap="flat">
              <a:noFill/>
              <a:prstDash val="solid"/>
              <a:round/>
            </a:ln>
          </p:spPr>
          <p:txBody>
            <a:bodyPr rtlCol="0" anchor="ctr"/>
            <a:lstStyle/>
            <a:p>
              <a:endParaRPr lang="fr-FR" sz="2400"/>
            </a:p>
          </p:txBody>
        </p:sp>
        <p:sp>
          <p:nvSpPr>
            <p:cNvPr id="46" name="Forme libre : forme 10">
              <a:extLst>
                <a:ext uri="{FF2B5EF4-FFF2-40B4-BE49-F238E27FC236}">
                  <a16:creationId xmlns:a16="http://schemas.microsoft.com/office/drawing/2014/main" id="{CDE5A571-F6DA-4505-A5B1-DCCE6D336F46}"/>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grpFill/>
            <a:ln w="7833" cap="flat">
              <a:noFill/>
              <a:prstDash val="solid"/>
              <a:round/>
            </a:ln>
          </p:spPr>
          <p:txBody>
            <a:bodyPr rtlCol="0" anchor="ctr"/>
            <a:lstStyle/>
            <a:p>
              <a:endParaRPr lang="fr-FR" sz="2400">
                <a:solidFill>
                  <a:schemeClr val="accent2"/>
                </a:solidFill>
              </a:endParaRPr>
            </a:p>
          </p:txBody>
        </p:sp>
        <p:sp>
          <p:nvSpPr>
            <p:cNvPr id="47" name="Forme libre : forme 11">
              <a:extLst>
                <a:ext uri="{FF2B5EF4-FFF2-40B4-BE49-F238E27FC236}">
                  <a16:creationId xmlns:a16="http://schemas.microsoft.com/office/drawing/2014/main" id="{1EB464DC-BE69-4F65-B141-43FCFC49AC68}"/>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grpFill/>
            <a:ln w="7833" cap="flat">
              <a:noFill/>
              <a:prstDash val="solid"/>
              <a:round/>
            </a:ln>
          </p:spPr>
          <p:txBody>
            <a:bodyPr rtlCol="0" anchor="ctr"/>
            <a:lstStyle/>
            <a:p>
              <a:endParaRPr lang="fr-FR" sz="2400"/>
            </a:p>
          </p:txBody>
        </p:sp>
      </p:grpSp>
    </p:spTree>
    <p:extLst>
      <p:ext uri="{BB962C8B-B14F-4D97-AF65-F5344CB8AC3E}">
        <p14:creationId xmlns:p14="http://schemas.microsoft.com/office/powerpoint/2010/main" val="189177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1_Title, Content and Numbers (Dar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7276DEF-3CBF-476F-8A84-C6760A5FE884}"/>
              </a:ext>
            </a:extLst>
          </p:cNvPr>
          <p:cNvSpPr/>
          <p:nvPr userDrawn="1"/>
        </p:nvSpPr>
        <p:spPr>
          <a:xfrm>
            <a:off x="0" y="0"/>
            <a:ext cx="3729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a:p>
        </p:txBody>
      </p:sp>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16" name="Espace réservé pour une image  15">
            <a:extLst>
              <a:ext uri="{FF2B5EF4-FFF2-40B4-BE49-F238E27FC236}">
                <a16:creationId xmlns:a16="http://schemas.microsoft.com/office/drawing/2014/main" id="{8BEDC788-81F2-409E-8CE9-FF2A15A91919}"/>
              </a:ext>
            </a:extLst>
          </p:cNvPr>
          <p:cNvSpPr>
            <a:spLocks noGrp="1"/>
          </p:cNvSpPr>
          <p:nvPr>
            <p:ph type="pic" sz="quarter" idx="17"/>
          </p:nvPr>
        </p:nvSpPr>
        <p:spPr>
          <a:xfrm>
            <a:off x="5402083" y="2468972"/>
            <a:ext cx="1379716" cy="1819200"/>
          </a:xfrm>
        </p:spPr>
        <p:txBody>
          <a:bodyPr>
            <a:noAutofit/>
          </a:bodyPr>
          <a:lstStyle>
            <a:lvl1pPr>
              <a:defRPr>
                <a:noFill/>
              </a:defRPr>
            </a:lvl1pPr>
          </a:lstStyle>
          <a:p>
            <a:r>
              <a:rPr lang="fr-FR" noProof="0"/>
              <a:t>Cliquez sur l'icône pour ajouter une image</a:t>
            </a:r>
            <a:endParaRPr lang="en-US" noProof="0"/>
          </a:p>
        </p:txBody>
      </p:sp>
      <p:sp>
        <p:nvSpPr>
          <p:cNvPr id="17" name="Espace réservé du texte 4">
            <a:extLst>
              <a:ext uri="{FF2B5EF4-FFF2-40B4-BE49-F238E27FC236}">
                <a16:creationId xmlns:a16="http://schemas.microsoft.com/office/drawing/2014/main" id="{D96EF966-14FD-41BC-A600-7421C0981677}"/>
              </a:ext>
            </a:extLst>
          </p:cNvPr>
          <p:cNvSpPr>
            <a:spLocks noGrp="1"/>
          </p:cNvSpPr>
          <p:nvPr>
            <p:ph type="body" sz="quarter" idx="23" hasCustomPrompt="1"/>
          </p:nvPr>
        </p:nvSpPr>
        <p:spPr>
          <a:xfrm>
            <a:off x="5402082" y="1584820"/>
            <a:ext cx="1379716" cy="532283"/>
          </a:xfrm>
        </p:spPr>
        <p:txBody>
          <a:bodyPr/>
          <a:lstStyle>
            <a:lvl1pPr algn="l">
              <a:lnSpc>
                <a:spcPct val="110000"/>
              </a:lnSpc>
              <a:defRPr sz="3467"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01</a:t>
            </a:r>
          </a:p>
        </p:txBody>
      </p:sp>
      <p:sp>
        <p:nvSpPr>
          <p:cNvPr id="18" name="Espace réservé du texte 4">
            <a:extLst>
              <a:ext uri="{FF2B5EF4-FFF2-40B4-BE49-F238E27FC236}">
                <a16:creationId xmlns:a16="http://schemas.microsoft.com/office/drawing/2014/main" id="{09C6DAE5-28F5-4BE0-9DAE-75B6B0AC968B}"/>
              </a:ext>
            </a:extLst>
          </p:cNvPr>
          <p:cNvSpPr>
            <a:spLocks noGrp="1"/>
          </p:cNvSpPr>
          <p:nvPr>
            <p:ph type="body" sz="quarter" idx="24"/>
          </p:nvPr>
        </p:nvSpPr>
        <p:spPr>
          <a:xfrm>
            <a:off x="4033427" y="1519091"/>
            <a:ext cx="1178053" cy="531256"/>
          </a:xfrm>
        </p:spPr>
        <p:txBody>
          <a:bodyPr anchor="b">
            <a:noAutofit/>
          </a:bodyPr>
          <a:lstStyle>
            <a:lvl1pPr algn="r">
              <a:lnSpc>
                <a:spcPct val="110000"/>
              </a:lnSpc>
              <a:defRPr sz="1067" cap="all" baseline="0">
                <a:solidFill>
                  <a:schemeClr val="tx1"/>
                </a:solidFill>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fr-FR" noProof="0"/>
              <a:t>Cliquez pour modifier les styles du texte du masque</a:t>
            </a:r>
          </a:p>
        </p:txBody>
      </p:sp>
      <p:sp>
        <p:nvSpPr>
          <p:cNvPr id="19" name="Espace réservé du texte 4">
            <a:extLst>
              <a:ext uri="{FF2B5EF4-FFF2-40B4-BE49-F238E27FC236}">
                <a16:creationId xmlns:a16="http://schemas.microsoft.com/office/drawing/2014/main" id="{DB385219-3623-4C80-90CB-E73147176A63}"/>
              </a:ext>
            </a:extLst>
          </p:cNvPr>
          <p:cNvSpPr>
            <a:spLocks noGrp="1"/>
          </p:cNvSpPr>
          <p:nvPr>
            <p:ph type="body" sz="quarter" idx="25"/>
          </p:nvPr>
        </p:nvSpPr>
        <p:spPr>
          <a:xfrm>
            <a:off x="5402083" y="4587063"/>
            <a:ext cx="1379716"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fr-FR" noProof="0"/>
              <a:t>Cliquez pour modifier les styles du texte du masque</a:t>
            </a:r>
          </a:p>
        </p:txBody>
      </p:sp>
      <p:sp>
        <p:nvSpPr>
          <p:cNvPr id="20" name="Espace réservé pour une image  15">
            <a:extLst>
              <a:ext uri="{FF2B5EF4-FFF2-40B4-BE49-F238E27FC236}">
                <a16:creationId xmlns:a16="http://schemas.microsoft.com/office/drawing/2014/main" id="{E7DD041E-74AB-4E79-8DE2-875A9F1E7DB5}"/>
              </a:ext>
            </a:extLst>
          </p:cNvPr>
          <p:cNvSpPr>
            <a:spLocks noGrp="1"/>
          </p:cNvSpPr>
          <p:nvPr>
            <p:ph type="pic" sz="quarter" idx="26"/>
          </p:nvPr>
        </p:nvSpPr>
        <p:spPr>
          <a:xfrm>
            <a:off x="7061999" y="2468972"/>
            <a:ext cx="1379716" cy="1819200"/>
          </a:xfrm>
        </p:spPr>
        <p:txBody>
          <a:bodyPr>
            <a:noAutofit/>
          </a:bodyPr>
          <a:lstStyle>
            <a:lvl1pPr>
              <a:defRPr>
                <a:noFill/>
              </a:defRPr>
            </a:lvl1pPr>
          </a:lstStyle>
          <a:p>
            <a:r>
              <a:rPr lang="fr-FR" noProof="0"/>
              <a:t>Cliquez sur l'icône pour ajouter une image</a:t>
            </a:r>
            <a:endParaRPr lang="en-US" noProof="0"/>
          </a:p>
        </p:txBody>
      </p:sp>
      <p:sp>
        <p:nvSpPr>
          <p:cNvPr id="21" name="Espace réservé du texte 4">
            <a:extLst>
              <a:ext uri="{FF2B5EF4-FFF2-40B4-BE49-F238E27FC236}">
                <a16:creationId xmlns:a16="http://schemas.microsoft.com/office/drawing/2014/main" id="{065977EE-862D-4B7C-8337-FDC6002343A7}"/>
              </a:ext>
            </a:extLst>
          </p:cNvPr>
          <p:cNvSpPr>
            <a:spLocks noGrp="1"/>
          </p:cNvSpPr>
          <p:nvPr>
            <p:ph type="body" sz="quarter" idx="27" hasCustomPrompt="1"/>
          </p:nvPr>
        </p:nvSpPr>
        <p:spPr>
          <a:xfrm>
            <a:off x="7061999" y="1584820"/>
            <a:ext cx="1379715" cy="532283"/>
          </a:xfrm>
        </p:spPr>
        <p:txBody>
          <a:bodyPr/>
          <a:lstStyle>
            <a:lvl1pPr algn="l">
              <a:lnSpc>
                <a:spcPct val="110000"/>
              </a:lnSpc>
              <a:defRPr sz="3467"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02</a:t>
            </a:r>
          </a:p>
        </p:txBody>
      </p:sp>
      <p:sp>
        <p:nvSpPr>
          <p:cNvPr id="23" name="Espace réservé pour une image  15">
            <a:extLst>
              <a:ext uri="{FF2B5EF4-FFF2-40B4-BE49-F238E27FC236}">
                <a16:creationId xmlns:a16="http://schemas.microsoft.com/office/drawing/2014/main" id="{F89C23CF-B6A6-47AA-A07B-24B1AE35C570}"/>
              </a:ext>
            </a:extLst>
          </p:cNvPr>
          <p:cNvSpPr>
            <a:spLocks noGrp="1"/>
          </p:cNvSpPr>
          <p:nvPr>
            <p:ph type="pic" sz="quarter" idx="29"/>
          </p:nvPr>
        </p:nvSpPr>
        <p:spPr>
          <a:xfrm>
            <a:off x="8721915" y="2468972"/>
            <a:ext cx="1379716" cy="1819200"/>
          </a:xfrm>
        </p:spPr>
        <p:txBody>
          <a:bodyPr>
            <a:noAutofit/>
          </a:bodyPr>
          <a:lstStyle>
            <a:lvl1pPr>
              <a:defRPr>
                <a:noFill/>
              </a:defRPr>
            </a:lvl1pPr>
          </a:lstStyle>
          <a:p>
            <a:r>
              <a:rPr lang="fr-FR" noProof="0"/>
              <a:t>Cliquez sur l'icône pour ajouter une image</a:t>
            </a:r>
            <a:endParaRPr lang="en-US" noProof="0"/>
          </a:p>
        </p:txBody>
      </p:sp>
      <p:sp>
        <p:nvSpPr>
          <p:cNvPr id="24" name="Espace réservé du texte 4">
            <a:extLst>
              <a:ext uri="{FF2B5EF4-FFF2-40B4-BE49-F238E27FC236}">
                <a16:creationId xmlns:a16="http://schemas.microsoft.com/office/drawing/2014/main" id="{637D886D-DA77-4D52-A839-266F7AEEBCE1}"/>
              </a:ext>
            </a:extLst>
          </p:cNvPr>
          <p:cNvSpPr>
            <a:spLocks noGrp="1"/>
          </p:cNvSpPr>
          <p:nvPr>
            <p:ph type="body" sz="quarter" idx="30" hasCustomPrompt="1"/>
          </p:nvPr>
        </p:nvSpPr>
        <p:spPr>
          <a:xfrm>
            <a:off x="8721914" y="1584820"/>
            <a:ext cx="1379713" cy="532283"/>
          </a:xfrm>
        </p:spPr>
        <p:txBody>
          <a:bodyPr/>
          <a:lstStyle>
            <a:lvl1pPr algn="l">
              <a:lnSpc>
                <a:spcPct val="110000"/>
              </a:lnSpc>
              <a:defRPr sz="3467"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03</a:t>
            </a:r>
          </a:p>
        </p:txBody>
      </p:sp>
      <p:sp>
        <p:nvSpPr>
          <p:cNvPr id="26" name="Espace réservé pour une image  15">
            <a:extLst>
              <a:ext uri="{FF2B5EF4-FFF2-40B4-BE49-F238E27FC236}">
                <a16:creationId xmlns:a16="http://schemas.microsoft.com/office/drawing/2014/main" id="{4D28439E-7746-4AA1-A924-0AEC11614B84}"/>
              </a:ext>
            </a:extLst>
          </p:cNvPr>
          <p:cNvSpPr>
            <a:spLocks noGrp="1"/>
          </p:cNvSpPr>
          <p:nvPr>
            <p:ph type="pic" sz="quarter" idx="32"/>
          </p:nvPr>
        </p:nvSpPr>
        <p:spPr>
          <a:xfrm>
            <a:off x="10381831" y="2468972"/>
            <a:ext cx="1379716" cy="1819200"/>
          </a:xfrm>
        </p:spPr>
        <p:txBody>
          <a:bodyPr>
            <a:noAutofit/>
          </a:bodyPr>
          <a:lstStyle>
            <a:lvl1pPr>
              <a:defRPr>
                <a:noFill/>
              </a:defRPr>
            </a:lvl1pPr>
          </a:lstStyle>
          <a:p>
            <a:r>
              <a:rPr lang="fr-FR" noProof="0"/>
              <a:t>Cliquez sur l'icône pour ajouter une image</a:t>
            </a:r>
            <a:endParaRPr lang="en-US" noProof="0"/>
          </a:p>
        </p:txBody>
      </p:sp>
      <p:sp>
        <p:nvSpPr>
          <p:cNvPr id="27" name="Espace réservé du texte 4">
            <a:extLst>
              <a:ext uri="{FF2B5EF4-FFF2-40B4-BE49-F238E27FC236}">
                <a16:creationId xmlns:a16="http://schemas.microsoft.com/office/drawing/2014/main" id="{40E34842-79F1-492E-A94C-F1F0DECB7DB2}"/>
              </a:ext>
            </a:extLst>
          </p:cNvPr>
          <p:cNvSpPr>
            <a:spLocks noGrp="1"/>
          </p:cNvSpPr>
          <p:nvPr>
            <p:ph type="body" sz="quarter" idx="33" hasCustomPrompt="1"/>
          </p:nvPr>
        </p:nvSpPr>
        <p:spPr>
          <a:xfrm>
            <a:off x="10381830" y="1584820"/>
            <a:ext cx="1379713" cy="532283"/>
          </a:xfrm>
        </p:spPr>
        <p:txBody>
          <a:bodyPr/>
          <a:lstStyle>
            <a:lvl1pPr algn="l">
              <a:lnSpc>
                <a:spcPct val="110000"/>
              </a:lnSpc>
              <a:defRPr sz="3467"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04</a:t>
            </a:r>
          </a:p>
        </p:txBody>
      </p:sp>
      <p:sp>
        <p:nvSpPr>
          <p:cNvPr id="33" name="Espace réservé du texte 4">
            <a:extLst>
              <a:ext uri="{FF2B5EF4-FFF2-40B4-BE49-F238E27FC236}">
                <a16:creationId xmlns:a16="http://schemas.microsoft.com/office/drawing/2014/main" id="{3DDB0039-9DEF-41FA-9376-CCCD184F46B0}"/>
              </a:ext>
            </a:extLst>
          </p:cNvPr>
          <p:cNvSpPr>
            <a:spLocks noGrp="1"/>
          </p:cNvSpPr>
          <p:nvPr>
            <p:ph type="body" sz="quarter" idx="35"/>
          </p:nvPr>
        </p:nvSpPr>
        <p:spPr>
          <a:xfrm>
            <a:off x="5402083" y="5039497"/>
            <a:ext cx="1379716"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fr-FR" noProof="0"/>
              <a:t>Cliquez pour modifier les styles du texte du masque</a:t>
            </a:r>
          </a:p>
        </p:txBody>
      </p:sp>
      <p:sp>
        <p:nvSpPr>
          <p:cNvPr id="34" name="Espace réservé du texte 4">
            <a:extLst>
              <a:ext uri="{FF2B5EF4-FFF2-40B4-BE49-F238E27FC236}">
                <a16:creationId xmlns:a16="http://schemas.microsoft.com/office/drawing/2014/main" id="{9F3CCA0F-99FD-49EB-AD69-BB3D91D198E7}"/>
              </a:ext>
            </a:extLst>
          </p:cNvPr>
          <p:cNvSpPr>
            <a:spLocks noGrp="1"/>
          </p:cNvSpPr>
          <p:nvPr>
            <p:ph type="body" sz="quarter" idx="36"/>
          </p:nvPr>
        </p:nvSpPr>
        <p:spPr>
          <a:xfrm>
            <a:off x="7061998" y="4587063"/>
            <a:ext cx="1379716"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fr-FR" noProof="0"/>
              <a:t>Cliquez pour modifier les styles du texte du masque</a:t>
            </a:r>
          </a:p>
        </p:txBody>
      </p:sp>
      <p:sp>
        <p:nvSpPr>
          <p:cNvPr id="35" name="Espace réservé du texte 4">
            <a:extLst>
              <a:ext uri="{FF2B5EF4-FFF2-40B4-BE49-F238E27FC236}">
                <a16:creationId xmlns:a16="http://schemas.microsoft.com/office/drawing/2014/main" id="{2E47962C-C9E2-4FED-BEA8-B8A7A8DD496C}"/>
              </a:ext>
            </a:extLst>
          </p:cNvPr>
          <p:cNvSpPr>
            <a:spLocks noGrp="1"/>
          </p:cNvSpPr>
          <p:nvPr>
            <p:ph type="body" sz="quarter" idx="37"/>
          </p:nvPr>
        </p:nvSpPr>
        <p:spPr>
          <a:xfrm>
            <a:off x="7061998" y="5039497"/>
            <a:ext cx="1379716"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fr-FR" noProof="0"/>
              <a:t>Cliquez pour modifier les styles du texte du masque</a:t>
            </a:r>
          </a:p>
        </p:txBody>
      </p:sp>
      <p:sp>
        <p:nvSpPr>
          <p:cNvPr id="36" name="Espace réservé du texte 4">
            <a:extLst>
              <a:ext uri="{FF2B5EF4-FFF2-40B4-BE49-F238E27FC236}">
                <a16:creationId xmlns:a16="http://schemas.microsoft.com/office/drawing/2014/main" id="{4F25B19E-3945-49B3-BEAB-C69BF39E2303}"/>
              </a:ext>
            </a:extLst>
          </p:cNvPr>
          <p:cNvSpPr>
            <a:spLocks noGrp="1"/>
          </p:cNvSpPr>
          <p:nvPr>
            <p:ph type="body" sz="quarter" idx="38"/>
          </p:nvPr>
        </p:nvSpPr>
        <p:spPr>
          <a:xfrm>
            <a:off x="8721911" y="4587063"/>
            <a:ext cx="1379716"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fr-FR" noProof="0"/>
              <a:t>Cliquez pour modifier les styles du texte du masque</a:t>
            </a:r>
          </a:p>
        </p:txBody>
      </p:sp>
      <p:sp>
        <p:nvSpPr>
          <p:cNvPr id="37" name="Espace réservé du texte 4">
            <a:extLst>
              <a:ext uri="{FF2B5EF4-FFF2-40B4-BE49-F238E27FC236}">
                <a16:creationId xmlns:a16="http://schemas.microsoft.com/office/drawing/2014/main" id="{39A64BFA-75AB-499E-A131-9140B81690A0}"/>
              </a:ext>
            </a:extLst>
          </p:cNvPr>
          <p:cNvSpPr>
            <a:spLocks noGrp="1"/>
          </p:cNvSpPr>
          <p:nvPr>
            <p:ph type="body" sz="quarter" idx="39"/>
          </p:nvPr>
        </p:nvSpPr>
        <p:spPr>
          <a:xfrm>
            <a:off x="8721911" y="5039497"/>
            <a:ext cx="1379716"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fr-FR" noProof="0"/>
              <a:t>Cliquez pour modifier les styles du texte du masque</a:t>
            </a:r>
          </a:p>
        </p:txBody>
      </p:sp>
      <p:sp>
        <p:nvSpPr>
          <p:cNvPr id="38" name="Espace réservé du texte 4">
            <a:extLst>
              <a:ext uri="{FF2B5EF4-FFF2-40B4-BE49-F238E27FC236}">
                <a16:creationId xmlns:a16="http://schemas.microsoft.com/office/drawing/2014/main" id="{3B5F3F20-0254-4AB0-8E67-4CD251DE7CC0}"/>
              </a:ext>
            </a:extLst>
          </p:cNvPr>
          <p:cNvSpPr>
            <a:spLocks noGrp="1"/>
          </p:cNvSpPr>
          <p:nvPr>
            <p:ph type="body" sz="quarter" idx="40"/>
          </p:nvPr>
        </p:nvSpPr>
        <p:spPr>
          <a:xfrm>
            <a:off x="10381823" y="4587063"/>
            <a:ext cx="1379716"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fr-FR" noProof="0"/>
              <a:t>Cliquez pour modifier les styles du texte du masque</a:t>
            </a:r>
          </a:p>
        </p:txBody>
      </p:sp>
      <p:sp>
        <p:nvSpPr>
          <p:cNvPr id="39" name="Espace réservé du texte 4">
            <a:extLst>
              <a:ext uri="{FF2B5EF4-FFF2-40B4-BE49-F238E27FC236}">
                <a16:creationId xmlns:a16="http://schemas.microsoft.com/office/drawing/2014/main" id="{71337317-15B9-4EF3-81D5-FE9D001892D3}"/>
              </a:ext>
            </a:extLst>
          </p:cNvPr>
          <p:cNvSpPr>
            <a:spLocks noGrp="1"/>
          </p:cNvSpPr>
          <p:nvPr>
            <p:ph type="body" sz="quarter" idx="41"/>
          </p:nvPr>
        </p:nvSpPr>
        <p:spPr>
          <a:xfrm>
            <a:off x="10381823" y="5039497"/>
            <a:ext cx="1379716"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fr-FR" noProof="0"/>
              <a:t>Cliquez pour modifier les styles du texte du masque</a:t>
            </a:r>
          </a:p>
        </p:txBody>
      </p:sp>
      <p:sp>
        <p:nvSpPr>
          <p:cNvPr id="28" name="Espace réservé du texte 5">
            <a:extLst>
              <a:ext uri="{FF2B5EF4-FFF2-40B4-BE49-F238E27FC236}">
                <a16:creationId xmlns:a16="http://schemas.microsoft.com/office/drawing/2014/main" id="{D7CFAE1A-FA8C-4F51-A655-9E0F02F24118}"/>
              </a:ext>
            </a:extLst>
          </p:cNvPr>
          <p:cNvSpPr>
            <a:spLocks noGrp="1"/>
          </p:cNvSpPr>
          <p:nvPr>
            <p:ph type="body" sz="quarter" idx="18"/>
          </p:nvPr>
        </p:nvSpPr>
        <p:spPr>
          <a:xfrm>
            <a:off x="4033427" y="425183"/>
            <a:ext cx="7715547"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fr-FR" noProof="0"/>
              <a:t>Cliquez pour modifier les styles du texte du masque</a:t>
            </a:r>
          </a:p>
        </p:txBody>
      </p:sp>
      <p:sp>
        <p:nvSpPr>
          <p:cNvPr id="29" name="Espace réservé du texte 4">
            <a:extLst>
              <a:ext uri="{FF2B5EF4-FFF2-40B4-BE49-F238E27FC236}">
                <a16:creationId xmlns:a16="http://schemas.microsoft.com/office/drawing/2014/main" id="{5114C6CE-4866-474F-BF86-38E09FF9D45B}"/>
              </a:ext>
            </a:extLst>
          </p:cNvPr>
          <p:cNvSpPr>
            <a:spLocks noGrp="1"/>
          </p:cNvSpPr>
          <p:nvPr>
            <p:ph type="body" sz="quarter" idx="22"/>
          </p:nvPr>
        </p:nvSpPr>
        <p:spPr>
          <a:xfrm>
            <a:off x="444974" y="1577577"/>
            <a:ext cx="2824073" cy="492443"/>
          </a:xfrm>
        </p:spPr>
        <p:txBody>
          <a:bodyPr wrap="square">
            <a:spAutoFit/>
          </a:bodyPr>
          <a:lstStyle>
            <a:lvl1pPr>
              <a:lnSpc>
                <a:spcPct val="100000"/>
              </a:lnSpc>
              <a:spcAft>
                <a:spcPts val="0"/>
              </a:spcAft>
              <a:defRPr sz="16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fr-FR" noProof="0"/>
              <a:t>Cliquez pour modifier les styles du texte du masque</a:t>
            </a:r>
          </a:p>
        </p:txBody>
      </p:sp>
      <p:sp>
        <p:nvSpPr>
          <p:cNvPr id="30" name="Text Placeholder 2">
            <a:extLst>
              <a:ext uri="{FF2B5EF4-FFF2-40B4-BE49-F238E27FC236}">
                <a16:creationId xmlns:a16="http://schemas.microsoft.com/office/drawing/2014/main" id="{351B796C-D9CF-43FC-A477-86A208BBE8F2}"/>
              </a:ext>
            </a:extLst>
          </p:cNvPr>
          <p:cNvSpPr>
            <a:spLocks noGrp="1"/>
          </p:cNvSpPr>
          <p:nvPr>
            <p:ph type="body" sz="quarter" idx="21"/>
          </p:nvPr>
        </p:nvSpPr>
        <p:spPr>
          <a:xfrm>
            <a:off x="442035" y="1943799"/>
            <a:ext cx="2827013" cy="4295223"/>
          </a:xfrm>
        </p:spPr>
        <p:txBody>
          <a:bodyPr/>
          <a:lstStyle>
            <a:lvl1pPr>
              <a:defRPr>
                <a:solidFill>
                  <a:schemeClr val="bg1"/>
                </a:solidFill>
              </a:defRPr>
            </a:lvl1pPr>
            <a:lvl2pPr marL="302392" indent="-302392">
              <a:buFontTx/>
              <a:buBlip>
                <a:blip r:embed="rId4"/>
              </a:buBlip>
              <a:defRPr>
                <a:solidFill>
                  <a:schemeClr val="bg1"/>
                </a:solidFill>
              </a:defRPr>
            </a:lvl2pPr>
            <a:lvl3pPr marL="609585" indent="-302392">
              <a:buFontTx/>
              <a:buBlip>
                <a:blip r:embed="rId4"/>
              </a:buBlip>
              <a:defRPr>
                <a:solidFill>
                  <a:schemeClr val="bg1"/>
                </a:solidFill>
              </a:defRPr>
            </a:lvl3pPr>
            <a:lvl4pPr marL="911977" indent="-302392">
              <a:buFontTx/>
              <a:buBlip>
                <a:blip r:embed="rId4"/>
              </a:buBlip>
              <a:defRPr>
                <a:solidFill>
                  <a:schemeClr val="bg1"/>
                </a:solidFill>
              </a:defRPr>
            </a:lvl4pPr>
            <a:lvl5pPr>
              <a:defRPr>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2" name="Title 1">
            <a:extLst>
              <a:ext uri="{FF2B5EF4-FFF2-40B4-BE49-F238E27FC236}">
                <a16:creationId xmlns:a16="http://schemas.microsoft.com/office/drawing/2014/main" id="{AA7C93D6-412D-42D2-B4F0-861F3AFA4F71}"/>
              </a:ext>
            </a:extLst>
          </p:cNvPr>
          <p:cNvSpPr>
            <a:spLocks noGrp="1"/>
          </p:cNvSpPr>
          <p:nvPr>
            <p:ph type="title"/>
          </p:nvPr>
        </p:nvSpPr>
        <p:spPr>
          <a:xfrm>
            <a:off x="441600" y="710401"/>
            <a:ext cx="2827447" cy="748247"/>
          </a:xfrm>
        </p:spPr>
        <p:txBody>
          <a:bodyPr/>
          <a:lstStyle>
            <a:lvl1pPr>
              <a:defRPr>
                <a:solidFill>
                  <a:schemeClr val="bg1"/>
                </a:solidFill>
              </a:defRPr>
            </a:lvl1pPr>
          </a:lstStyle>
          <a:p>
            <a:r>
              <a:rPr lang="fr-FR"/>
              <a:t>Modifiez le style du titre</a:t>
            </a:r>
            <a:endParaRPr lang="en-US"/>
          </a:p>
        </p:txBody>
      </p:sp>
      <p:grpSp>
        <p:nvGrpSpPr>
          <p:cNvPr id="31" name="Graphique 7">
            <a:extLst>
              <a:ext uri="{FF2B5EF4-FFF2-40B4-BE49-F238E27FC236}">
                <a16:creationId xmlns:a16="http://schemas.microsoft.com/office/drawing/2014/main" id="{0055A07A-E8A5-4FC1-9082-2E1016C97878}"/>
              </a:ext>
            </a:extLst>
          </p:cNvPr>
          <p:cNvGrpSpPr>
            <a:grpSpLocks noChangeAspect="1"/>
          </p:cNvGrpSpPr>
          <p:nvPr userDrawn="1"/>
        </p:nvGrpSpPr>
        <p:grpSpPr>
          <a:xfrm>
            <a:off x="442166" y="6329527"/>
            <a:ext cx="1071853" cy="275084"/>
            <a:chOff x="4768103" y="-471733"/>
            <a:chExt cx="744723" cy="191124"/>
          </a:xfrm>
          <a:solidFill>
            <a:schemeClr val="bg1"/>
          </a:solidFill>
        </p:grpSpPr>
        <p:sp>
          <p:nvSpPr>
            <p:cNvPr id="32" name="Forme libre : forme 9">
              <a:extLst>
                <a:ext uri="{FF2B5EF4-FFF2-40B4-BE49-F238E27FC236}">
                  <a16:creationId xmlns:a16="http://schemas.microsoft.com/office/drawing/2014/main" id="{3CAEBE62-17A4-4CBD-B78D-154B1E270C58}"/>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grpFill/>
            <a:ln w="7833" cap="flat">
              <a:noFill/>
              <a:prstDash val="solid"/>
              <a:round/>
            </a:ln>
          </p:spPr>
          <p:txBody>
            <a:bodyPr rtlCol="0" anchor="ctr"/>
            <a:lstStyle/>
            <a:p>
              <a:endParaRPr lang="fr-FR" sz="2400"/>
            </a:p>
          </p:txBody>
        </p:sp>
        <p:sp>
          <p:nvSpPr>
            <p:cNvPr id="40" name="Forme libre : forme 10">
              <a:extLst>
                <a:ext uri="{FF2B5EF4-FFF2-40B4-BE49-F238E27FC236}">
                  <a16:creationId xmlns:a16="http://schemas.microsoft.com/office/drawing/2014/main" id="{398D76C0-14BC-45A1-BA5D-05C4DA269827}"/>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grpFill/>
            <a:ln w="7833" cap="flat">
              <a:noFill/>
              <a:prstDash val="solid"/>
              <a:round/>
            </a:ln>
          </p:spPr>
          <p:txBody>
            <a:bodyPr rtlCol="0" anchor="ctr"/>
            <a:lstStyle/>
            <a:p>
              <a:endParaRPr lang="fr-FR" sz="2400">
                <a:solidFill>
                  <a:schemeClr val="accent2"/>
                </a:solidFill>
              </a:endParaRPr>
            </a:p>
          </p:txBody>
        </p:sp>
        <p:sp>
          <p:nvSpPr>
            <p:cNvPr id="41" name="Forme libre : forme 11">
              <a:extLst>
                <a:ext uri="{FF2B5EF4-FFF2-40B4-BE49-F238E27FC236}">
                  <a16:creationId xmlns:a16="http://schemas.microsoft.com/office/drawing/2014/main" id="{7734F84F-E2B5-42BC-915A-6FEA20143203}"/>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grpFill/>
            <a:ln w="7833" cap="flat">
              <a:noFill/>
              <a:prstDash val="solid"/>
              <a:round/>
            </a:ln>
          </p:spPr>
          <p:txBody>
            <a:bodyPr rtlCol="0" anchor="ctr"/>
            <a:lstStyle/>
            <a:p>
              <a:endParaRPr lang="fr-FR" sz="2400"/>
            </a:p>
          </p:txBody>
        </p:sp>
      </p:grpSp>
    </p:spTree>
    <p:extLst>
      <p:ext uri="{BB962C8B-B14F-4D97-AF65-F5344CB8AC3E}">
        <p14:creationId xmlns:p14="http://schemas.microsoft.com/office/powerpoint/2010/main" val="426837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1_Title, Content and Numbers (Alternative) (Ligh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7276DEF-3CBF-476F-8A84-C6760A5FE884}"/>
              </a:ext>
            </a:extLst>
          </p:cNvPr>
          <p:cNvSpPr/>
          <p:nvPr userDrawn="1"/>
        </p:nvSpPr>
        <p:spPr>
          <a:xfrm>
            <a:off x="0" y="0"/>
            <a:ext cx="3729600" cy="6858000"/>
          </a:xfrm>
          <a:prstGeom prst="rect">
            <a:avLst/>
          </a:prstGeom>
          <a:solidFill>
            <a:srgbClr val="E9E6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a:p>
        </p:txBody>
      </p:sp>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29" name="Espace réservé du texte 4">
            <a:extLst>
              <a:ext uri="{FF2B5EF4-FFF2-40B4-BE49-F238E27FC236}">
                <a16:creationId xmlns:a16="http://schemas.microsoft.com/office/drawing/2014/main" id="{EFA975DA-1F61-4E92-847F-881A6B959F18}"/>
              </a:ext>
            </a:extLst>
          </p:cNvPr>
          <p:cNvSpPr>
            <a:spLocks noGrp="1"/>
          </p:cNvSpPr>
          <p:nvPr>
            <p:ph type="body" sz="quarter" idx="21" hasCustomPrompt="1"/>
          </p:nvPr>
        </p:nvSpPr>
        <p:spPr>
          <a:xfrm>
            <a:off x="4352279" y="2220014"/>
            <a:ext cx="1091851" cy="921277"/>
          </a:xfrm>
        </p:spPr>
        <p:txBody>
          <a:bodyPr>
            <a:spAutoFit/>
          </a:bodyPr>
          <a:lstStyle>
            <a:lvl1pPr algn="l">
              <a:lnSpc>
                <a:spcPct val="110000"/>
              </a:lnSpc>
              <a:defRPr sz="60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01</a:t>
            </a:r>
          </a:p>
        </p:txBody>
      </p:sp>
      <p:sp>
        <p:nvSpPr>
          <p:cNvPr id="30" name="Espace réservé du texte 4">
            <a:extLst>
              <a:ext uri="{FF2B5EF4-FFF2-40B4-BE49-F238E27FC236}">
                <a16:creationId xmlns:a16="http://schemas.microsoft.com/office/drawing/2014/main" id="{F6E50AC3-1EA3-493F-A0D3-634DA300E233}"/>
              </a:ext>
            </a:extLst>
          </p:cNvPr>
          <p:cNvSpPr>
            <a:spLocks noGrp="1"/>
          </p:cNvSpPr>
          <p:nvPr>
            <p:ph type="body" sz="quarter" idx="22"/>
          </p:nvPr>
        </p:nvSpPr>
        <p:spPr>
          <a:xfrm>
            <a:off x="4352279" y="1577578"/>
            <a:ext cx="6459117" cy="245708"/>
          </a:xfrm>
        </p:spPr>
        <p:txBody>
          <a:bodyPr wrap="square">
            <a:spAutoFit/>
          </a:bodyPr>
          <a:lstStyle>
            <a:lvl1pPr algn="l">
              <a:lnSpc>
                <a:spcPct val="110000"/>
              </a:lnSpc>
              <a:defRPr sz="1600">
                <a:solidFill>
                  <a:schemeClr val="tx1"/>
                </a:solidFill>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fr-FR" noProof="0"/>
              <a:t>Cliquez pour modifier les styles du texte du masque</a:t>
            </a:r>
          </a:p>
        </p:txBody>
      </p:sp>
      <p:sp>
        <p:nvSpPr>
          <p:cNvPr id="31" name="Espace réservé du texte 4">
            <a:extLst>
              <a:ext uri="{FF2B5EF4-FFF2-40B4-BE49-F238E27FC236}">
                <a16:creationId xmlns:a16="http://schemas.microsoft.com/office/drawing/2014/main" id="{0E2314AF-F33D-4B84-8412-DF73ECC51E6B}"/>
              </a:ext>
            </a:extLst>
          </p:cNvPr>
          <p:cNvSpPr>
            <a:spLocks noGrp="1"/>
          </p:cNvSpPr>
          <p:nvPr>
            <p:ph type="body" sz="quarter" idx="25" hasCustomPrompt="1"/>
          </p:nvPr>
        </p:nvSpPr>
        <p:spPr>
          <a:xfrm>
            <a:off x="6253081" y="2220014"/>
            <a:ext cx="1091851" cy="921277"/>
          </a:xfrm>
        </p:spPr>
        <p:txBody>
          <a:bodyPr>
            <a:spAutoFit/>
          </a:bodyPr>
          <a:lstStyle>
            <a:lvl1pPr algn="l">
              <a:lnSpc>
                <a:spcPct val="110000"/>
              </a:lnSpc>
              <a:defRPr sz="60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02</a:t>
            </a:r>
          </a:p>
        </p:txBody>
      </p:sp>
      <p:sp>
        <p:nvSpPr>
          <p:cNvPr id="32" name="Espace réservé du texte 4">
            <a:extLst>
              <a:ext uri="{FF2B5EF4-FFF2-40B4-BE49-F238E27FC236}">
                <a16:creationId xmlns:a16="http://schemas.microsoft.com/office/drawing/2014/main" id="{8444AA6E-9EC0-4895-8FC6-4351D2BEE032}"/>
              </a:ext>
            </a:extLst>
          </p:cNvPr>
          <p:cNvSpPr>
            <a:spLocks noGrp="1"/>
          </p:cNvSpPr>
          <p:nvPr>
            <p:ph type="body" sz="quarter" idx="28" hasCustomPrompt="1"/>
          </p:nvPr>
        </p:nvSpPr>
        <p:spPr>
          <a:xfrm>
            <a:off x="8153884" y="2220014"/>
            <a:ext cx="1091851" cy="921277"/>
          </a:xfrm>
        </p:spPr>
        <p:txBody>
          <a:bodyPr>
            <a:spAutoFit/>
          </a:bodyPr>
          <a:lstStyle>
            <a:lvl1pPr algn="l">
              <a:lnSpc>
                <a:spcPct val="110000"/>
              </a:lnSpc>
              <a:defRPr sz="60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03</a:t>
            </a:r>
          </a:p>
        </p:txBody>
      </p:sp>
      <p:sp>
        <p:nvSpPr>
          <p:cNvPr id="33" name="Espace réservé du texte 4">
            <a:extLst>
              <a:ext uri="{FF2B5EF4-FFF2-40B4-BE49-F238E27FC236}">
                <a16:creationId xmlns:a16="http://schemas.microsoft.com/office/drawing/2014/main" id="{E3BC2BD0-41C8-4C7A-BC1B-E444A392D03A}"/>
              </a:ext>
            </a:extLst>
          </p:cNvPr>
          <p:cNvSpPr>
            <a:spLocks noGrp="1"/>
          </p:cNvSpPr>
          <p:nvPr>
            <p:ph type="body" sz="quarter" idx="31" hasCustomPrompt="1"/>
          </p:nvPr>
        </p:nvSpPr>
        <p:spPr>
          <a:xfrm>
            <a:off x="10054688" y="2220014"/>
            <a:ext cx="1091851" cy="921277"/>
          </a:xfrm>
        </p:spPr>
        <p:txBody>
          <a:bodyPr>
            <a:spAutoFit/>
          </a:bodyPr>
          <a:lstStyle>
            <a:lvl1pPr algn="l">
              <a:lnSpc>
                <a:spcPct val="110000"/>
              </a:lnSpc>
              <a:defRPr sz="60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04</a:t>
            </a:r>
          </a:p>
        </p:txBody>
      </p:sp>
      <p:sp>
        <p:nvSpPr>
          <p:cNvPr id="38" name="Espace réservé du texte 4">
            <a:extLst>
              <a:ext uri="{FF2B5EF4-FFF2-40B4-BE49-F238E27FC236}">
                <a16:creationId xmlns:a16="http://schemas.microsoft.com/office/drawing/2014/main" id="{E6118210-A598-4833-8C53-BBA66CF5796F}"/>
              </a:ext>
            </a:extLst>
          </p:cNvPr>
          <p:cNvSpPr>
            <a:spLocks noGrp="1"/>
          </p:cNvSpPr>
          <p:nvPr>
            <p:ph type="body" sz="quarter" idx="40"/>
          </p:nvPr>
        </p:nvSpPr>
        <p:spPr>
          <a:xfrm>
            <a:off x="4352279" y="3269349"/>
            <a:ext cx="1694284"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fr-FR" noProof="0"/>
              <a:t>Cliquez pour modifier les styles du texte du masque</a:t>
            </a:r>
          </a:p>
        </p:txBody>
      </p:sp>
      <p:sp>
        <p:nvSpPr>
          <p:cNvPr id="39" name="Espace réservé du texte 4">
            <a:extLst>
              <a:ext uri="{FF2B5EF4-FFF2-40B4-BE49-F238E27FC236}">
                <a16:creationId xmlns:a16="http://schemas.microsoft.com/office/drawing/2014/main" id="{140FC0A1-6231-4649-9573-C6772F9B84BC}"/>
              </a:ext>
            </a:extLst>
          </p:cNvPr>
          <p:cNvSpPr>
            <a:spLocks noGrp="1"/>
          </p:cNvSpPr>
          <p:nvPr>
            <p:ph type="body" sz="quarter" idx="41"/>
          </p:nvPr>
        </p:nvSpPr>
        <p:spPr>
          <a:xfrm>
            <a:off x="4352279" y="3721782"/>
            <a:ext cx="1694284"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fr-FR" noProof="0"/>
              <a:t>Cliquez pour modifier les styles du texte du masque</a:t>
            </a:r>
          </a:p>
        </p:txBody>
      </p:sp>
      <p:sp>
        <p:nvSpPr>
          <p:cNvPr id="40" name="Espace réservé du texte 4">
            <a:extLst>
              <a:ext uri="{FF2B5EF4-FFF2-40B4-BE49-F238E27FC236}">
                <a16:creationId xmlns:a16="http://schemas.microsoft.com/office/drawing/2014/main" id="{2DAC1528-CEDA-41B5-AAAF-B8FF60A576A9}"/>
              </a:ext>
            </a:extLst>
          </p:cNvPr>
          <p:cNvSpPr>
            <a:spLocks noGrp="1"/>
          </p:cNvSpPr>
          <p:nvPr>
            <p:ph type="body" sz="quarter" idx="42"/>
          </p:nvPr>
        </p:nvSpPr>
        <p:spPr>
          <a:xfrm>
            <a:off x="6253082" y="3269349"/>
            <a:ext cx="1694284"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fr-FR" noProof="0"/>
              <a:t>Cliquez pour modifier les styles du texte du masque</a:t>
            </a:r>
          </a:p>
        </p:txBody>
      </p:sp>
      <p:sp>
        <p:nvSpPr>
          <p:cNvPr id="41" name="Espace réservé du texte 4">
            <a:extLst>
              <a:ext uri="{FF2B5EF4-FFF2-40B4-BE49-F238E27FC236}">
                <a16:creationId xmlns:a16="http://schemas.microsoft.com/office/drawing/2014/main" id="{5FFDA929-E8A8-4AC0-99CE-44C3C6910AE5}"/>
              </a:ext>
            </a:extLst>
          </p:cNvPr>
          <p:cNvSpPr>
            <a:spLocks noGrp="1"/>
          </p:cNvSpPr>
          <p:nvPr>
            <p:ph type="body" sz="quarter" idx="43"/>
          </p:nvPr>
        </p:nvSpPr>
        <p:spPr>
          <a:xfrm>
            <a:off x="6253082" y="3721782"/>
            <a:ext cx="1694284"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fr-FR" noProof="0"/>
              <a:t>Cliquez pour modifier les styles du texte du masque</a:t>
            </a:r>
          </a:p>
        </p:txBody>
      </p:sp>
      <p:sp>
        <p:nvSpPr>
          <p:cNvPr id="42" name="Espace réservé du texte 4">
            <a:extLst>
              <a:ext uri="{FF2B5EF4-FFF2-40B4-BE49-F238E27FC236}">
                <a16:creationId xmlns:a16="http://schemas.microsoft.com/office/drawing/2014/main" id="{9709CCCA-F00B-45D4-9788-1FBC4F09AA09}"/>
              </a:ext>
            </a:extLst>
          </p:cNvPr>
          <p:cNvSpPr>
            <a:spLocks noGrp="1"/>
          </p:cNvSpPr>
          <p:nvPr>
            <p:ph type="body" sz="quarter" idx="44"/>
          </p:nvPr>
        </p:nvSpPr>
        <p:spPr>
          <a:xfrm>
            <a:off x="8153886" y="3269349"/>
            <a:ext cx="1694284"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fr-FR" noProof="0"/>
              <a:t>Cliquez pour modifier les styles du texte du masque</a:t>
            </a:r>
          </a:p>
        </p:txBody>
      </p:sp>
      <p:sp>
        <p:nvSpPr>
          <p:cNvPr id="43" name="Espace réservé du texte 4">
            <a:extLst>
              <a:ext uri="{FF2B5EF4-FFF2-40B4-BE49-F238E27FC236}">
                <a16:creationId xmlns:a16="http://schemas.microsoft.com/office/drawing/2014/main" id="{B5E93FAA-61CE-40AC-8738-0DE2C5E1F424}"/>
              </a:ext>
            </a:extLst>
          </p:cNvPr>
          <p:cNvSpPr>
            <a:spLocks noGrp="1"/>
          </p:cNvSpPr>
          <p:nvPr>
            <p:ph type="body" sz="quarter" idx="45"/>
          </p:nvPr>
        </p:nvSpPr>
        <p:spPr>
          <a:xfrm>
            <a:off x="8153886" y="3721782"/>
            <a:ext cx="1694284"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fr-FR" noProof="0"/>
              <a:t>Cliquez pour modifier les styles du texte du masque</a:t>
            </a:r>
          </a:p>
        </p:txBody>
      </p:sp>
      <p:sp>
        <p:nvSpPr>
          <p:cNvPr id="44" name="Espace réservé du texte 4">
            <a:extLst>
              <a:ext uri="{FF2B5EF4-FFF2-40B4-BE49-F238E27FC236}">
                <a16:creationId xmlns:a16="http://schemas.microsoft.com/office/drawing/2014/main" id="{14A4C1F7-829A-4567-999B-287472F1F401}"/>
              </a:ext>
            </a:extLst>
          </p:cNvPr>
          <p:cNvSpPr>
            <a:spLocks noGrp="1"/>
          </p:cNvSpPr>
          <p:nvPr>
            <p:ph type="body" sz="quarter" idx="46"/>
          </p:nvPr>
        </p:nvSpPr>
        <p:spPr>
          <a:xfrm>
            <a:off x="10054690" y="3269349"/>
            <a:ext cx="1694284"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fr-FR" noProof="0"/>
              <a:t>Cliquez pour modifier les styles du texte du masque</a:t>
            </a:r>
          </a:p>
        </p:txBody>
      </p:sp>
      <p:sp>
        <p:nvSpPr>
          <p:cNvPr id="45" name="Espace réservé du texte 4">
            <a:extLst>
              <a:ext uri="{FF2B5EF4-FFF2-40B4-BE49-F238E27FC236}">
                <a16:creationId xmlns:a16="http://schemas.microsoft.com/office/drawing/2014/main" id="{A4030E47-E75C-4A3D-9FAD-95FD358BD577}"/>
              </a:ext>
            </a:extLst>
          </p:cNvPr>
          <p:cNvSpPr>
            <a:spLocks noGrp="1"/>
          </p:cNvSpPr>
          <p:nvPr>
            <p:ph type="body" sz="quarter" idx="47"/>
          </p:nvPr>
        </p:nvSpPr>
        <p:spPr>
          <a:xfrm>
            <a:off x="10054690" y="3721782"/>
            <a:ext cx="1694284"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fr-FR" noProof="0"/>
              <a:t>Cliquez pour modifier les styles du texte du masque</a:t>
            </a:r>
          </a:p>
        </p:txBody>
      </p:sp>
      <p:sp>
        <p:nvSpPr>
          <p:cNvPr id="23" name="Espace réservé du texte 5">
            <a:extLst>
              <a:ext uri="{FF2B5EF4-FFF2-40B4-BE49-F238E27FC236}">
                <a16:creationId xmlns:a16="http://schemas.microsoft.com/office/drawing/2014/main" id="{7FA14FD7-95C9-4327-B716-189176F2E3E3}"/>
              </a:ext>
            </a:extLst>
          </p:cNvPr>
          <p:cNvSpPr>
            <a:spLocks noGrp="1"/>
          </p:cNvSpPr>
          <p:nvPr>
            <p:ph type="body" sz="quarter" idx="18"/>
          </p:nvPr>
        </p:nvSpPr>
        <p:spPr>
          <a:xfrm>
            <a:off x="4033427" y="425183"/>
            <a:ext cx="7715547"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fr-FR" noProof="0"/>
              <a:t>Cliquez pour modifier les styles du texte du masque</a:t>
            </a:r>
          </a:p>
        </p:txBody>
      </p:sp>
      <p:sp>
        <p:nvSpPr>
          <p:cNvPr id="24" name="Espace réservé du texte 4">
            <a:extLst>
              <a:ext uri="{FF2B5EF4-FFF2-40B4-BE49-F238E27FC236}">
                <a16:creationId xmlns:a16="http://schemas.microsoft.com/office/drawing/2014/main" id="{CBC1E183-B986-4005-B87A-30E837CB27F1}"/>
              </a:ext>
            </a:extLst>
          </p:cNvPr>
          <p:cNvSpPr>
            <a:spLocks noGrp="1"/>
          </p:cNvSpPr>
          <p:nvPr>
            <p:ph type="body" sz="quarter" idx="48"/>
          </p:nvPr>
        </p:nvSpPr>
        <p:spPr>
          <a:xfrm>
            <a:off x="444974" y="1577577"/>
            <a:ext cx="2824073" cy="492443"/>
          </a:xfrm>
        </p:spPr>
        <p:txBody>
          <a:bodyPr wrap="square">
            <a:spAutoFit/>
          </a:bodyPr>
          <a:lstStyle>
            <a:lvl1pPr>
              <a:lnSpc>
                <a:spcPct val="100000"/>
              </a:lnSpc>
              <a:spcAft>
                <a:spcPts val="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fr-FR" noProof="0"/>
              <a:t>Cliquez pour modifier les styles du texte du masque</a:t>
            </a:r>
          </a:p>
        </p:txBody>
      </p:sp>
      <p:sp>
        <p:nvSpPr>
          <p:cNvPr id="25" name="Text Placeholder 2">
            <a:extLst>
              <a:ext uri="{FF2B5EF4-FFF2-40B4-BE49-F238E27FC236}">
                <a16:creationId xmlns:a16="http://schemas.microsoft.com/office/drawing/2014/main" id="{61183799-5968-4FC4-B6D2-F8DDF1F8685C}"/>
              </a:ext>
            </a:extLst>
          </p:cNvPr>
          <p:cNvSpPr>
            <a:spLocks noGrp="1"/>
          </p:cNvSpPr>
          <p:nvPr>
            <p:ph type="body" sz="quarter" idx="49"/>
          </p:nvPr>
        </p:nvSpPr>
        <p:spPr>
          <a:xfrm>
            <a:off x="442034" y="1943799"/>
            <a:ext cx="2827447" cy="4295223"/>
          </a:xfrm>
        </p:spPr>
        <p:txBody>
          <a:bodyPr/>
          <a:lstStyle>
            <a:lvl1pPr>
              <a:defRPr>
                <a:solidFill>
                  <a:schemeClr val="tx1"/>
                </a:solidFill>
              </a:defRPr>
            </a:lvl1pPr>
            <a:lvl2pPr marL="302392" indent="-302392">
              <a:buFontTx/>
              <a:buBlip>
                <a:blip r:embed="rId4"/>
              </a:buBlip>
              <a:defRPr>
                <a:solidFill>
                  <a:schemeClr val="tx1"/>
                </a:solidFill>
              </a:defRPr>
            </a:lvl2pPr>
            <a:lvl3pPr marL="609585" indent="-302392">
              <a:buFontTx/>
              <a:buBlip>
                <a:blip r:embed="rId4"/>
              </a:buBlip>
              <a:defRPr>
                <a:solidFill>
                  <a:schemeClr val="tx1"/>
                </a:solidFill>
              </a:defRPr>
            </a:lvl3pPr>
            <a:lvl4pPr marL="911977" indent="-302392">
              <a:buFontTx/>
              <a:buBlip>
                <a:blip r:embed="rId4"/>
              </a:buBlip>
              <a:defRPr>
                <a:solidFill>
                  <a:schemeClr val="tx1"/>
                </a:solidFill>
              </a:defRPr>
            </a:lvl4pPr>
            <a:lvl5pPr>
              <a:defRPr>
                <a:solidFill>
                  <a:schemeClr val="tx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2" name="Title 1">
            <a:extLst>
              <a:ext uri="{FF2B5EF4-FFF2-40B4-BE49-F238E27FC236}">
                <a16:creationId xmlns:a16="http://schemas.microsoft.com/office/drawing/2014/main" id="{1B60C5BA-4E6C-49B9-BC13-AE34B754C3AB}"/>
              </a:ext>
            </a:extLst>
          </p:cNvPr>
          <p:cNvSpPr>
            <a:spLocks noGrp="1"/>
          </p:cNvSpPr>
          <p:nvPr>
            <p:ph type="title"/>
          </p:nvPr>
        </p:nvSpPr>
        <p:spPr>
          <a:xfrm>
            <a:off x="441600" y="710401"/>
            <a:ext cx="2827447" cy="748247"/>
          </a:xfrm>
        </p:spPr>
        <p:txBody>
          <a:bodyPr/>
          <a:lstStyle>
            <a:lvl1pPr>
              <a:defRPr>
                <a:solidFill>
                  <a:schemeClr val="tx1"/>
                </a:solidFill>
              </a:defRPr>
            </a:lvl1pPr>
          </a:lstStyle>
          <a:p>
            <a:r>
              <a:rPr lang="fr-FR"/>
              <a:t>Modifiez le style du titre</a:t>
            </a:r>
            <a:endParaRPr lang="en-US"/>
          </a:p>
        </p:txBody>
      </p:sp>
      <p:grpSp>
        <p:nvGrpSpPr>
          <p:cNvPr id="35" name="Graphique 7">
            <a:extLst>
              <a:ext uri="{FF2B5EF4-FFF2-40B4-BE49-F238E27FC236}">
                <a16:creationId xmlns:a16="http://schemas.microsoft.com/office/drawing/2014/main" id="{5AC15C66-D7EB-4500-A551-9FCE3A2D9B84}"/>
              </a:ext>
            </a:extLst>
          </p:cNvPr>
          <p:cNvGrpSpPr>
            <a:grpSpLocks noChangeAspect="1"/>
          </p:cNvGrpSpPr>
          <p:nvPr userDrawn="1"/>
        </p:nvGrpSpPr>
        <p:grpSpPr>
          <a:xfrm>
            <a:off x="442166" y="6329527"/>
            <a:ext cx="1071853" cy="275084"/>
            <a:chOff x="4768103" y="-471733"/>
            <a:chExt cx="744723" cy="191124"/>
          </a:xfrm>
          <a:solidFill>
            <a:srgbClr val="FFFFFF"/>
          </a:solidFill>
        </p:grpSpPr>
        <p:sp>
          <p:nvSpPr>
            <p:cNvPr id="36" name="Forme libre : forme 9">
              <a:extLst>
                <a:ext uri="{FF2B5EF4-FFF2-40B4-BE49-F238E27FC236}">
                  <a16:creationId xmlns:a16="http://schemas.microsoft.com/office/drawing/2014/main" id="{DAF98B67-E81F-4FBA-B764-933BBFE9CB5D}"/>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fr-FR" sz="2400"/>
            </a:p>
          </p:txBody>
        </p:sp>
        <p:sp>
          <p:nvSpPr>
            <p:cNvPr id="37" name="Forme libre : forme 10">
              <a:extLst>
                <a:ext uri="{FF2B5EF4-FFF2-40B4-BE49-F238E27FC236}">
                  <a16:creationId xmlns:a16="http://schemas.microsoft.com/office/drawing/2014/main" id="{C543963D-5473-4E97-AA1B-110116F53F39}"/>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solidFill>
              <a:schemeClr val="accent2"/>
            </a:solidFill>
            <a:ln w="7833" cap="flat">
              <a:noFill/>
              <a:prstDash val="solid"/>
              <a:round/>
            </a:ln>
          </p:spPr>
          <p:txBody>
            <a:bodyPr rtlCol="0" anchor="ctr"/>
            <a:lstStyle/>
            <a:p>
              <a:endParaRPr lang="fr-FR" sz="2400">
                <a:solidFill>
                  <a:schemeClr val="accent2"/>
                </a:solidFill>
              </a:endParaRPr>
            </a:p>
          </p:txBody>
        </p:sp>
        <p:sp>
          <p:nvSpPr>
            <p:cNvPr id="47" name="Forme libre : forme 11">
              <a:extLst>
                <a:ext uri="{FF2B5EF4-FFF2-40B4-BE49-F238E27FC236}">
                  <a16:creationId xmlns:a16="http://schemas.microsoft.com/office/drawing/2014/main" id="{3C560FE1-3142-4294-8909-8B9B8E77CFF7}"/>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solidFill>
              <a:schemeClr val="accent2"/>
            </a:solidFill>
            <a:ln w="7833" cap="flat">
              <a:noFill/>
              <a:prstDash val="solid"/>
              <a:round/>
            </a:ln>
          </p:spPr>
          <p:txBody>
            <a:bodyPr rtlCol="0" anchor="ctr"/>
            <a:lstStyle/>
            <a:p>
              <a:endParaRPr lang="fr-FR" sz="2400"/>
            </a:p>
          </p:txBody>
        </p:sp>
      </p:grpSp>
      <p:sp>
        <p:nvSpPr>
          <p:cNvPr id="3" name="TextBox 2">
            <a:extLst>
              <a:ext uri="{FF2B5EF4-FFF2-40B4-BE49-F238E27FC236}">
                <a16:creationId xmlns:a16="http://schemas.microsoft.com/office/drawing/2014/main" id="{88BA3E01-5EEB-9EDB-C6D6-01893F113E47}"/>
              </a:ext>
            </a:extLst>
          </p:cNvPr>
          <p:cNvSpPr txBox="1"/>
          <p:nvPr userDrawn="1"/>
        </p:nvSpPr>
        <p:spPr>
          <a:xfrm>
            <a:off x="11086214" y="21267"/>
            <a:ext cx="1091606" cy="369332"/>
          </a:xfrm>
          <a:prstGeom prst="rect">
            <a:avLst/>
          </a:prstGeom>
          <a:noFill/>
        </p:spPr>
        <p:txBody>
          <a:bodyPr wrap="square" rtlCol="0">
            <a:spAutoFit/>
          </a:bodyPr>
          <a:lstStyle/>
          <a:p>
            <a:pPr algn="ctr"/>
            <a:r>
              <a:rPr lang="en-GB">
                <a:solidFill>
                  <a:srgbClr val="FF0000"/>
                </a:solidFill>
              </a:rPr>
              <a:t>DRAFT</a:t>
            </a:r>
          </a:p>
        </p:txBody>
      </p:sp>
    </p:spTree>
    <p:extLst>
      <p:ext uri="{BB962C8B-B14F-4D97-AF65-F5344CB8AC3E}">
        <p14:creationId xmlns:p14="http://schemas.microsoft.com/office/powerpoint/2010/main" val="2003645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1_Title, Content and Numbers (Alternative) (Purp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7276DEF-3CBF-476F-8A84-C6760A5FE884}"/>
              </a:ext>
            </a:extLst>
          </p:cNvPr>
          <p:cNvSpPr/>
          <p:nvPr userDrawn="1"/>
        </p:nvSpPr>
        <p:spPr>
          <a:xfrm>
            <a:off x="0" y="0"/>
            <a:ext cx="37296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a:p>
        </p:txBody>
      </p:sp>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29" name="Espace réservé du texte 4">
            <a:extLst>
              <a:ext uri="{FF2B5EF4-FFF2-40B4-BE49-F238E27FC236}">
                <a16:creationId xmlns:a16="http://schemas.microsoft.com/office/drawing/2014/main" id="{EFA975DA-1F61-4E92-847F-881A6B959F18}"/>
              </a:ext>
            </a:extLst>
          </p:cNvPr>
          <p:cNvSpPr>
            <a:spLocks noGrp="1"/>
          </p:cNvSpPr>
          <p:nvPr>
            <p:ph type="body" sz="quarter" idx="21" hasCustomPrompt="1"/>
          </p:nvPr>
        </p:nvSpPr>
        <p:spPr>
          <a:xfrm>
            <a:off x="4352279" y="2220014"/>
            <a:ext cx="1091851" cy="921277"/>
          </a:xfrm>
        </p:spPr>
        <p:txBody>
          <a:bodyPr>
            <a:spAutoFit/>
          </a:bodyPr>
          <a:lstStyle>
            <a:lvl1pPr algn="l">
              <a:lnSpc>
                <a:spcPct val="110000"/>
              </a:lnSpc>
              <a:defRPr sz="60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01</a:t>
            </a:r>
          </a:p>
        </p:txBody>
      </p:sp>
      <p:sp>
        <p:nvSpPr>
          <p:cNvPr id="30" name="Espace réservé du texte 4">
            <a:extLst>
              <a:ext uri="{FF2B5EF4-FFF2-40B4-BE49-F238E27FC236}">
                <a16:creationId xmlns:a16="http://schemas.microsoft.com/office/drawing/2014/main" id="{F6E50AC3-1EA3-493F-A0D3-634DA300E233}"/>
              </a:ext>
            </a:extLst>
          </p:cNvPr>
          <p:cNvSpPr>
            <a:spLocks noGrp="1"/>
          </p:cNvSpPr>
          <p:nvPr>
            <p:ph type="body" sz="quarter" idx="22"/>
          </p:nvPr>
        </p:nvSpPr>
        <p:spPr>
          <a:xfrm>
            <a:off x="4352279" y="1577578"/>
            <a:ext cx="6459117" cy="245708"/>
          </a:xfrm>
        </p:spPr>
        <p:txBody>
          <a:bodyPr wrap="square">
            <a:spAutoFit/>
          </a:bodyPr>
          <a:lstStyle>
            <a:lvl1pPr algn="l">
              <a:lnSpc>
                <a:spcPct val="110000"/>
              </a:lnSpc>
              <a:defRPr sz="1600">
                <a:solidFill>
                  <a:schemeClr val="tx1"/>
                </a:solidFill>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fr-FR" noProof="0"/>
              <a:t>Cliquez pour modifier les styles du texte du masque</a:t>
            </a:r>
          </a:p>
        </p:txBody>
      </p:sp>
      <p:sp>
        <p:nvSpPr>
          <p:cNvPr id="31" name="Espace réservé du texte 4">
            <a:extLst>
              <a:ext uri="{FF2B5EF4-FFF2-40B4-BE49-F238E27FC236}">
                <a16:creationId xmlns:a16="http://schemas.microsoft.com/office/drawing/2014/main" id="{0E2314AF-F33D-4B84-8412-DF73ECC51E6B}"/>
              </a:ext>
            </a:extLst>
          </p:cNvPr>
          <p:cNvSpPr>
            <a:spLocks noGrp="1"/>
          </p:cNvSpPr>
          <p:nvPr>
            <p:ph type="body" sz="quarter" idx="25" hasCustomPrompt="1"/>
          </p:nvPr>
        </p:nvSpPr>
        <p:spPr>
          <a:xfrm>
            <a:off x="6253081" y="2220014"/>
            <a:ext cx="1091851" cy="921277"/>
          </a:xfrm>
        </p:spPr>
        <p:txBody>
          <a:bodyPr>
            <a:spAutoFit/>
          </a:bodyPr>
          <a:lstStyle>
            <a:lvl1pPr algn="l">
              <a:lnSpc>
                <a:spcPct val="110000"/>
              </a:lnSpc>
              <a:defRPr sz="60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02</a:t>
            </a:r>
          </a:p>
        </p:txBody>
      </p:sp>
      <p:sp>
        <p:nvSpPr>
          <p:cNvPr id="32" name="Espace réservé du texte 4">
            <a:extLst>
              <a:ext uri="{FF2B5EF4-FFF2-40B4-BE49-F238E27FC236}">
                <a16:creationId xmlns:a16="http://schemas.microsoft.com/office/drawing/2014/main" id="{8444AA6E-9EC0-4895-8FC6-4351D2BEE032}"/>
              </a:ext>
            </a:extLst>
          </p:cNvPr>
          <p:cNvSpPr>
            <a:spLocks noGrp="1"/>
          </p:cNvSpPr>
          <p:nvPr>
            <p:ph type="body" sz="quarter" idx="28" hasCustomPrompt="1"/>
          </p:nvPr>
        </p:nvSpPr>
        <p:spPr>
          <a:xfrm>
            <a:off x="8153884" y="2220014"/>
            <a:ext cx="1091851" cy="921277"/>
          </a:xfrm>
        </p:spPr>
        <p:txBody>
          <a:bodyPr>
            <a:spAutoFit/>
          </a:bodyPr>
          <a:lstStyle>
            <a:lvl1pPr algn="l">
              <a:lnSpc>
                <a:spcPct val="110000"/>
              </a:lnSpc>
              <a:defRPr sz="60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03</a:t>
            </a:r>
          </a:p>
        </p:txBody>
      </p:sp>
      <p:sp>
        <p:nvSpPr>
          <p:cNvPr id="33" name="Espace réservé du texte 4">
            <a:extLst>
              <a:ext uri="{FF2B5EF4-FFF2-40B4-BE49-F238E27FC236}">
                <a16:creationId xmlns:a16="http://schemas.microsoft.com/office/drawing/2014/main" id="{E3BC2BD0-41C8-4C7A-BC1B-E444A392D03A}"/>
              </a:ext>
            </a:extLst>
          </p:cNvPr>
          <p:cNvSpPr>
            <a:spLocks noGrp="1"/>
          </p:cNvSpPr>
          <p:nvPr>
            <p:ph type="body" sz="quarter" idx="31" hasCustomPrompt="1"/>
          </p:nvPr>
        </p:nvSpPr>
        <p:spPr>
          <a:xfrm>
            <a:off x="10054688" y="2220014"/>
            <a:ext cx="1091851" cy="921277"/>
          </a:xfrm>
        </p:spPr>
        <p:txBody>
          <a:bodyPr>
            <a:spAutoFit/>
          </a:bodyPr>
          <a:lstStyle>
            <a:lvl1pPr algn="l">
              <a:lnSpc>
                <a:spcPct val="110000"/>
              </a:lnSpc>
              <a:defRPr sz="60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04</a:t>
            </a:r>
          </a:p>
        </p:txBody>
      </p:sp>
      <p:sp>
        <p:nvSpPr>
          <p:cNvPr id="38" name="Espace réservé du texte 4">
            <a:extLst>
              <a:ext uri="{FF2B5EF4-FFF2-40B4-BE49-F238E27FC236}">
                <a16:creationId xmlns:a16="http://schemas.microsoft.com/office/drawing/2014/main" id="{E6118210-A598-4833-8C53-BBA66CF5796F}"/>
              </a:ext>
            </a:extLst>
          </p:cNvPr>
          <p:cNvSpPr>
            <a:spLocks noGrp="1"/>
          </p:cNvSpPr>
          <p:nvPr>
            <p:ph type="body" sz="quarter" idx="40"/>
          </p:nvPr>
        </p:nvSpPr>
        <p:spPr>
          <a:xfrm>
            <a:off x="4352279" y="3269349"/>
            <a:ext cx="1694284"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fr-FR" noProof="0"/>
              <a:t>Cliquez pour modifier les styles du texte du masque</a:t>
            </a:r>
          </a:p>
        </p:txBody>
      </p:sp>
      <p:sp>
        <p:nvSpPr>
          <p:cNvPr id="39" name="Espace réservé du texte 4">
            <a:extLst>
              <a:ext uri="{FF2B5EF4-FFF2-40B4-BE49-F238E27FC236}">
                <a16:creationId xmlns:a16="http://schemas.microsoft.com/office/drawing/2014/main" id="{140FC0A1-6231-4649-9573-C6772F9B84BC}"/>
              </a:ext>
            </a:extLst>
          </p:cNvPr>
          <p:cNvSpPr>
            <a:spLocks noGrp="1"/>
          </p:cNvSpPr>
          <p:nvPr>
            <p:ph type="body" sz="quarter" idx="41"/>
          </p:nvPr>
        </p:nvSpPr>
        <p:spPr>
          <a:xfrm>
            <a:off x="4352279" y="3721782"/>
            <a:ext cx="1694284"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fr-FR" noProof="0"/>
              <a:t>Cliquez pour modifier les styles du texte du masque</a:t>
            </a:r>
          </a:p>
        </p:txBody>
      </p:sp>
      <p:sp>
        <p:nvSpPr>
          <p:cNvPr id="40" name="Espace réservé du texte 4">
            <a:extLst>
              <a:ext uri="{FF2B5EF4-FFF2-40B4-BE49-F238E27FC236}">
                <a16:creationId xmlns:a16="http://schemas.microsoft.com/office/drawing/2014/main" id="{2DAC1528-CEDA-41B5-AAAF-B8FF60A576A9}"/>
              </a:ext>
            </a:extLst>
          </p:cNvPr>
          <p:cNvSpPr>
            <a:spLocks noGrp="1"/>
          </p:cNvSpPr>
          <p:nvPr>
            <p:ph type="body" sz="quarter" idx="42"/>
          </p:nvPr>
        </p:nvSpPr>
        <p:spPr>
          <a:xfrm>
            <a:off x="6253082" y="3269349"/>
            <a:ext cx="1694284"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fr-FR" noProof="0"/>
              <a:t>Cliquez pour modifier les styles du texte du masque</a:t>
            </a:r>
          </a:p>
        </p:txBody>
      </p:sp>
      <p:sp>
        <p:nvSpPr>
          <p:cNvPr id="41" name="Espace réservé du texte 4">
            <a:extLst>
              <a:ext uri="{FF2B5EF4-FFF2-40B4-BE49-F238E27FC236}">
                <a16:creationId xmlns:a16="http://schemas.microsoft.com/office/drawing/2014/main" id="{5FFDA929-E8A8-4AC0-99CE-44C3C6910AE5}"/>
              </a:ext>
            </a:extLst>
          </p:cNvPr>
          <p:cNvSpPr>
            <a:spLocks noGrp="1"/>
          </p:cNvSpPr>
          <p:nvPr>
            <p:ph type="body" sz="quarter" idx="43"/>
          </p:nvPr>
        </p:nvSpPr>
        <p:spPr>
          <a:xfrm>
            <a:off x="6253082" y="3721782"/>
            <a:ext cx="1694284"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fr-FR" noProof="0"/>
              <a:t>Cliquez pour modifier les styles du texte du masque</a:t>
            </a:r>
          </a:p>
        </p:txBody>
      </p:sp>
      <p:sp>
        <p:nvSpPr>
          <p:cNvPr id="42" name="Espace réservé du texte 4">
            <a:extLst>
              <a:ext uri="{FF2B5EF4-FFF2-40B4-BE49-F238E27FC236}">
                <a16:creationId xmlns:a16="http://schemas.microsoft.com/office/drawing/2014/main" id="{9709CCCA-F00B-45D4-9788-1FBC4F09AA09}"/>
              </a:ext>
            </a:extLst>
          </p:cNvPr>
          <p:cNvSpPr>
            <a:spLocks noGrp="1"/>
          </p:cNvSpPr>
          <p:nvPr>
            <p:ph type="body" sz="quarter" idx="44"/>
          </p:nvPr>
        </p:nvSpPr>
        <p:spPr>
          <a:xfrm>
            <a:off x="8153886" y="3269349"/>
            <a:ext cx="1694284"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fr-FR" noProof="0"/>
              <a:t>Cliquez pour modifier les styles du texte du masque</a:t>
            </a:r>
          </a:p>
        </p:txBody>
      </p:sp>
      <p:sp>
        <p:nvSpPr>
          <p:cNvPr id="43" name="Espace réservé du texte 4">
            <a:extLst>
              <a:ext uri="{FF2B5EF4-FFF2-40B4-BE49-F238E27FC236}">
                <a16:creationId xmlns:a16="http://schemas.microsoft.com/office/drawing/2014/main" id="{B5E93FAA-61CE-40AC-8738-0DE2C5E1F424}"/>
              </a:ext>
            </a:extLst>
          </p:cNvPr>
          <p:cNvSpPr>
            <a:spLocks noGrp="1"/>
          </p:cNvSpPr>
          <p:nvPr>
            <p:ph type="body" sz="quarter" idx="45"/>
          </p:nvPr>
        </p:nvSpPr>
        <p:spPr>
          <a:xfrm>
            <a:off x="8153886" y="3721782"/>
            <a:ext cx="1694284"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fr-FR" noProof="0"/>
              <a:t>Cliquez pour modifier les styles du texte du masque</a:t>
            </a:r>
          </a:p>
        </p:txBody>
      </p:sp>
      <p:sp>
        <p:nvSpPr>
          <p:cNvPr id="44" name="Espace réservé du texte 4">
            <a:extLst>
              <a:ext uri="{FF2B5EF4-FFF2-40B4-BE49-F238E27FC236}">
                <a16:creationId xmlns:a16="http://schemas.microsoft.com/office/drawing/2014/main" id="{14A4C1F7-829A-4567-999B-287472F1F401}"/>
              </a:ext>
            </a:extLst>
          </p:cNvPr>
          <p:cNvSpPr>
            <a:spLocks noGrp="1"/>
          </p:cNvSpPr>
          <p:nvPr>
            <p:ph type="body" sz="quarter" idx="46"/>
          </p:nvPr>
        </p:nvSpPr>
        <p:spPr>
          <a:xfrm>
            <a:off x="10054690" y="3269349"/>
            <a:ext cx="1694284"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fr-FR" noProof="0"/>
              <a:t>Cliquez pour modifier les styles du texte du masque</a:t>
            </a:r>
          </a:p>
        </p:txBody>
      </p:sp>
      <p:sp>
        <p:nvSpPr>
          <p:cNvPr id="45" name="Espace réservé du texte 4">
            <a:extLst>
              <a:ext uri="{FF2B5EF4-FFF2-40B4-BE49-F238E27FC236}">
                <a16:creationId xmlns:a16="http://schemas.microsoft.com/office/drawing/2014/main" id="{A4030E47-E75C-4A3D-9FAD-95FD358BD577}"/>
              </a:ext>
            </a:extLst>
          </p:cNvPr>
          <p:cNvSpPr>
            <a:spLocks noGrp="1"/>
          </p:cNvSpPr>
          <p:nvPr>
            <p:ph type="body" sz="quarter" idx="47"/>
          </p:nvPr>
        </p:nvSpPr>
        <p:spPr>
          <a:xfrm>
            <a:off x="10054690" y="3721782"/>
            <a:ext cx="1694284"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fr-FR" noProof="0"/>
              <a:t>Cliquez pour modifier les styles du texte du masque</a:t>
            </a:r>
          </a:p>
        </p:txBody>
      </p:sp>
      <p:sp>
        <p:nvSpPr>
          <p:cNvPr id="23" name="Espace réservé du texte 5">
            <a:extLst>
              <a:ext uri="{FF2B5EF4-FFF2-40B4-BE49-F238E27FC236}">
                <a16:creationId xmlns:a16="http://schemas.microsoft.com/office/drawing/2014/main" id="{7FA14FD7-95C9-4327-B716-189176F2E3E3}"/>
              </a:ext>
            </a:extLst>
          </p:cNvPr>
          <p:cNvSpPr>
            <a:spLocks noGrp="1"/>
          </p:cNvSpPr>
          <p:nvPr>
            <p:ph type="body" sz="quarter" idx="18"/>
          </p:nvPr>
        </p:nvSpPr>
        <p:spPr>
          <a:xfrm>
            <a:off x="4033427" y="425183"/>
            <a:ext cx="7715547"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fr-FR" noProof="0"/>
              <a:t>Cliquez pour modifier les styles du texte du masque</a:t>
            </a:r>
          </a:p>
        </p:txBody>
      </p:sp>
      <p:grpSp>
        <p:nvGrpSpPr>
          <p:cNvPr id="35" name="Graphique 7">
            <a:extLst>
              <a:ext uri="{FF2B5EF4-FFF2-40B4-BE49-F238E27FC236}">
                <a16:creationId xmlns:a16="http://schemas.microsoft.com/office/drawing/2014/main" id="{8670D0AF-4A05-41F5-A174-F1DCC172E6C4}"/>
              </a:ext>
            </a:extLst>
          </p:cNvPr>
          <p:cNvGrpSpPr>
            <a:grpSpLocks noChangeAspect="1"/>
          </p:cNvGrpSpPr>
          <p:nvPr userDrawn="1"/>
        </p:nvGrpSpPr>
        <p:grpSpPr>
          <a:xfrm>
            <a:off x="442166" y="6329527"/>
            <a:ext cx="1071853" cy="275084"/>
            <a:chOff x="4768103" y="-471733"/>
            <a:chExt cx="744723" cy="191124"/>
          </a:xfrm>
          <a:solidFill>
            <a:schemeClr val="bg1"/>
          </a:solidFill>
        </p:grpSpPr>
        <p:sp>
          <p:nvSpPr>
            <p:cNvPr id="36" name="Forme libre : forme 9">
              <a:extLst>
                <a:ext uri="{FF2B5EF4-FFF2-40B4-BE49-F238E27FC236}">
                  <a16:creationId xmlns:a16="http://schemas.microsoft.com/office/drawing/2014/main" id="{674A82B9-E907-49FC-BC51-EE0E71572E6B}"/>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grpFill/>
            <a:ln w="7833" cap="flat">
              <a:noFill/>
              <a:prstDash val="solid"/>
              <a:round/>
            </a:ln>
          </p:spPr>
          <p:txBody>
            <a:bodyPr rtlCol="0" anchor="ctr"/>
            <a:lstStyle/>
            <a:p>
              <a:endParaRPr lang="fr-FR" sz="2400"/>
            </a:p>
          </p:txBody>
        </p:sp>
        <p:sp>
          <p:nvSpPr>
            <p:cNvPr id="37" name="Forme libre : forme 10">
              <a:extLst>
                <a:ext uri="{FF2B5EF4-FFF2-40B4-BE49-F238E27FC236}">
                  <a16:creationId xmlns:a16="http://schemas.microsoft.com/office/drawing/2014/main" id="{365977A4-5832-45CF-A184-D4324C135EEC}"/>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grpFill/>
            <a:ln w="7833" cap="flat">
              <a:noFill/>
              <a:prstDash val="solid"/>
              <a:round/>
            </a:ln>
          </p:spPr>
          <p:txBody>
            <a:bodyPr rtlCol="0" anchor="ctr"/>
            <a:lstStyle/>
            <a:p>
              <a:endParaRPr lang="fr-FR" sz="2400">
                <a:solidFill>
                  <a:schemeClr val="accent2"/>
                </a:solidFill>
              </a:endParaRPr>
            </a:p>
          </p:txBody>
        </p:sp>
        <p:sp>
          <p:nvSpPr>
            <p:cNvPr id="47" name="Forme libre : forme 11">
              <a:extLst>
                <a:ext uri="{FF2B5EF4-FFF2-40B4-BE49-F238E27FC236}">
                  <a16:creationId xmlns:a16="http://schemas.microsoft.com/office/drawing/2014/main" id="{5471ED42-9DE8-447E-9480-04E42DA17FEA}"/>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grpFill/>
            <a:ln w="7833" cap="flat">
              <a:noFill/>
              <a:prstDash val="solid"/>
              <a:round/>
            </a:ln>
          </p:spPr>
          <p:txBody>
            <a:bodyPr rtlCol="0" anchor="ctr"/>
            <a:lstStyle/>
            <a:p>
              <a:endParaRPr lang="fr-FR" sz="2400"/>
            </a:p>
          </p:txBody>
        </p:sp>
      </p:grpSp>
      <p:sp>
        <p:nvSpPr>
          <p:cNvPr id="26" name="Espace réservé du texte 4">
            <a:extLst>
              <a:ext uri="{FF2B5EF4-FFF2-40B4-BE49-F238E27FC236}">
                <a16:creationId xmlns:a16="http://schemas.microsoft.com/office/drawing/2014/main" id="{BEB64EF3-BB46-4060-851B-3BDF171213C2}"/>
              </a:ext>
            </a:extLst>
          </p:cNvPr>
          <p:cNvSpPr>
            <a:spLocks noGrp="1"/>
          </p:cNvSpPr>
          <p:nvPr>
            <p:ph type="body" sz="quarter" idx="48"/>
          </p:nvPr>
        </p:nvSpPr>
        <p:spPr>
          <a:xfrm>
            <a:off x="444974" y="1577577"/>
            <a:ext cx="2824073" cy="492443"/>
          </a:xfrm>
        </p:spPr>
        <p:txBody>
          <a:bodyPr wrap="square">
            <a:spAutoFit/>
          </a:bodyPr>
          <a:lstStyle>
            <a:lvl1pPr>
              <a:lnSpc>
                <a:spcPct val="100000"/>
              </a:lnSpc>
              <a:spcAft>
                <a:spcPts val="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fr-FR" noProof="0"/>
              <a:t>Cliquez pour modifier les styles du texte du masque</a:t>
            </a:r>
          </a:p>
        </p:txBody>
      </p:sp>
      <p:sp>
        <p:nvSpPr>
          <p:cNvPr id="27" name="Text Placeholder 2">
            <a:extLst>
              <a:ext uri="{FF2B5EF4-FFF2-40B4-BE49-F238E27FC236}">
                <a16:creationId xmlns:a16="http://schemas.microsoft.com/office/drawing/2014/main" id="{855E673C-6C7F-4EB7-A0E8-9C04C7963949}"/>
              </a:ext>
            </a:extLst>
          </p:cNvPr>
          <p:cNvSpPr>
            <a:spLocks noGrp="1"/>
          </p:cNvSpPr>
          <p:nvPr>
            <p:ph type="body" sz="quarter" idx="49"/>
          </p:nvPr>
        </p:nvSpPr>
        <p:spPr>
          <a:xfrm>
            <a:off x="442035" y="1943799"/>
            <a:ext cx="2827013" cy="4295223"/>
          </a:xfrm>
        </p:spPr>
        <p:txBody>
          <a:bodyPr/>
          <a:lstStyle>
            <a:lvl1pPr>
              <a:defRPr>
                <a:solidFill>
                  <a:schemeClr val="tx1"/>
                </a:solidFill>
              </a:defRPr>
            </a:lvl1pPr>
            <a:lvl2pPr marL="302392" indent="-302392">
              <a:buFontTx/>
              <a:buBlip>
                <a:blip r:embed="rId4">
                  <a:extLst>
                    <a:ext uri="{96DAC541-7B7A-43D3-8B79-37D633B846F1}">
                      <asvg:svgBlip xmlns:asvg="http://schemas.microsoft.com/office/drawing/2016/SVG/main" r:embed="rId5"/>
                    </a:ext>
                  </a:extLst>
                </a:blip>
              </a:buBlip>
              <a:defRPr>
                <a:solidFill>
                  <a:schemeClr val="tx1"/>
                </a:solidFill>
              </a:defRPr>
            </a:lvl2pPr>
            <a:lvl3pPr marL="609585" indent="-302392">
              <a:buFontTx/>
              <a:buBlip>
                <a:blip r:embed="rId4">
                  <a:extLst>
                    <a:ext uri="{96DAC541-7B7A-43D3-8B79-37D633B846F1}">
                      <asvg:svgBlip xmlns:asvg="http://schemas.microsoft.com/office/drawing/2016/SVG/main" r:embed="rId5"/>
                    </a:ext>
                  </a:extLst>
                </a:blip>
              </a:buBlip>
              <a:defRPr>
                <a:solidFill>
                  <a:schemeClr val="tx1"/>
                </a:solidFill>
              </a:defRPr>
            </a:lvl3pPr>
            <a:lvl4pPr marL="911977" indent="-302392">
              <a:buFontTx/>
              <a:buBlip>
                <a:blip r:embed="rId4">
                  <a:extLst>
                    <a:ext uri="{96DAC541-7B7A-43D3-8B79-37D633B846F1}">
                      <asvg:svgBlip xmlns:asvg="http://schemas.microsoft.com/office/drawing/2016/SVG/main" r:embed="rId5"/>
                    </a:ext>
                  </a:extLst>
                </a:blip>
              </a:buBlip>
              <a:defRPr>
                <a:solidFill>
                  <a:schemeClr val="tx1"/>
                </a:solidFill>
              </a:defRPr>
            </a:lvl4pPr>
            <a:lvl5pPr>
              <a:defRPr>
                <a:solidFill>
                  <a:schemeClr val="tx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28" name="Title 1">
            <a:extLst>
              <a:ext uri="{FF2B5EF4-FFF2-40B4-BE49-F238E27FC236}">
                <a16:creationId xmlns:a16="http://schemas.microsoft.com/office/drawing/2014/main" id="{30FF51BB-965D-4F61-9692-EE296D3C6611}"/>
              </a:ext>
            </a:extLst>
          </p:cNvPr>
          <p:cNvSpPr>
            <a:spLocks noGrp="1"/>
          </p:cNvSpPr>
          <p:nvPr>
            <p:ph type="title"/>
          </p:nvPr>
        </p:nvSpPr>
        <p:spPr>
          <a:xfrm>
            <a:off x="441600" y="710401"/>
            <a:ext cx="2827447" cy="748247"/>
          </a:xfrm>
        </p:spPr>
        <p:txBody>
          <a:bodyPr/>
          <a:lstStyle>
            <a:lvl1pPr>
              <a:defRPr>
                <a:solidFill>
                  <a:schemeClr val="tx1"/>
                </a:solidFill>
              </a:defRPr>
            </a:lvl1pPr>
          </a:lstStyle>
          <a:p>
            <a:r>
              <a:rPr lang="fr-FR"/>
              <a:t>Modifiez le style du titre</a:t>
            </a:r>
            <a:endParaRPr lang="en-US"/>
          </a:p>
        </p:txBody>
      </p:sp>
    </p:spTree>
    <p:extLst>
      <p:ext uri="{BB962C8B-B14F-4D97-AF65-F5344CB8AC3E}">
        <p14:creationId xmlns:p14="http://schemas.microsoft.com/office/powerpoint/2010/main" val="4021342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1_Title, Content and Numbers (Alternativ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7276DEF-3CBF-476F-8A84-C6760A5FE884}"/>
              </a:ext>
            </a:extLst>
          </p:cNvPr>
          <p:cNvSpPr/>
          <p:nvPr userDrawn="1"/>
        </p:nvSpPr>
        <p:spPr>
          <a:xfrm>
            <a:off x="0" y="0"/>
            <a:ext cx="3729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a:p>
        </p:txBody>
      </p:sp>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29" name="Espace réservé du texte 4">
            <a:extLst>
              <a:ext uri="{FF2B5EF4-FFF2-40B4-BE49-F238E27FC236}">
                <a16:creationId xmlns:a16="http://schemas.microsoft.com/office/drawing/2014/main" id="{EFA975DA-1F61-4E92-847F-881A6B959F18}"/>
              </a:ext>
            </a:extLst>
          </p:cNvPr>
          <p:cNvSpPr>
            <a:spLocks noGrp="1"/>
          </p:cNvSpPr>
          <p:nvPr>
            <p:ph type="body" sz="quarter" idx="21" hasCustomPrompt="1"/>
          </p:nvPr>
        </p:nvSpPr>
        <p:spPr>
          <a:xfrm>
            <a:off x="4352279" y="2220014"/>
            <a:ext cx="1091851" cy="921277"/>
          </a:xfrm>
        </p:spPr>
        <p:txBody>
          <a:bodyPr>
            <a:spAutoFit/>
          </a:bodyPr>
          <a:lstStyle>
            <a:lvl1pPr algn="l">
              <a:lnSpc>
                <a:spcPct val="110000"/>
              </a:lnSpc>
              <a:defRPr sz="60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01</a:t>
            </a:r>
          </a:p>
        </p:txBody>
      </p:sp>
      <p:sp>
        <p:nvSpPr>
          <p:cNvPr id="30" name="Espace réservé du texte 4">
            <a:extLst>
              <a:ext uri="{FF2B5EF4-FFF2-40B4-BE49-F238E27FC236}">
                <a16:creationId xmlns:a16="http://schemas.microsoft.com/office/drawing/2014/main" id="{F6E50AC3-1EA3-493F-A0D3-634DA300E233}"/>
              </a:ext>
            </a:extLst>
          </p:cNvPr>
          <p:cNvSpPr>
            <a:spLocks noGrp="1"/>
          </p:cNvSpPr>
          <p:nvPr>
            <p:ph type="body" sz="quarter" idx="22"/>
          </p:nvPr>
        </p:nvSpPr>
        <p:spPr>
          <a:xfrm>
            <a:off x="4352279" y="1577578"/>
            <a:ext cx="6459117" cy="245708"/>
          </a:xfrm>
        </p:spPr>
        <p:txBody>
          <a:bodyPr wrap="square">
            <a:spAutoFit/>
          </a:bodyPr>
          <a:lstStyle>
            <a:lvl1pPr algn="l">
              <a:lnSpc>
                <a:spcPct val="110000"/>
              </a:lnSpc>
              <a:defRPr sz="1600">
                <a:solidFill>
                  <a:schemeClr val="tx1"/>
                </a:solidFill>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fr-FR" noProof="0"/>
              <a:t>Cliquez pour modifier les styles du texte du masque</a:t>
            </a:r>
          </a:p>
        </p:txBody>
      </p:sp>
      <p:sp>
        <p:nvSpPr>
          <p:cNvPr id="31" name="Espace réservé du texte 4">
            <a:extLst>
              <a:ext uri="{FF2B5EF4-FFF2-40B4-BE49-F238E27FC236}">
                <a16:creationId xmlns:a16="http://schemas.microsoft.com/office/drawing/2014/main" id="{0E2314AF-F33D-4B84-8412-DF73ECC51E6B}"/>
              </a:ext>
            </a:extLst>
          </p:cNvPr>
          <p:cNvSpPr>
            <a:spLocks noGrp="1"/>
          </p:cNvSpPr>
          <p:nvPr>
            <p:ph type="body" sz="quarter" idx="25" hasCustomPrompt="1"/>
          </p:nvPr>
        </p:nvSpPr>
        <p:spPr>
          <a:xfrm>
            <a:off x="6253081" y="2220014"/>
            <a:ext cx="1091851" cy="921277"/>
          </a:xfrm>
        </p:spPr>
        <p:txBody>
          <a:bodyPr>
            <a:spAutoFit/>
          </a:bodyPr>
          <a:lstStyle>
            <a:lvl1pPr algn="l">
              <a:lnSpc>
                <a:spcPct val="110000"/>
              </a:lnSpc>
              <a:defRPr sz="60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02</a:t>
            </a:r>
          </a:p>
        </p:txBody>
      </p:sp>
      <p:sp>
        <p:nvSpPr>
          <p:cNvPr id="32" name="Espace réservé du texte 4">
            <a:extLst>
              <a:ext uri="{FF2B5EF4-FFF2-40B4-BE49-F238E27FC236}">
                <a16:creationId xmlns:a16="http://schemas.microsoft.com/office/drawing/2014/main" id="{8444AA6E-9EC0-4895-8FC6-4351D2BEE032}"/>
              </a:ext>
            </a:extLst>
          </p:cNvPr>
          <p:cNvSpPr>
            <a:spLocks noGrp="1"/>
          </p:cNvSpPr>
          <p:nvPr>
            <p:ph type="body" sz="quarter" idx="28" hasCustomPrompt="1"/>
          </p:nvPr>
        </p:nvSpPr>
        <p:spPr>
          <a:xfrm>
            <a:off x="8153884" y="2220014"/>
            <a:ext cx="1091851" cy="921277"/>
          </a:xfrm>
        </p:spPr>
        <p:txBody>
          <a:bodyPr>
            <a:spAutoFit/>
          </a:bodyPr>
          <a:lstStyle>
            <a:lvl1pPr algn="l">
              <a:lnSpc>
                <a:spcPct val="110000"/>
              </a:lnSpc>
              <a:defRPr sz="60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03</a:t>
            </a:r>
          </a:p>
        </p:txBody>
      </p:sp>
      <p:sp>
        <p:nvSpPr>
          <p:cNvPr id="33" name="Espace réservé du texte 4">
            <a:extLst>
              <a:ext uri="{FF2B5EF4-FFF2-40B4-BE49-F238E27FC236}">
                <a16:creationId xmlns:a16="http://schemas.microsoft.com/office/drawing/2014/main" id="{E3BC2BD0-41C8-4C7A-BC1B-E444A392D03A}"/>
              </a:ext>
            </a:extLst>
          </p:cNvPr>
          <p:cNvSpPr>
            <a:spLocks noGrp="1"/>
          </p:cNvSpPr>
          <p:nvPr>
            <p:ph type="body" sz="quarter" idx="31" hasCustomPrompt="1"/>
          </p:nvPr>
        </p:nvSpPr>
        <p:spPr>
          <a:xfrm>
            <a:off x="10054688" y="2220014"/>
            <a:ext cx="1091851" cy="921277"/>
          </a:xfrm>
        </p:spPr>
        <p:txBody>
          <a:bodyPr>
            <a:spAutoFit/>
          </a:bodyPr>
          <a:lstStyle>
            <a:lvl1pPr algn="l">
              <a:lnSpc>
                <a:spcPct val="110000"/>
              </a:lnSpc>
              <a:defRPr sz="60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04</a:t>
            </a:r>
          </a:p>
        </p:txBody>
      </p:sp>
      <p:sp>
        <p:nvSpPr>
          <p:cNvPr id="38" name="Espace réservé du texte 4">
            <a:extLst>
              <a:ext uri="{FF2B5EF4-FFF2-40B4-BE49-F238E27FC236}">
                <a16:creationId xmlns:a16="http://schemas.microsoft.com/office/drawing/2014/main" id="{E6118210-A598-4833-8C53-BBA66CF5796F}"/>
              </a:ext>
            </a:extLst>
          </p:cNvPr>
          <p:cNvSpPr>
            <a:spLocks noGrp="1"/>
          </p:cNvSpPr>
          <p:nvPr>
            <p:ph type="body" sz="quarter" idx="40"/>
          </p:nvPr>
        </p:nvSpPr>
        <p:spPr>
          <a:xfrm>
            <a:off x="4352279" y="3269349"/>
            <a:ext cx="1694284"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fr-FR" noProof="0"/>
              <a:t>Cliquez pour modifier les styles du texte du masque</a:t>
            </a:r>
          </a:p>
        </p:txBody>
      </p:sp>
      <p:sp>
        <p:nvSpPr>
          <p:cNvPr id="39" name="Espace réservé du texte 4">
            <a:extLst>
              <a:ext uri="{FF2B5EF4-FFF2-40B4-BE49-F238E27FC236}">
                <a16:creationId xmlns:a16="http://schemas.microsoft.com/office/drawing/2014/main" id="{140FC0A1-6231-4649-9573-C6772F9B84BC}"/>
              </a:ext>
            </a:extLst>
          </p:cNvPr>
          <p:cNvSpPr>
            <a:spLocks noGrp="1"/>
          </p:cNvSpPr>
          <p:nvPr>
            <p:ph type="body" sz="quarter" idx="41"/>
          </p:nvPr>
        </p:nvSpPr>
        <p:spPr>
          <a:xfrm>
            <a:off x="4352279" y="3721782"/>
            <a:ext cx="1694284"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fr-FR" noProof="0"/>
              <a:t>Cliquez pour modifier les styles du texte du masque</a:t>
            </a:r>
          </a:p>
        </p:txBody>
      </p:sp>
      <p:sp>
        <p:nvSpPr>
          <p:cNvPr id="40" name="Espace réservé du texte 4">
            <a:extLst>
              <a:ext uri="{FF2B5EF4-FFF2-40B4-BE49-F238E27FC236}">
                <a16:creationId xmlns:a16="http://schemas.microsoft.com/office/drawing/2014/main" id="{2DAC1528-CEDA-41B5-AAAF-B8FF60A576A9}"/>
              </a:ext>
            </a:extLst>
          </p:cNvPr>
          <p:cNvSpPr>
            <a:spLocks noGrp="1"/>
          </p:cNvSpPr>
          <p:nvPr>
            <p:ph type="body" sz="quarter" idx="42"/>
          </p:nvPr>
        </p:nvSpPr>
        <p:spPr>
          <a:xfrm>
            <a:off x="6253082" y="3269349"/>
            <a:ext cx="1694284"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fr-FR" noProof="0"/>
              <a:t>Cliquez pour modifier les styles du texte du masque</a:t>
            </a:r>
          </a:p>
        </p:txBody>
      </p:sp>
      <p:sp>
        <p:nvSpPr>
          <p:cNvPr id="41" name="Espace réservé du texte 4">
            <a:extLst>
              <a:ext uri="{FF2B5EF4-FFF2-40B4-BE49-F238E27FC236}">
                <a16:creationId xmlns:a16="http://schemas.microsoft.com/office/drawing/2014/main" id="{5FFDA929-E8A8-4AC0-99CE-44C3C6910AE5}"/>
              </a:ext>
            </a:extLst>
          </p:cNvPr>
          <p:cNvSpPr>
            <a:spLocks noGrp="1"/>
          </p:cNvSpPr>
          <p:nvPr>
            <p:ph type="body" sz="quarter" idx="43"/>
          </p:nvPr>
        </p:nvSpPr>
        <p:spPr>
          <a:xfrm>
            <a:off x="6253082" y="3721782"/>
            <a:ext cx="1694284"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fr-FR" noProof="0"/>
              <a:t>Cliquez pour modifier les styles du texte du masque</a:t>
            </a:r>
          </a:p>
        </p:txBody>
      </p:sp>
      <p:sp>
        <p:nvSpPr>
          <p:cNvPr id="42" name="Espace réservé du texte 4">
            <a:extLst>
              <a:ext uri="{FF2B5EF4-FFF2-40B4-BE49-F238E27FC236}">
                <a16:creationId xmlns:a16="http://schemas.microsoft.com/office/drawing/2014/main" id="{9709CCCA-F00B-45D4-9788-1FBC4F09AA09}"/>
              </a:ext>
            </a:extLst>
          </p:cNvPr>
          <p:cNvSpPr>
            <a:spLocks noGrp="1"/>
          </p:cNvSpPr>
          <p:nvPr>
            <p:ph type="body" sz="quarter" idx="44"/>
          </p:nvPr>
        </p:nvSpPr>
        <p:spPr>
          <a:xfrm>
            <a:off x="8153886" y="3269349"/>
            <a:ext cx="1694284"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fr-FR" noProof="0"/>
              <a:t>Cliquez pour modifier les styles du texte du masque</a:t>
            </a:r>
          </a:p>
        </p:txBody>
      </p:sp>
      <p:sp>
        <p:nvSpPr>
          <p:cNvPr id="43" name="Espace réservé du texte 4">
            <a:extLst>
              <a:ext uri="{FF2B5EF4-FFF2-40B4-BE49-F238E27FC236}">
                <a16:creationId xmlns:a16="http://schemas.microsoft.com/office/drawing/2014/main" id="{B5E93FAA-61CE-40AC-8738-0DE2C5E1F424}"/>
              </a:ext>
            </a:extLst>
          </p:cNvPr>
          <p:cNvSpPr>
            <a:spLocks noGrp="1"/>
          </p:cNvSpPr>
          <p:nvPr>
            <p:ph type="body" sz="quarter" idx="45"/>
          </p:nvPr>
        </p:nvSpPr>
        <p:spPr>
          <a:xfrm>
            <a:off x="8153886" y="3721782"/>
            <a:ext cx="1694284"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fr-FR" noProof="0"/>
              <a:t>Cliquez pour modifier les styles du texte du masque</a:t>
            </a:r>
          </a:p>
        </p:txBody>
      </p:sp>
      <p:sp>
        <p:nvSpPr>
          <p:cNvPr id="44" name="Espace réservé du texte 4">
            <a:extLst>
              <a:ext uri="{FF2B5EF4-FFF2-40B4-BE49-F238E27FC236}">
                <a16:creationId xmlns:a16="http://schemas.microsoft.com/office/drawing/2014/main" id="{14A4C1F7-829A-4567-999B-287472F1F401}"/>
              </a:ext>
            </a:extLst>
          </p:cNvPr>
          <p:cNvSpPr>
            <a:spLocks noGrp="1"/>
          </p:cNvSpPr>
          <p:nvPr>
            <p:ph type="body" sz="quarter" idx="46"/>
          </p:nvPr>
        </p:nvSpPr>
        <p:spPr>
          <a:xfrm>
            <a:off x="10054690" y="3269349"/>
            <a:ext cx="1694284"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fr-FR" noProof="0"/>
              <a:t>Cliquez pour modifier les styles du texte du masque</a:t>
            </a:r>
          </a:p>
        </p:txBody>
      </p:sp>
      <p:sp>
        <p:nvSpPr>
          <p:cNvPr id="45" name="Espace réservé du texte 4">
            <a:extLst>
              <a:ext uri="{FF2B5EF4-FFF2-40B4-BE49-F238E27FC236}">
                <a16:creationId xmlns:a16="http://schemas.microsoft.com/office/drawing/2014/main" id="{A4030E47-E75C-4A3D-9FAD-95FD358BD577}"/>
              </a:ext>
            </a:extLst>
          </p:cNvPr>
          <p:cNvSpPr>
            <a:spLocks noGrp="1"/>
          </p:cNvSpPr>
          <p:nvPr>
            <p:ph type="body" sz="quarter" idx="47"/>
          </p:nvPr>
        </p:nvSpPr>
        <p:spPr>
          <a:xfrm>
            <a:off x="10054690" y="3721782"/>
            <a:ext cx="1694284"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fr-FR" noProof="0"/>
              <a:t>Cliquez pour modifier les styles du texte du masque</a:t>
            </a:r>
          </a:p>
        </p:txBody>
      </p:sp>
      <p:sp>
        <p:nvSpPr>
          <p:cNvPr id="23" name="Espace réservé du texte 5">
            <a:extLst>
              <a:ext uri="{FF2B5EF4-FFF2-40B4-BE49-F238E27FC236}">
                <a16:creationId xmlns:a16="http://schemas.microsoft.com/office/drawing/2014/main" id="{7FA14FD7-95C9-4327-B716-189176F2E3E3}"/>
              </a:ext>
            </a:extLst>
          </p:cNvPr>
          <p:cNvSpPr>
            <a:spLocks noGrp="1"/>
          </p:cNvSpPr>
          <p:nvPr>
            <p:ph type="body" sz="quarter" idx="18"/>
          </p:nvPr>
        </p:nvSpPr>
        <p:spPr>
          <a:xfrm>
            <a:off x="4033427" y="425183"/>
            <a:ext cx="7715547"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fr-FR" noProof="0"/>
              <a:t>Cliquez pour modifier les styles du texte du masque</a:t>
            </a:r>
          </a:p>
        </p:txBody>
      </p:sp>
      <p:sp>
        <p:nvSpPr>
          <p:cNvPr id="24" name="Espace réservé du texte 4">
            <a:extLst>
              <a:ext uri="{FF2B5EF4-FFF2-40B4-BE49-F238E27FC236}">
                <a16:creationId xmlns:a16="http://schemas.microsoft.com/office/drawing/2014/main" id="{CBC1E183-B986-4005-B87A-30E837CB27F1}"/>
              </a:ext>
            </a:extLst>
          </p:cNvPr>
          <p:cNvSpPr>
            <a:spLocks noGrp="1"/>
          </p:cNvSpPr>
          <p:nvPr>
            <p:ph type="body" sz="quarter" idx="48"/>
          </p:nvPr>
        </p:nvSpPr>
        <p:spPr>
          <a:xfrm>
            <a:off x="444974" y="1577577"/>
            <a:ext cx="2824073" cy="492443"/>
          </a:xfrm>
        </p:spPr>
        <p:txBody>
          <a:bodyPr wrap="square">
            <a:spAutoFit/>
          </a:bodyPr>
          <a:lstStyle>
            <a:lvl1pPr>
              <a:lnSpc>
                <a:spcPct val="100000"/>
              </a:lnSpc>
              <a:spcAft>
                <a:spcPts val="0"/>
              </a:spcAft>
              <a:defRPr sz="16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fr-FR" noProof="0"/>
              <a:t>Cliquez pour modifier les styles du texte du masque</a:t>
            </a:r>
          </a:p>
        </p:txBody>
      </p:sp>
      <p:sp>
        <p:nvSpPr>
          <p:cNvPr id="25" name="Text Placeholder 2">
            <a:extLst>
              <a:ext uri="{FF2B5EF4-FFF2-40B4-BE49-F238E27FC236}">
                <a16:creationId xmlns:a16="http://schemas.microsoft.com/office/drawing/2014/main" id="{61183799-5968-4FC4-B6D2-F8DDF1F8685C}"/>
              </a:ext>
            </a:extLst>
          </p:cNvPr>
          <p:cNvSpPr>
            <a:spLocks noGrp="1"/>
          </p:cNvSpPr>
          <p:nvPr>
            <p:ph type="body" sz="quarter" idx="49"/>
          </p:nvPr>
        </p:nvSpPr>
        <p:spPr>
          <a:xfrm>
            <a:off x="442034" y="1943799"/>
            <a:ext cx="2827447" cy="4295223"/>
          </a:xfrm>
        </p:spPr>
        <p:txBody>
          <a:bodyPr/>
          <a:lstStyle>
            <a:lvl1pPr>
              <a:defRPr>
                <a:solidFill>
                  <a:schemeClr val="bg1"/>
                </a:solidFill>
              </a:defRPr>
            </a:lvl1pPr>
            <a:lvl2pPr marL="302392" indent="-302392">
              <a:buFontTx/>
              <a:buBlip>
                <a:blip r:embed="rId4"/>
              </a:buBlip>
              <a:defRPr>
                <a:solidFill>
                  <a:schemeClr val="bg1"/>
                </a:solidFill>
              </a:defRPr>
            </a:lvl2pPr>
            <a:lvl3pPr marL="609585" indent="-302392">
              <a:buFontTx/>
              <a:buBlip>
                <a:blip r:embed="rId4"/>
              </a:buBlip>
              <a:defRPr>
                <a:solidFill>
                  <a:schemeClr val="bg1"/>
                </a:solidFill>
              </a:defRPr>
            </a:lvl3pPr>
            <a:lvl4pPr marL="911977" indent="-302392">
              <a:buFontTx/>
              <a:buBlip>
                <a:blip r:embed="rId4"/>
              </a:buBlip>
              <a:defRPr>
                <a:solidFill>
                  <a:schemeClr val="bg1"/>
                </a:solidFill>
              </a:defRPr>
            </a:lvl4pPr>
            <a:lvl5pPr>
              <a:defRPr>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2" name="Title 1">
            <a:extLst>
              <a:ext uri="{FF2B5EF4-FFF2-40B4-BE49-F238E27FC236}">
                <a16:creationId xmlns:a16="http://schemas.microsoft.com/office/drawing/2014/main" id="{1B60C5BA-4E6C-49B9-BC13-AE34B754C3AB}"/>
              </a:ext>
            </a:extLst>
          </p:cNvPr>
          <p:cNvSpPr>
            <a:spLocks noGrp="1"/>
          </p:cNvSpPr>
          <p:nvPr>
            <p:ph type="title"/>
          </p:nvPr>
        </p:nvSpPr>
        <p:spPr>
          <a:xfrm>
            <a:off x="441600" y="710401"/>
            <a:ext cx="2827447" cy="748247"/>
          </a:xfrm>
        </p:spPr>
        <p:txBody>
          <a:bodyPr/>
          <a:lstStyle>
            <a:lvl1pPr>
              <a:defRPr>
                <a:solidFill>
                  <a:schemeClr val="bg1"/>
                </a:solidFill>
              </a:defRPr>
            </a:lvl1pPr>
          </a:lstStyle>
          <a:p>
            <a:r>
              <a:rPr lang="fr-FR"/>
              <a:t>Modifiez le style du titre</a:t>
            </a:r>
            <a:endParaRPr lang="en-US"/>
          </a:p>
        </p:txBody>
      </p:sp>
      <p:grpSp>
        <p:nvGrpSpPr>
          <p:cNvPr id="35" name="Graphique 7">
            <a:extLst>
              <a:ext uri="{FF2B5EF4-FFF2-40B4-BE49-F238E27FC236}">
                <a16:creationId xmlns:a16="http://schemas.microsoft.com/office/drawing/2014/main" id="{92DE48E4-21B7-43C3-B1C8-D1A1E1D11836}"/>
              </a:ext>
            </a:extLst>
          </p:cNvPr>
          <p:cNvGrpSpPr>
            <a:grpSpLocks noChangeAspect="1"/>
          </p:cNvGrpSpPr>
          <p:nvPr userDrawn="1"/>
        </p:nvGrpSpPr>
        <p:grpSpPr>
          <a:xfrm>
            <a:off x="442166" y="6329527"/>
            <a:ext cx="1071853" cy="275084"/>
            <a:chOff x="4768103" y="-471733"/>
            <a:chExt cx="744723" cy="191124"/>
          </a:xfrm>
          <a:solidFill>
            <a:schemeClr val="bg1"/>
          </a:solidFill>
        </p:grpSpPr>
        <p:sp>
          <p:nvSpPr>
            <p:cNvPr id="36" name="Forme libre : forme 9">
              <a:extLst>
                <a:ext uri="{FF2B5EF4-FFF2-40B4-BE49-F238E27FC236}">
                  <a16:creationId xmlns:a16="http://schemas.microsoft.com/office/drawing/2014/main" id="{CF3C004A-12EF-4882-9435-5C8C5CDDA3DC}"/>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grpFill/>
            <a:ln w="7833" cap="flat">
              <a:noFill/>
              <a:prstDash val="solid"/>
              <a:round/>
            </a:ln>
          </p:spPr>
          <p:txBody>
            <a:bodyPr rtlCol="0" anchor="ctr"/>
            <a:lstStyle/>
            <a:p>
              <a:endParaRPr lang="fr-FR" sz="2400"/>
            </a:p>
          </p:txBody>
        </p:sp>
        <p:sp>
          <p:nvSpPr>
            <p:cNvPr id="37" name="Forme libre : forme 10">
              <a:extLst>
                <a:ext uri="{FF2B5EF4-FFF2-40B4-BE49-F238E27FC236}">
                  <a16:creationId xmlns:a16="http://schemas.microsoft.com/office/drawing/2014/main" id="{C854BF86-9CB6-42C3-B52B-E372D3EE21D0}"/>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grpFill/>
            <a:ln w="7833" cap="flat">
              <a:noFill/>
              <a:prstDash val="solid"/>
              <a:round/>
            </a:ln>
          </p:spPr>
          <p:txBody>
            <a:bodyPr rtlCol="0" anchor="ctr"/>
            <a:lstStyle/>
            <a:p>
              <a:endParaRPr lang="fr-FR" sz="2400">
                <a:solidFill>
                  <a:schemeClr val="accent2"/>
                </a:solidFill>
              </a:endParaRPr>
            </a:p>
          </p:txBody>
        </p:sp>
        <p:sp>
          <p:nvSpPr>
            <p:cNvPr id="47" name="Forme libre : forme 11">
              <a:extLst>
                <a:ext uri="{FF2B5EF4-FFF2-40B4-BE49-F238E27FC236}">
                  <a16:creationId xmlns:a16="http://schemas.microsoft.com/office/drawing/2014/main" id="{A41B13E3-A26E-439F-AA34-2A97E1411892}"/>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grpFill/>
            <a:ln w="7833" cap="flat">
              <a:noFill/>
              <a:prstDash val="solid"/>
              <a:round/>
            </a:ln>
          </p:spPr>
          <p:txBody>
            <a:bodyPr rtlCol="0" anchor="ctr"/>
            <a:lstStyle/>
            <a:p>
              <a:endParaRPr lang="fr-FR" sz="2400"/>
            </a:p>
          </p:txBody>
        </p:sp>
      </p:grpSp>
    </p:spTree>
    <p:extLst>
      <p:ext uri="{BB962C8B-B14F-4D97-AF65-F5344CB8AC3E}">
        <p14:creationId xmlns:p14="http://schemas.microsoft.com/office/powerpoint/2010/main" val="3534172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Table">
    <p:bg>
      <p:bgPr>
        <a:solidFill>
          <a:srgbClr val="F5F3F8"/>
        </a:solidFill>
        <a:effectLst/>
      </p:bgPr>
    </p:bg>
    <p:spTree>
      <p:nvGrpSpPr>
        <p:cNvPr id="1" name=""/>
        <p:cNvGrpSpPr/>
        <p:nvPr/>
      </p:nvGrpSpPr>
      <p:grpSpPr>
        <a:xfrm>
          <a:off x="0" y="0"/>
          <a:ext cx="0" cy="0"/>
          <a:chOff x="0" y="0"/>
          <a:chExt cx="0" cy="0"/>
        </a:xfrm>
      </p:grpSpPr>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14" name="Table Placeholder 3">
            <a:extLst>
              <a:ext uri="{FF2B5EF4-FFF2-40B4-BE49-F238E27FC236}">
                <a16:creationId xmlns:a16="http://schemas.microsoft.com/office/drawing/2014/main" id="{828EDE46-3F40-4CF0-8732-22A2312E12B6}"/>
              </a:ext>
            </a:extLst>
          </p:cNvPr>
          <p:cNvSpPr>
            <a:spLocks noGrp="1"/>
          </p:cNvSpPr>
          <p:nvPr>
            <p:ph type="tbl" sz="quarter" idx="23"/>
          </p:nvPr>
        </p:nvSpPr>
        <p:spPr>
          <a:xfrm>
            <a:off x="441384" y="1942730"/>
            <a:ext cx="11304000" cy="4296292"/>
          </a:xfrm>
        </p:spPr>
        <p:txBody>
          <a:bodyPr anchor="ctr"/>
          <a:lstStyle>
            <a:lvl1pPr algn="ctr">
              <a:defRPr/>
            </a:lvl1pPr>
          </a:lstStyle>
          <a:p>
            <a:r>
              <a:rPr lang="fr-FR"/>
              <a:t>Cliquez sur l'icône pour ajouter un tableau</a:t>
            </a:r>
            <a:endParaRPr lang="en-US"/>
          </a:p>
        </p:txBody>
      </p:sp>
      <p:sp>
        <p:nvSpPr>
          <p:cNvPr id="8" name="Espace réservé du texte 5">
            <a:extLst>
              <a:ext uri="{FF2B5EF4-FFF2-40B4-BE49-F238E27FC236}">
                <a16:creationId xmlns:a16="http://schemas.microsoft.com/office/drawing/2014/main" id="{D46BD89B-81DC-413F-95C7-44BCE7D89F2B}"/>
              </a:ext>
            </a:extLst>
          </p:cNvPr>
          <p:cNvSpPr>
            <a:spLocks noGrp="1"/>
          </p:cNvSpPr>
          <p:nvPr>
            <p:ph type="body" sz="quarter" idx="18"/>
          </p:nvPr>
        </p:nvSpPr>
        <p:spPr>
          <a:xfrm>
            <a:off x="444973" y="425183"/>
            <a:ext cx="11304000"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fr-FR" noProof="0"/>
              <a:t>Cliquez pour modifier les styles du texte du masque</a:t>
            </a:r>
          </a:p>
        </p:txBody>
      </p:sp>
      <p:sp>
        <p:nvSpPr>
          <p:cNvPr id="15" name="Espace réservé du texte 4">
            <a:extLst>
              <a:ext uri="{FF2B5EF4-FFF2-40B4-BE49-F238E27FC236}">
                <a16:creationId xmlns:a16="http://schemas.microsoft.com/office/drawing/2014/main" id="{B46DC04F-F549-4DDB-B1AB-2032A0ED3E12}"/>
              </a:ext>
            </a:extLst>
          </p:cNvPr>
          <p:cNvSpPr>
            <a:spLocks noGrp="1"/>
          </p:cNvSpPr>
          <p:nvPr>
            <p:ph type="body" sz="quarter" idx="22"/>
          </p:nvPr>
        </p:nvSpPr>
        <p:spPr>
          <a:xfrm>
            <a:off x="444973" y="1577578"/>
            <a:ext cx="11304000" cy="246221"/>
          </a:xfrm>
        </p:spPr>
        <p:txBody>
          <a:bodyPr wrap="square">
            <a:spAutoFit/>
          </a:bodyPr>
          <a:lstStyle>
            <a:lvl1pPr>
              <a:lnSpc>
                <a:spcPct val="100000"/>
              </a:lnSpc>
              <a:spcAft>
                <a:spcPts val="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fr-FR" noProof="0"/>
              <a:t>Cliquez pour modifier les styles du texte du masque</a:t>
            </a:r>
          </a:p>
        </p:txBody>
      </p:sp>
      <p:sp>
        <p:nvSpPr>
          <p:cNvPr id="3" name="Title 2">
            <a:extLst>
              <a:ext uri="{FF2B5EF4-FFF2-40B4-BE49-F238E27FC236}">
                <a16:creationId xmlns:a16="http://schemas.microsoft.com/office/drawing/2014/main" id="{22A467E3-1BB0-45A9-9E32-33434B3E3790}"/>
              </a:ext>
            </a:extLst>
          </p:cNvPr>
          <p:cNvSpPr>
            <a:spLocks noGrp="1"/>
          </p:cNvSpPr>
          <p:nvPr>
            <p:ph type="title"/>
          </p:nvPr>
        </p:nvSpPr>
        <p:spPr/>
        <p:txBody>
          <a:bodyPr/>
          <a:lstStyle/>
          <a:p>
            <a:r>
              <a:rPr lang="fr-FR"/>
              <a:t>Modifiez le style du titre</a:t>
            </a:r>
            <a:endParaRPr lang="en-US"/>
          </a:p>
        </p:txBody>
      </p:sp>
    </p:spTree>
    <p:extLst>
      <p:ext uri="{BB962C8B-B14F-4D97-AF65-F5344CB8AC3E}">
        <p14:creationId xmlns:p14="http://schemas.microsoft.com/office/powerpoint/2010/main" val="2273775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6.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rgbClr val="23004C"/>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984036"/>
            <a:ext cx="9144000" cy="889928"/>
          </a:xfrm>
        </p:spPr>
        <p:txBody>
          <a:bodyPr anchor="ctr">
            <a:normAutofit/>
          </a:bodyPr>
          <a:lstStyle>
            <a:lvl1pPr algn="ctr">
              <a:defRPr sz="5333">
                <a:solidFill>
                  <a:schemeClr val="bg2"/>
                </a:solidFill>
              </a:defRPr>
            </a:lvl1pPr>
          </a:lstStyle>
          <a:p>
            <a:r>
              <a:rPr lang="en-US" noProof="0"/>
              <a:t>Thank you</a:t>
            </a:r>
          </a:p>
        </p:txBody>
      </p:sp>
      <p:sp>
        <p:nvSpPr>
          <p:cNvPr id="19" name="Espace réservé du graphique SmartArt 18">
            <a:extLst>
              <a:ext uri="{FF2B5EF4-FFF2-40B4-BE49-F238E27FC236}">
                <a16:creationId xmlns:a16="http://schemas.microsoft.com/office/drawing/2014/main" id="{B25D5AC7-4546-4A74-B36B-BA1B41C598C1}"/>
              </a:ext>
            </a:extLst>
          </p:cNvPr>
          <p:cNvSpPr>
            <a:spLocks noGrp="1" noChangeAspect="1"/>
          </p:cNvSpPr>
          <p:nvPr>
            <p:ph type="dgm" sz="quarter" idx="13"/>
          </p:nvPr>
        </p:nvSpPr>
        <p:spPr>
          <a:xfrm>
            <a:off x="6011445" y="4346936"/>
            <a:ext cx="169113" cy="167915"/>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bg1"/>
          </a:solidFill>
        </p:spPr>
        <p:txBody>
          <a:bodyPr wrap="square">
            <a:noAutofit/>
          </a:bodyPr>
          <a:lstStyle>
            <a:lvl1pPr>
              <a:defRPr>
                <a:noFill/>
              </a:defRPr>
            </a:lvl1pPr>
          </a:lstStyle>
          <a:p>
            <a:r>
              <a:rPr lang="fr-FR" noProof="0"/>
              <a:t>Cliquez sur l'icône pour ajouter un graphique SmartArt</a:t>
            </a:r>
            <a:endParaRPr lang="en-US" noProof="0"/>
          </a:p>
        </p:txBody>
      </p:sp>
      <p:sp>
        <p:nvSpPr>
          <p:cNvPr id="20" name="Espace réservé du graphique SmartArt 19">
            <a:extLst>
              <a:ext uri="{FF2B5EF4-FFF2-40B4-BE49-F238E27FC236}">
                <a16:creationId xmlns:a16="http://schemas.microsoft.com/office/drawing/2014/main" id="{FE783EC5-36F3-4916-B0D5-15355CAD8B2D}"/>
              </a:ext>
            </a:extLst>
          </p:cNvPr>
          <p:cNvSpPr>
            <a:spLocks noGrp="1" noChangeAspect="1"/>
          </p:cNvSpPr>
          <p:nvPr>
            <p:ph type="dgm" sz="quarter" idx="14"/>
          </p:nvPr>
        </p:nvSpPr>
        <p:spPr>
          <a:xfrm>
            <a:off x="6011445" y="2362265"/>
            <a:ext cx="169113" cy="167915"/>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bg1"/>
          </a:solidFill>
        </p:spPr>
        <p:txBody>
          <a:bodyPr wrap="square">
            <a:noAutofit/>
          </a:bodyPr>
          <a:lstStyle>
            <a:lvl1pPr>
              <a:defRPr>
                <a:noFill/>
              </a:defRPr>
            </a:lvl1pPr>
          </a:lstStyle>
          <a:p>
            <a:r>
              <a:rPr lang="fr-FR" noProof="0"/>
              <a:t>Cliquez sur l'icône pour ajouter un graphique SmartArt</a:t>
            </a:r>
            <a:endParaRPr lang="en-US" noProof="0"/>
          </a:p>
        </p:txBody>
      </p:sp>
      <p:sp>
        <p:nvSpPr>
          <p:cNvPr id="18" name="Forme libre : forme 9">
            <a:extLst>
              <a:ext uri="{FF2B5EF4-FFF2-40B4-BE49-F238E27FC236}">
                <a16:creationId xmlns:a16="http://schemas.microsoft.com/office/drawing/2014/main" id="{9BDDF620-0779-479D-AEB4-C14EF8564C01}"/>
              </a:ext>
            </a:extLst>
          </p:cNvPr>
          <p:cNvSpPr>
            <a:spLocks noChangeAspect="1"/>
          </p:cNvSpPr>
          <p:nvPr userDrawn="1"/>
        </p:nvSpPr>
        <p:spPr>
          <a:xfrm>
            <a:off x="5559496" y="6014679"/>
            <a:ext cx="1073008" cy="273600"/>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bg1"/>
          </a:solidFill>
          <a:ln w="7833" cap="flat">
            <a:noFill/>
            <a:prstDash val="solid"/>
            <a:round/>
          </a:ln>
        </p:spPr>
        <p:txBody>
          <a:bodyPr rtlCol="0" anchor="ctr"/>
          <a:lstStyle/>
          <a:p>
            <a:endParaRPr lang="en-US" sz="2400" noProof="0"/>
          </a:p>
        </p:txBody>
      </p:sp>
      <p:grpSp>
        <p:nvGrpSpPr>
          <p:cNvPr id="21" name="Graphique 7">
            <a:extLst>
              <a:ext uri="{FF2B5EF4-FFF2-40B4-BE49-F238E27FC236}">
                <a16:creationId xmlns:a16="http://schemas.microsoft.com/office/drawing/2014/main" id="{CCF15C7E-6A99-4286-A9D8-5CFB7F6C2F2D}"/>
              </a:ext>
            </a:extLst>
          </p:cNvPr>
          <p:cNvGrpSpPr>
            <a:grpSpLocks noChangeAspect="1"/>
          </p:cNvGrpSpPr>
          <p:nvPr userDrawn="1"/>
        </p:nvGrpSpPr>
        <p:grpSpPr>
          <a:xfrm>
            <a:off x="5560063" y="6013890"/>
            <a:ext cx="1071853" cy="275084"/>
            <a:chOff x="4768103" y="-471733"/>
            <a:chExt cx="744723" cy="191124"/>
          </a:xfrm>
          <a:solidFill>
            <a:schemeClr val="bg1"/>
          </a:solidFill>
        </p:grpSpPr>
        <p:sp>
          <p:nvSpPr>
            <p:cNvPr id="22" name="Forme libre : forme 9">
              <a:extLst>
                <a:ext uri="{FF2B5EF4-FFF2-40B4-BE49-F238E27FC236}">
                  <a16:creationId xmlns:a16="http://schemas.microsoft.com/office/drawing/2014/main" id="{6694094C-70CE-4AC8-A396-70F4CAC44E42}"/>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grpFill/>
            <a:ln w="7833" cap="flat">
              <a:noFill/>
              <a:prstDash val="solid"/>
              <a:round/>
            </a:ln>
          </p:spPr>
          <p:txBody>
            <a:bodyPr rtlCol="0" anchor="ctr"/>
            <a:lstStyle/>
            <a:p>
              <a:endParaRPr lang="fr-FR" sz="2400"/>
            </a:p>
          </p:txBody>
        </p:sp>
        <p:sp>
          <p:nvSpPr>
            <p:cNvPr id="23" name="Forme libre : forme 10">
              <a:extLst>
                <a:ext uri="{FF2B5EF4-FFF2-40B4-BE49-F238E27FC236}">
                  <a16:creationId xmlns:a16="http://schemas.microsoft.com/office/drawing/2014/main" id="{F0CC9C0D-B090-476A-A414-384A1818254E}"/>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grpFill/>
            <a:ln w="7833" cap="flat">
              <a:noFill/>
              <a:prstDash val="solid"/>
              <a:round/>
            </a:ln>
          </p:spPr>
          <p:txBody>
            <a:bodyPr rtlCol="0" anchor="ctr"/>
            <a:lstStyle/>
            <a:p>
              <a:endParaRPr lang="fr-FR" sz="2400">
                <a:solidFill>
                  <a:schemeClr val="accent2"/>
                </a:solidFill>
              </a:endParaRPr>
            </a:p>
          </p:txBody>
        </p:sp>
        <p:sp>
          <p:nvSpPr>
            <p:cNvPr id="24" name="Forme libre : forme 11">
              <a:extLst>
                <a:ext uri="{FF2B5EF4-FFF2-40B4-BE49-F238E27FC236}">
                  <a16:creationId xmlns:a16="http://schemas.microsoft.com/office/drawing/2014/main" id="{6DE4ADDB-0CA9-4651-BF0C-18EF0C881B3A}"/>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grpFill/>
            <a:ln w="7833" cap="flat">
              <a:noFill/>
              <a:prstDash val="solid"/>
              <a:round/>
            </a:ln>
          </p:spPr>
          <p:txBody>
            <a:bodyPr rtlCol="0" anchor="ctr"/>
            <a:lstStyle/>
            <a:p>
              <a:endParaRPr lang="fr-FR" sz="2400"/>
            </a:p>
          </p:txBody>
        </p:sp>
      </p:grpSp>
    </p:spTree>
    <p:extLst>
      <p:ext uri="{BB962C8B-B14F-4D97-AF65-F5344CB8AC3E}">
        <p14:creationId xmlns:p14="http://schemas.microsoft.com/office/powerpoint/2010/main" val="2594038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7.xml><?xml version="1.0" encoding="utf-8"?>
<p:sldLayout xmlns:a="http://schemas.openxmlformats.org/drawingml/2006/main" xmlns:r="http://schemas.openxmlformats.org/officeDocument/2006/relationships" xmlns:p="http://schemas.openxmlformats.org/presentationml/2006/main" showMasterSp="0" preserve="1" userDrawn="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6562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8.xml><?xml version="1.0" encoding="utf-8"?>
<p:sldLayout xmlns:a="http://schemas.openxmlformats.org/drawingml/2006/main" xmlns:r="http://schemas.openxmlformats.org/officeDocument/2006/relationships" xmlns:p="http://schemas.openxmlformats.org/presentationml/2006/main" showMasterSp="0" preserve="1" userDrawn="1">
  <p:cSld name="1_Cover Title (Light)">
    <p:spTree>
      <p:nvGrpSpPr>
        <p:cNvPr id="1" name=""/>
        <p:cNvGrpSpPr/>
        <p:nvPr/>
      </p:nvGrpSpPr>
      <p:grpSpPr>
        <a:xfrm>
          <a:off x="0" y="0"/>
          <a:ext cx="0" cy="0"/>
          <a:chOff x="0" y="0"/>
          <a:chExt cx="0" cy="0"/>
        </a:xfrm>
      </p:grpSpPr>
      <p:sp>
        <p:nvSpPr>
          <p:cNvPr id="19" name="Espace réservé du graphique SmartArt 18">
            <a:extLst>
              <a:ext uri="{FF2B5EF4-FFF2-40B4-BE49-F238E27FC236}">
                <a16:creationId xmlns:a16="http://schemas.microsoft.com/office/drawing/2014/main" id="{B25D5AC7-4546-4A74-B36B-BA1B41C598C1}"/>
              </a:ext>
            </a:extLst>
          </p:cNvPr>
          <p:cNvSpPr>
            <a:spLocks noGrp="1" noChangeAspect="1"/>
          </p:cNvSpPr>
          <p:nvPr>
            <p:ph type="dgm" sz="quarter" idx="13"/>
          </p:nvPr>
        </p:nvSpPr>
        <p:spPr>
          <a:xfrm>
            <a:off x="6019131" y="4999905"/>
            <a:ext cx="153740" cy="152649"/>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accent2"/>
          </a:solidFill>
        </p:spPr>
        <p:txBody>
          <a:bodyPr wrap="square">
            <a:noAutofit/>
          </a:bodyPr>
          <a:lstStyle>
            <a:lvl1pPr>
              <a:defRPr>
                <a:noFill/>
              </a:defRPr>
            </a:lvl1pPr>
          </a:lstStyle>
          <a:p>
            <a:r>
              <a:rPr lang="en-US" noProof="0"/>
              <a:t>Click icon to add SmartArt graphic</a:t>
            </a:r>
          </a:p>
        </p:txBody>
      </p:sp>
      <p:sp>
        <p:nvSpPr>
          <p:cNvPr id="20" name="Espace réservé du graphique SmartArt 19">
            <a:extLst>
              <a:ext uri="{FF2B5EF4-FFF2-40B4-BE49-F238E27FC236}">
                <a16:creationId xmlns:a16="http://schemas.microsoft.com/office/drawing/2014/main" id="{FE783EC5-36F3-4916-B0D5-15355CAD8B2D}"/>
              </a:ext>
            </a:extLst>
          </p:cNvPr>
          <p:cNvSpPr>
            <a:spLocks noGrp="1" noChangeAspect="1"/>
          </p:cNvSpPr>
          <p:nvPr>
            <p:ph type="dgm" sz="quarter" idx="14"/>
          </p:nvPr>
        </p:nvSpPr>
        <p:spPr>
          <a:xfrm>
            <a:off x="6019131" y="1548016"/>
            <a:ext cx="153740" cy="152649"/>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accent2"/>
          </a:solidFill>
        </p:spPr>
        <p:txBody>
          <a:bodyPr wrap="square">
            <a:noAutofit/>
          </a:bodyPr>
          <a:lstStyle>
            <a:lvl1pPr>
              <a:defRPr>
                <a:noFill/>
              </a:defRPr>
            </a:lvl1pPr>
          </a:lstStyle>
          <a:p>
            <a:r>
              <a:rPr lang="en-US" noProof="0"/>
              <a:t>Click icon to add SmartArt graphic</a:t>
            </a:r>
          </a:p>
        </p:txBody>
      </p:sp>
      <p:grpSp>
        <p:nvGrpSpPr>
          <p:cNvPr id="9" name="Graphique 7">
            <a:extLst>
              <a:ext uri="{FF2B5EF4-FFF2-40B4-BE49-F238E27FC236}">
                <a16:creationId xmlns:a16="http://schemas.microsoft.com/office/drawing/2014/main" id="{27488BCF-9F91-440E-B9B4-3B8628FE5A11}"/>
              </a:ext>
            </a:extLst>
          </p:cNvPr>
          <p:cNvGrpSpPr>
            <a:grpSpLocks noChangeAspect="1"/>
          </p:cNvGrpSpPr>
          <p:nvPr userDrawn="1"/>
        </p:nvGrpSpPr>
        <p:grpSpPr>
          <a:xfrm>
            <a:off x="5528661" y="444457"/>
            <a:ext cx="1134681" cy="292121"/>
            <a:chOff x="4767702" y="-472136"/>
            <a:chExt cx="745525" cy="191931"/>
          </a:xfrm>
          <a:solidFill>
            <a:srgbClr val="FFFFFF"/>
          </a:solidFill>
        </p:grpSpPr>
        <p:sp>
          <p:nvSpPr>
            <p:cNvPr id="10" name="Forme libre : forme 9">
              <a:extLst>
                <a:ext uri="{FF2B5EF4-FFF2-40B4-BE49-F238E27FC236}">
                  <a16:creationId xmlns:a16="http://schemas.microsoft.com/office/drawing/2014/main" id="{EB91D5A6-4846-4A0D-AEA5-4C76E28CB395}"/>
                </a:ext>
              </a:extLst>
            </p:cNvPr>
            <p:cNvSpPr/>
            <p:nvPr/>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en-US" sz="2400" noProof="0"/>
            </a:p>
          </p:txBody>
        </p:sp>
        <p:sp>
          <p:nvSpPr>
            <p:cNvPr id="11" name="Forme libre : forme 10">
              <a:extLst>
                <a:ext uri="{FF2B5EF4-FFF2-40B4-BE49-F238E27FC236}">
                  <a16:creationId xmlns:a16="http://schemas.microsoft.com/office/drawing/2014/main" id="{503CE94E-53F9-481B-BF77-A348529571D3}"/>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solidFill>
              <a:schemeClr val="accent2"/>
            </a:solidFill>
            <a:ln w="7833" cap="flat">
              <a:noFill/>
              <a:prstDash val="solid"/>
              <a:round/>
            </a:ln>
          </p:spPr>
          <p:txBody>
            <a:bodyPr rtlCol="0" anchor="ctr"/>
            <a:lstStyle/>
            <a:p>
              <a:endParaRPr lang="en-US" sz="2400" noProof="0">
                <a:solidFill>
                  <a:schemeClr val="accent2"/>
                </a:solidFill>
              </a:endParaRPr>
            </a:p>
          </p:txBody>
        </p:sp>
        <p:sp>
          <p:nvSpPr>
            <p:cNvPr id="12" name="Forme libre : forme 11">
              <a:extLst>
                <a:ext uri="{FF2B5EF4-FFF2-40B4-BE49-F238E27FC236}">
                  <a16:creationId xmlns:a16="http://schemas.microsoft.com/office/drawing/2014/main" id="{7ADD6FFB-F84E-4F7B-930C-208E58062DD7}"/>
                </a:ext>
              </a:extLst>
            </p:cNvPr>
            <p:cNvSpPr/>
            <p:nvPr/>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solidFill>
              <a:schemeClr val="accent2"/>
            </a:solidFill>
            <a:ln w="7833" cap="flat">
              <a:noFill/>
              <a:prstDash val="solid"/>
              <a:round/>
            </a:ln>
          </p:spPr>
          <p:txBody>
            <a:bodyPr rtlCol="0" anchor="ctr"/>
            <a:lstStyle/>
            <a:p>
              <a:endParaRPr lang="en-US" sz="2400" noProof="0"/>
            </a:p>
          </p:txBody>
        </p:sp>
      </p:grpSp>
      <p:sp>
        <p:nvSpPr>
          <p:cNvPr id="6" name="Espace réservé de la date 5">
            <a:extLst>
              <a:ext uri="{FF2B5EF4-FFF2-40B4-BE49-F238E27FC236}">
                <a16:creationId xmlns:a16="http://schemas.microsoft.com/office/drawing/2014/main" id="{055EFF8E-40A6-42AA-8E6F-31C4F50AAD2A}"/>
              </a:ext>
            </a:extLst>
          </p:cNvPr>
          <p:cNvSpPr>
            <a:spLocks noGrp="1"/>
          </p:cNvSpPr>
          <p:nvPr>
            <p:ph type="dt" sz="half" idx="15"/>
          </p:nvPr>
        </p:nvSpPr>
        <p:spPr>
          <a:xfrm>
            <a:off x="4724400" y="6106773"/>
            <a:ext cx="2743200" cy="366183"/>
          </a:xfrm>
        </p:spPr>
        <p:txBody>
          <a:bodyPr/>
          <a:lstStyle/>
          <a:p>
            <a:endParaRPr lang="en-US" noProof="0"/>
          </a:p>
        </p:txBody>
      </p:sp>
      <p:sp>
        <p:nvSpPr>
          <p:cNvPr id="14" name="Espace réservé du texte 5">
            <a:extLst>
              <a:ext uri="{FF2B5EF4-FFF2-40B4-BE49-F238E27FC236}">
                <a16:creationId xmlns:a16="http://schemas.microsoft.com/office/drawing/2014/main" id="{01F2B667-7264-4505-9F19-2E4AB44996E2}"/>
              </a:ext>
            </a:extLst>
          </p:cNvPr>
          <p:cNvSpPr>
            <a:spLocks noGrp="1"/>
          </p:cNvSpPr>
          <p:nvPr>
            <p:ph type="body" sz="quarter" idx="21"/>
          </p:nvPr>
        </p:nvSpPr>
        <p:spPr>
          <a:xfrm>
            <a:off x="1480778" y="1926301"/>
            <a:ext cx="9230445" cy="1658148"/>
          </a:xfrm>
        </p:spPr>
        <p:txBody>
          <a:bodyPr anchor="b">
            <a:noAutofit/>
          </a:bodyPr>
          <a:lstStyle>
            <a:lvl1pPr algn="ctr">
              <a:lnSpc>
                <a:spcPct val="96000"/>
              </a:lnSpc>
              <a:spcAft>
                <a:spcPts val="1333"/>
              </a:spcAft>
              <a:defRPr lang="fr-FR" sz="5600"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a:lnSpc>
                <a:spcPct val="100000"/>
              </a:lnSpc>
              <a:defRPr sz="2667" b="0" i="1">
                <a:solidFill>
                  <a:schemeClr val="accent2"/>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en-US"/>
              <a:t>Click to edit Master text styles</a:t>
            </a:r>
          </a:p>
        </p:txBody>
      </p:sp>
      <p:sp>
        <p:nvSpPr>
          <p:cNvPr id="16" name="Espace réservé du texte 5">
            <a:extLst>
              <a:ext uri="{FF2B5EF4-FFF2-40B4-BE49-F238E27FC236}">
                <a16:creationId xmlns:a16="http://schemas.microsoft.com/office/drawing/2014/main" id="{57CD9AAA-CCAE-44AF-A224-A38A0B786F65}"/>
              </a:ext>
            </a:extLst>
          </p:cNvPr>
          <p:cNvSpPr>
            <a:spLocks noGrp="1"/>
          </p:cNvSpPr>
          <p:nvPr>
            <p:ph type="body" sz="quarter" idx="22"/>
          </p:nvPr>
        </p:nvSpPr>
        <p:spPr>
          <a:xfrm>
            <a:off x="1480778" y="3758157"/>
            <a:ext cx="9230445" cy="537959"/>
          </a:xfrm>
        </p:spPr>
        <p:txBody>
          <a:bodyPr anchor="ctr">
            <a:noAutofit/>
          </a:bodyPr>
          <a:lstStyle>
            <a:lvl1pPr algn="ctr">
              <a:lnSpc>
                <a:spcPct val="96000"/>
              </a:lnSpc>
              <a:spcAft>
                <a:spcPts val="1333"/>
              </a:spcAft>
              <a:defRPr lang="en-US" sz="2667" b="0" i="1" kern="1200" dirty="0">
                <a:solidFill>
                  <a:schemeClr val="accent2"/>
                </a:solidFill>
                <a:latin typeface="Georgia" panose="02040502050405020303" pitchFamily="18" charset="0"/>
                <a:ea typeface="Verdana" panose="020B0604030504040204" pitchFamily="34" charset="0"/>
                <a:cs typeface="Verdana" panose="020B0604030504040204" pitchFamily="34" charset="0"/>
              </a:defRPr>
            </a:lvl1pPr>
            <a:lvl2pPr marL="371391" indent="0" algn="ctr">
              <a:lnSpc>
                <a:spcPct val="100000"/>
              </a:lnSpc>
              <a:buFont typeface="Arial" panose="020B0604020202020204" pitchFamily="34" charset="0"/>
              <a:buNone/>
              <a:defRPr sz="5600" b="0" i="1">
                <a:solidFill>
                  <a:schemeClr val="accent2"/>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en-US"/>
              <a:t>Click to edit Master text styles</a:t>
            </a:r>
          </a:p>
        </p:txBody>
      </p:sp>
      <p:sp>
        <p:nvSpPr>
          <p:cNvPr id="17" name="Espace réservé du texte 5">
            <a:extLst>
              <a:ext uri="{FF2B5EF4-FFF2-40B4-BE49-F238E27FC236}">
                <a16:creationId xmlns:a16="http://schemas.microsoft.com/office/drawing/2014/main" id="{F176A07A-C4FF-49D0-80C5-1B4F36FB3A32}"/>
              </a:ext>
            </a:extLst>
          </p:cNvPr>
          <p:cNvSpPr>
            <a:spLocks noGrp="1"/>
          </p:cNvSpPr>
          <p:nvPr>
            <p:ph type="body" sz="quarter" idx="23"/>
          </p:nvPr>
        </p:nvSpPr>
        <p:spPr>
          <a:xfrm>
            <a:off x="1480778" y="4513248"/>
            <a:ext cx="9230445" cy="308387"/>
          </a:xfrm>
        </p:spPr>
        <p:txBody>
          <a:bodyPr anchor="t">
            <a:noAutofit/>
          </a:bodyPr>
          <a:lstStyle>
            <a:lvl1pPr algn="ctr">
              <a:lnSpc>
                <a:spcPct val="96000"/>
              </a:lnSpc>
              <a:spcAft>
                <a:spcPts val="1333"/>
              </a:spcAft>
              <a:defRPr lang="en-US" sz="1600" b="0" i="0" kern="1200" dirty="0">
                <a:solidFill>
                  <a:schemeClr val="tx1"/>
                </a:solidFill>
                <a:latin typeface="+mj-lt"/>
                <a:ea typeface="Verdana" panose="020B0604030504040204" pitchFamily="34" charset="0"/>
                <a:cs typeface="Verdana" panose="020B0604030504040204" pitchFamily="34" charset="0"/>
              </a:defRPr>
            </a:lvl1pPr>
            <a:lvl2pPr algn="l">
              <a:lnSpc>
                <a:spcPct val="100000"/>
              </a:lnSpc>
              <a:defRPr lang="en-US" sz="1600" b="0" i="0" kern="120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en-US"/>
              <a:t>Click to edit Master text styles</a:t>
            </a:r>
          </a:p>
        </p:txBody>
      </p:sp>
    </p:spTree>
    <p:extLst>
      <p:ext uri="{BB962C8B-B14F-4D97-AF65-F5344CB8AC3E}">
        <p14:creationId xmlns:p14="http://schemas.microsoft.com/office/powerpoint/2010/main" val="591280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preserve="1" userDrawn="1">
  <p:cSld name="1_Cover Title (Dark)">
    <p:bg>
      <p:bgPr>
        <a:solidFill>
          <a:schemeClr val="accent1"/>
        </a:solidFill>
        <a:effectLst/>
      </p:bgPr>
    </p:bg>
    <p:spTree>
      <p:nvGrpSpPr>
        <p:cNvPr id="1" name=""/>
        <p:cNvGrpSpPr/>
        <p:nvPr/>
      </p:nvGrpSpPr>
      <p:grpSpPr>
        <a:xfrm>
          <a:off x="0" y="0"/>
          <a:ext cx="0" cy="0"/>
          <a:chOff x="0" y="0"/>
          <a:chExt cx="0" cy="0"/>
        </a:xfrm>
      </p:grpSpPr>
      <p:grpSp>
        <p:nvGrpSpPr>
          <p:cNvPr id="9" name="Graphique 7">
            <a:extLst>
              <a:ext uri="{FF2B5EF4-FFF2-40B4-BE49-F238E27FC236}">
                <a16:creationId xmlns:a16="http://schemas.microsoft.com/office/drawing/2014/main" id="{27488BCF-9F91-440E-B9B4-3B8628FE5A11}"/>
              </a:ext>
            </a:extLst>
          </p:cNvPr>
          <p:cNvGrpSpPr>
            <a:grpSpLocks noChangeAspect="1"/>
          </p:cNvGrpSpPr>
          <p:nvPr userDrawn="1"/>
        </p:nvGrpSpPr>
        <p:grpSpPr>
          <a:xfrm>
            <a:off x="5528661" y="444457"/>
            <a:ext cx="1134681" cy="292121"/>
            <a:chOff x="4767702" y="-472136"/>
            <a:chExt cx="745525" cy="191931"/>
          </a:xfrm>
          <a:solidFill>
            <a:schemeClr val="bg1"/>
          </a:solidFill>
        </p:grpSpPr>
        <p:sp>
          <p:nvSpPr>
            <p:cNvPr id="10" name="Forme libre : forme 9">
              <a:extLst>
                <a:ext uri="{FF2B5EF4-FFF2-40B4-BE49-F238E27FC236}">
                  <a16:creationId xmlns:a16="http://schemas.microsoft.com/office/drawing/2014/main" id="{EB91D5A6-4846-4A0D-AEA5-4C76E28CB395}"/>
                </a:ext>
              </a:extLst>
            </p:cNvPr>
            <p:cNvSpPr/>
            <p:nvPr/>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grpFill/>
            <a:ln w="7833" cap="flat">
              <a:noFill/>
              <a:prstDash val="solid"/>
              <a:round/>
            </a:ln>
          </p:spPr>
          <p:txBody>
            <a:bodyPr rtlCol="0" anchor="ctr"/>
            <a:lstStyle/>
            <a:p>
              <a:endParaRPr lang="en-US" sz="2400" noProof="0"/>
            </a:p>
          </p:txBody>
        </p:sp>
        <p:sp>
          <p:nvSpPr>
            <p:cNvPr id="11" name="Forme libre : forme 10">
              <a:extLst>
                <a:ext uri="{FF2B5EF4-FFF2-40B4-BE49-F238E27FC236}">
                  <a16:creationId xmlns:a16="http://schemas.microsoft.com/office/drawing/2014/main" id="{503CE94E-53F9-481B-BF77-A348529571D3}"/>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grpFill/>
            <a:ln w="7833" cap="flat">
              <a:noFill/>
              <a:prstDash val="solid"/>
              <a:round/>
            </a:ln>
          </p:spPr>
          <p:txBody>
            <a:bodyPr rtlCol="0" anchor="ctr"/>
            <a:lstStyle/>
            <a:p>
              <a:endParaRPr lang="en-US" sz="2400" noProof="0">
                <a:solidFill>
                  <a:schemeClr val="accent2"/>
                </a:solidFill>
              </a:endParaRPr>
            </a:p>
          </p:txBody>
        </p:sp>
        <p:sp>
          <p:nvSpPr>
            <p:cNvPr id="12" name="Forme libre : forme 11">
              <a:extLst>
                <a:ext uri="{FF2B5EF4-FFF2-40B4-BE49-F238E27FC236}">
                  <a16:creationId xmlns:a16="http://schemas.microsoft.com/office/drawing/2014/main" id="{7ADD6FFB-F84E-4F7B-930C-208E58062DD7}"/>
                </a:ext>
              </a:extLst>
            </p:cNvPr>
            <p:cNvSpPr/>
            <p:nvPr/>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grpFill/>
            <a:ln w="7833" cap="flat">
              <a:noFill/>
              <a:prstDash val="solid"/>
              <a:round/>
            </a:ln>
          </p:spPr>
          <p:txBody>
            <a:bodyPr rtlCol="0" anchor="ctr"/>
            <a:lstStyle/>
            <a:p>
              <a:endParaRPr lang="en-US" sz="2400" noProof="0"/>
            </a:p>
          </p:txBody>
        </p:sp>
      </p:grpSp>
      <p:sp>
        <p:nvSpPr>
          <p:cNvPr id="6" name="Espace réservé de la date 5">
            <a:extLst>
              <a:ext uri="{FF2B5EF4-FFF2-40B4-BE49-F238E27FC236}">
                <a16:creationId xmlns:a16="http://schemas.microsoft.com/office/drawing/2014/main" id="{055EFF8E-40A6-42AA-8E6F-31C4F50AAD2A}"/>
              </a:ext>
            </a:extLst>
          </p:cNvPr>
          <p:cNvSpPr>
            <a:spLocks noGrp="1"/>
          </p:cNvSpPr>
          <p:nvPr>
            <p:ph type="dt" sz="half" idx="15"/>
          </p:nvPr>
        </p:nvSpPr>
        <p:spPr/>
        <p:txBody>
          <a:bodyPr/>
          <a:lstStyle>
            <a:lvl1pPr>
              <a:defRPr>
                <a:solidFill>
                  <a:schemeClr val="bg2"/>
                </a:solidFill>
              </a:defRPr>
            </a:lvl1pPr>
          </a:lstStyle>
          <a:p>
            <a:endParaRPr lang="en-US"/>
          </a:p>
        </p:txBody>
      </p:sp>
      <p:sp>
        <p:nvSpPr>
          <p:cNvPr id="17" name="Espace réservé du graphique SmartArt 18">
            <a:extLst>
              <a:ext uri="{FF2B5EF4-FFF2-40B4-BE49-F238E27FC236}">
                <a16:creationId xmlns:a16="http://schemas.microsoft.com/office/drawing/2014/main" id="{50E609C3-EA6F-468A-8B7C-CD27949FB33C}"/>
              </a:ext>
            </a:extLst>
          </p:cNvPr>
          <p:cNvSpPr>
            <a:spLocks noGrp="1" noChangeAspect="1"/>
          </p:cNvSpPr>
          <p:nvPr>
            <p:ph type="dgm" sz="quarter" idx="13"/>
          </p:nvPr>
        </p:nvSpPr>
        <p:spPr>
          <a:xfrm>
            <a:off x="6019130" y="4999905"/>
            <a:ext cx="153740" cy="152649"/>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bg1"/>
          </a:solidFill>
        </p:spPr>
        <p:txBody>
          <a:bodyPr wrap="square">
            <a:noAutofit/>
          </a:bodyPr>
          <a:lstStyle>
            <a:lvl1pPr>
              <a:defRPr>
                <a:noFill/>
              </a:defRPr>
            </a:lvl1pPr>
          </a:lstStyle>
          <a:p>
            <a:r>
              <a:rPr lang="en-US" noProof="0"/>
              <a:t>Click icon to add SmartArt graphic</a:t>
            </a:r>
          </a:p>
        </p:txBody>
      </p:sp>
      <p:sp>
        <p:nvSpPr>
          <p:cNvPr id="18" name="Espace réservé du graphique SmartArt 19">
            <a:extLst>
              <a:ext uri="{FF2B5EF4-FFF2-40B4-BE49-F238E27FC236}">
                <a16:creationId xmlns:a16="http://schemas.microsoft.com/office/drawing/2014/main" id="{F155B637-1E1E-462B-9FBB-56FD4231172C}"/>
              </a:ext>
            </a:extLst>
          </p:cNvPr>
          <p:cNvSpPr>
            <a:spLocks noGrp="1" noChangeAspect="1"/>
          </p:cNvSpPr>
          <p:nvPr>
            <p:ph type="dgm" sz="quarter" idx="14"/>
          </p:nvPr>
        </p:nvSpPr>
        <p:spPr>
          <a:xfrm>
            <a:off x="6019130" y="1548016"/>
            <a:ext cx="153740" cy="152649"/>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bg1"/>
          </a:solidFill>
        </p:spPr>
        <p:txBody>
          <a:bodyPr wrap="square">
            <a:noAutofit/>
          </a:bodyPr>
          <a:lstStyle>
            <a:lvl1pPr>
              <a:defRPr>
                <a:noFill/>
              </a:defRPr>
            </a:lvl1pPr>
          </a:lstStyle>
          <a:p>
            <a:r>
              <a:rPr lang="en-US" noProof="0"/>
              <a:t>Click icon to add SmartArt graphic</a:t>
            </a:r>
          </a:p>
        </p:txBody>
      </p:sp>
      <p:sp>
        <p:nvSpPr>
          <p:cNvPr id="16" name="Espace réservé du texte 5">
            <a:extLst>
              <a:ext uri="{FF2B5EF4-FFF2-40B4-BE49-F238E27FC236}">
                <a16:creationId xmlns:a16="http://schemas.microsoft.com/office/drawing/2014/main" id="{287A90CB-3485-4D3D-9E87-2D7382BBBC10}"/>
              </a:ext>
            </a:extLst>
          </p:cNvPr>
          <p:cNvSpPr>
            <a:spLocks noGrp="1"/>
          </p:cNvSpPr>
          <p:nvPr>
            <p:ph type="body" sz="quarter" idx="21"/>
          </p:nvPr>
        </p:nvSpPr>
        <p:spPr>
          <a:xfrm>
            <a:off x="1480778" y="1926301"/>
            <a:ext cx="9230445" cy="1658148"/>
          </a:xfrm>
        </p:spPr>
        <p:txBody>
          <a:bodyPr anchor="b">
            <a:noAutofit/>
          </a:bodyPr>
          <a:lstStyle>
            <a:lvl1pPr algn="ctr">
              <a:lnSpc>
                <a:spcPct val="96000"/>
              </a:lnSpc>
              <a:spcAft>
                <a:spcPts val="1333"/>
              </a:spcAft>
              <a:defRPr lang="fr-FR" sz="5600" b="0" i="0" kern="120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algn="ctr">
              <a:lnSpc>
                <a:spcPct val="100000"/>
              </a:lnSpc>
              <a:defRPr sz="2667" b="0" i="1">
                <a:solidFill>
                  <a:schemeClr val="accent2"/>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en-US"/>
              <a:t>Click to edit Master text styles</a:t>
            </a:r>
          </a:p>
        </p:txBody>
      </p:sp>
      <p:sp>
        <p:nvSpPr>
          <p:cNvPr id="19" name="Espace réservé du texte 5">
            <a:extLst>
              <a:ext uri="{FF2B5EF4-FFF2-40B4-BE49-F238E27FC236}">
                <a16:creationId xmlns:a16="http://schemas.microsoft.com/office/drawing/2014/main" id="{54CCF570-9115-4289-839C-7FACBC619C13}"/>
              </a:ext>
            </a:extLst>
          </p:cNvPr>
          <p:cNvSpPr>
            <a:spLocks noGrp="1"/>
          </p:cNvSpPr>
          <p:nvPr>
            <p:ph type="body" sz="quarter" idx="22"/>
          </p:nvPr>
        </p:nvSpPr>
        <p:spPr>
          <a:xfrm>
            <a:off x="1480778" y="3758157"/>
            <a:ext cx="9230445" cy="537959"/>
          </a:xfrm>
        </p:spPr>
        <p:txBody>
          <a:bodyPr anchor="ctr">
            <a:noAutofit/>
          </a:bodyPr>
          <a:lstStyle>
            <a:lvl1pPr algn="ctr">
              <a:lnSpc>
                <a:spcPct val="96000"/>
              </a:lnSpc>
              <a:spcAft>
                <a:spcPts val="1333"/>
              </a:spcAft>
              <a:defRPr lang="en-US" sz="2667" b="0" i="1" kern="1200" dirty="0">
                <a:solidFill>
                  <a:schemeClr val="bg2"/>
                </a:solidFill>
                <a:latin typeface="Georgia" panose="02040502050405020303" pitchFamily="18" charset="0"/>
                <a:ea typeface="Verdana" panose="020B0604030504040204" pitchFamily="34" charset="0"/>
                <a:cs typeface="Verdana" panose="020B0604030504040204" pitchFamily="34" charset="0"/>
              </a:defRPr>
            </a:lvl1pPr>
            <a:lvl2pPr marL="371391" indent="0" algn="ctr">
              <a:lnSpc>
                <a:spcPct val="100000"/>
              </a:lnSpc>
              <a:buFont typeface="Arial" panose="020B0604020202020204" pitchFamily="34" charset="0"/>
              <a:buNone/>
              <a:defRPr sz="5600" b="0" i="1">
                <a:solidFill>
                  <a:schemeClr val="bg1"/>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en-US"/>
              <a:t>Click to edit Master text styles</a:t>
            </a:r>
          </a:p>
        </p:txBody>
      </p:sp>
      <p:sp>
        <p:nvSpPr>
          <p:cNvPr id="20" name="Espace réservé du texte 5">
            <a:extLst>
              <a:ext uri="{FF2B5EF4-FFF2-40B4-BE49-F238E27FC236}">
                <a16:creationId xmlns:a16="http://schemas.microsoft.com/office/drawing/2014/main" id="{889FD9C7-FB39-4714-81F8-6EA37E5B621B}"/>
              </a:ext>
            </a:extLst>
          </p:cNvPr>
          <p:cNvSpPr>
            <a:spLocks noGrp="1"/>
          </p:cNvSpPr>
          <p:nvPr>
            <p:ph type="body" sz="quarter" idx="23"/>
          </p:nvPr>
        </p:nvSpPr>
        <p:spPr>
          <a:xfrm>
            <a:off x="1480778" y="4513248"/>
            <a:ext cx="9230445" cy="308387"/>
          </a:xfrm>
        </p:spPr>
        <p:txBody>
          <a:bodyPr anchor="t">
            <a:noAutofit/>
          </a:bodyPr>
          <a:lstStyle>
            <a:lvl1pPr algn="ctr">
              <a:lnSpc>
                <a:spcPct val="96000"/>
              </a:lnSpc>
              <a:spcAft>
                <a:spcPts val="1333"/>
              </a:spcAft>
              <a:defRPr lang="en-US" sz="1600" b="0" i="0" kern="1200" dirty="0">
                <a:solidFill>
                  <a:schemeClr val="bg2"/>
                </a:solidFill>
                <a:latin typeface="+mj-lt"/>
                <a:ea typeface="Verdana" panose="020B0604030504040204" pitchFamily="34" charset="0"/>
                <a:cs typeface="Verdana" panose="020B0604030504040204" pitchFamily="34" charset="0"/>
              </a:defRPr>
            </a:lvl1pPr>
            <a:lvl2pPr algn="l">
              <a:lnSpc>
                <a:spcPct val="100000"/>
              </a:lnSpc>
              <a:defRPr lang="en-US" sz="1600" b="0" i="0" kern="120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en-US"/>
              <a:t>Click to edit Master text styles</a:t>
            </a:r>
          </a:p>
        </p:txBody>
      </p:sp>
    </p:spTree>
    <p:extLst>
      <p:ext uri="{BB962C8B-B14F-4D97-AF65-F5344CB8AC3E}">
        <p14:creationId xmlns:p14="http://schemas.microsoft.com/office/powerpoint/2010/main" val="344761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able">
    <p:bg>
      <p:bgRef idx="1001">
        <a:schemeClr val="bg1"/>
      </p:bgRef>
    </p:bg>
    <p:spTree>
      <p:nvGrpSpPr>
        <p:cNvPr id="1" name=""/>
        <p:cNvGrpSpPr/>
        <p:nvPr/>
      </p:nvGrpSpPr>
      <p:grpSpPr>
        <a:xfrm>
          <a:off x="0" y="0"/>
          <a:ext cx="0" cy="0"/>
          <a:chOff x="0" y="0"/>
          <a:chExt cx="0" cy="0"/>
        </a:xfrm>
      </p:grpSpPr>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14" name="Table Placeholder 3">
            <a:extLst>
              <a:ext uri="{FF2B5EF4-FFF2-40B4-BE49-F238E27FC236}">
                <a16:creationId xmlns:a16="http://schemas.microsoft.com/office/drawing/2014/main" id="{828EDE46-3F40-4CF0-8732-22A2312E12B6}"/>
              </a:ext>
            </a:extLst>
          </p:cNvPr>
          <p:cNvSpPr>
            <a:spLocks noGrp="1"/>
          </p:cNvSpPr>
          <p:nvPr>
            <p:ph type="tbl" sz="quarter" idx="23"/>
          </p:nvPr>
        </p:nvSpPr>
        <p:spPr>
          <a:xfrm>
            <a:off x="441384" y="1942731"/>
            <a:ext cx="11304000" cy="4296292"/>
          </a:xfrm>
        </p:spPr>
        <p:txBody>
          <a:bodyPr anchor="ctr"/>
          <a:lstStyle>
            <a:lvl1pPr algn="ctr">
              <a:defRPr/>
            </a:lvl1pPr>
          </a:lstStyle>
          <a:p>
            <a:r>
              <a:rPr lang="fr-FR"/>
              <a:t>Cliquez sur l'icône pour ajouter un tableau</a:t>
            </a:r>
            <a:endParaRPr lang="en-US"/>
          </a:p>
        </p:txBody>
      </p:sp>
      <p:sp>
        <p:nvSpPr>
          <p:cNvPr id="8" name="Espace réservé du texte 5">
            <a:extLst>
              <a:ext uri="{FF2B5EF4-FFF2-40B4-BE49-F238E27FC236}">
                <a16:creationId xmlns:a16="http://schemas.microsoft.com/office/drawing/2014/main" id="{D46BD89B-81DC-413F-95C7-44BCE7D89F2B}"/>
              </a:ext>
            </a:extLst>
          </p:cNvPr>
          <p:cNvSpPr>
            <a:spLocks noGrp="1"/>
          </p:cNvSpPr>
          <p:nvPr>
            <p:ph type="body" sz="quarter" idx="18"/>
          </p:nvPr>
        </p:nvSpPr>
        <p:spPr>
          <a:xfrm>
            <a:off x="444973" y="425183"/>
            <a:ext cx="11304000"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22" algn="l"/>
              </a:tabLst>
              <a:defRPr sz="533"/>
            </a:lvl3pPr>
          </a:lstStyle>
          <a:p>
            <a:pPr lvl="0"/>
            <a:r>
              <a:rPr lang="fr-FR" noProof="0"/>
              <a:t>Cliquez pour modifier les styles du texte du masque</a:t>
            </a:r>
          </a:p>
        </p:txBody>
      </p:sp>
      <p:sp>
        <p:nvSpPr>
          <p:cNvPr id="15" name="Espace réservé du texte 4">
            <a:extLst>
              <a:ext uri="{FF2B5EF4-FFF2-40B4-BE49-F238E27FC236}">
                <a16:creationId xmlns:a16="http://schemas.microsoft.com/office/drawing/2014/main" id="{B46DC04F-F549-4DDB-B1AB-2032A0ED3E12}"/>
              </a:ext>
            </a:extLst>
          </p:cNvPr>
          <p:cNvSpPr>
            <a:spLocks noGrp="1"/>
          </p:cNvSpPr>
          <p:nvPr>
            <p:ph type="body" sz="quarter" idx="22"/>
          </p:nvPr>
        </p:nvSpPr>
        <p:spPr>
          <a:xfrm>
            <a:off x="444973" y="1577580"/>
            <a:ext cx="11304000" cy="246221"/>
          </a:xfrm>
        </p:spPr>
        <p:txBody>
          <a:bodyPr wrap="square">
            <a:spAutoFit/>
          </a:bodyPr>
          <a:lstStyle>
            <a:lvl1pPr>
              <a:lnSpc>
                <a:spcPct val="100000"/>
              </a:lnSpc>
              <a:spcAft>
                <a:spcPts val="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fr-FR" noProof="0"/>
              <a:t>Cliquez pour modifier les styles du texte du masque</a:t>
            </a:r>
          </a:p>
        </p:txBody>
      </p:sp>
      <p:sp>
        <p:nvSpPr>
          <p:cNvPr id="3" name="Title 2">
            <a:extLst>
              <a:ext uri="{FF2B5EF4-FFF2-40B4-BE49-F238E27FC236}">
                <a16:creationId xmlns:a16="http://schemas.microsoft.com/office/drawing/2014/main" id="{22A467E3-1BB0-45A9-9E32-33434B3E3790}"/>
              </a:ext>
            </a:extLst>
          </p:cNvPr>
          <p:cNvSpPr>
            <a:spLocks noGrp="1"/>
          </p:cNvSpPr>
          <p:nvPr>
            <p:ph type="title"/>
          </p:nvPr>
        </p:nvSpPr>
        <p:spPr/>
        <p:txBody>
          <a:bodyPr/>
          <a:lstStyle/>
          <a:p>
            <a:r>
              <a:rPr lang="fr-FR"/>
              <a:t>Modifiez le style du titre</a:t>
            </a:r>
            <a:endParaRPr lang="en-US"/>
          </a:p>
        </p:txBody>
      </p:sp>
      <p:cxnSp>
        <p:nvCxnSpPr>
          <p:cNvPr id="9" name="Connecteur droit 7">
            <a:extLst>
              <a:ext uri="{FF2B5EF4-FFF2-40B4-BE49-F238E27FC236}">
                <a16:creationId xmlns:a16="http://schemas.microsoft.com/office/drawing/2014/main" id="{2C4DC0F5-A951-4DEC-8BB2-F4C6E12ACE19}"/>
              </a:ext>
            </a:extLst>
          </p:cNvPr>
          <p:cNvCxnSpPr/>
          <p:nvPr userDrawn="1"/>
        </p:nvCxnSpPr>
        <p:spPr>
          <a:xfrm>
            <a:off x="630000" y="1125597"/>
            <a:ext cx="1093320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660915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0.xml><?xml version="1.0" encoding="utf-8"?>
<p:sldLayout xmlns:a="http://schemas.openxmlformats.org/drawingml/2006/main" xmlns:r="http://schemas.openxmlformats.org/officeDocument/2006/relationships" xmlns:p="http://schemas.openxmlformats.org/presentationml/2006/main" showMasterSp="0" preserve="1" userDrawn="1">
  <p:cSld name="1_Cover Title with Image (Light)">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B061F378-E818-498E-989A-601A8E73F31E}"/>
              </a:ext>
            </a:extLst>
          </p:cNvPr>
          <p:cNvSpPr>
            <a:spLocks noGrp="1"/>
          </p:cNvSpPr>
          <p:nvPr>
            <p:ph type="dt" sz="half" idx="20"/>
          </p:nvPr>
        </p:nvSpPr>
        <p:spPr>
          <a:xfrm>
            <a:off x="7886700" y="6046106"/>
            <a:ext cx="2743200" cy="366183"/>
          </a:xfrm>
        </p:spPr>
        <p:txBody>
          <a:bodyPr/>
          <a:lstStyle/>
          <a:p>
            <a:endParaRPr lang="fr-FR"/>
          </a:p>
        </p:txBody>
      </p:sp>
      <p:grpSp>
        <p:nvGrpSpPr>
          <p:cNvPr id="13" name="Graphique 7">
            <a:extLst>
              <a:ext uri="{FF2B5EF4-FFF2-40B4-BE49-F238E27FC236}">
                <a16:creationId xmlns:a16="http://schemas.microsoft.com/office/drawing/2014/main" id="{9EDD880A-DFFE-4F0B-ACE0-49E81EAC5C57}"/>
              </a:ext>
            </a:extLst>
          </p:cNvPr>
          <p:cNvGrpSpPr>
            <a:grpSpLocks noChangeAspect="1"/>
          </p:cNvGrpSpPr>
          <p:nvPr userDrawn="1"/>
        </p:nvGrpSpPr>
        <p:grpSpPr>
          <a:xfrm>
            <a:off x="8690961" y="516248"/>
            <a:ext cx="1134681" cy="292121"/>
            <a:chOff x="4767702" y="-472136"/>
            <a:chExt cx="745525" cy="191931"/>
          </a:xfrm>
          <a:solidFill>
            <a:srgbClr val="FFFFFF"/>
          </a:solidFill>
        </p:grpSpPr>
        <p:sp>
          <p:nvSpPr>
            <p:cNvPr id="14" name="Forme libre : forme 13">
              <a:extLst>
                <a:ext uri="{FF2B5EF4-FFF2-40B4-BE49-F238E27FC236}">
                  <a16:creationId xmlns:a16="http://schemas.microsoft.com/office/drawing/2014/main" id="{23232CF7-6A63-4E62-9BB3-AEC2E2985622}"/>
                </a:ext>
              </a:extLst>
            </p:cNvPr>
            <p:cNvSpPr/>
            <p:nvPr/>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fr-FR" sz="2400"/>
            </a:p>
          </p:txBody>
        </p:sp>
        <p:sp>
          <p:nvSpPr>
            <p:cNvPr id="15" name="Forme libre : forme 14">
              <a:extLst>
                <a:ext uri="{FF2B5EF4-FFF2-40B4-BE49-F238E27FC236}">
                  <a16:creationId xmlns:a16="http://schemas.microsoft.com/office/drawing/2014/main" id="{57EF7850-35A6-4B4B-BC7E-9FC7583FB3C6}"/>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solidFill>
              <a:schemeClr val="accent2"/>
            </a:solidFill>
            <a:ln w="7833" cap="flat">
              <a:noFill/>
              <a:prstDash val="solid"/>
              <a:round/>
            </a:ln>
          </p:spPr>
          <p:txBody>
            <a:bodyPr rtlCol="0" anchor="ctr"/>
            <a:lstStyle/>
            <a:p>
              <a:endParaRPr lang="fr-FR" sz="2400">
                <a:solidFill>
                  <a:schemeClr val="accent2"/>
                </a:solidFill>
              </a:endParaRPr>
            </a:p>
          </p:txBody>
        </p:sp>
        <p:sp>
          <p:nvSpPr>
            <p:cNvPr id="18" name="Forme libre : forme 17">
              <a:extLst>
                <a:ext uri="{FF2B5EF4-FFF2-40B4-BE49-F238E27FC236}">
                  <a16:creationId xmlns:a16="http://schemas.microsoft.com/office/drawing/2014/main" id="{2E436654-D7D3-4BBB-9470-2F10DA8514EE}"/>
                </a:ext>
              </a:extLst>
            </p:cNvPr>
            <p:cNvSpPr/>
            <p:nvPr/>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solidFill>
              <a:schemeClr val="accent2"/>
            </a:solidFill>
            <a:ln w="7833" cap="flat">
              <a:noFill/>
              <a:prstDash val="solid"/>
              <a:round/>
            </a:ln>
          </p:spPr>
          <p:txBody>
            <a:bodyPr rtlCol="0" anchor="ctr"/>
            <a:lstStyle/>
            <a:p>
              <a:endParaRPr lang="fr-FR" sz="2400"/>
            </a:p>
          </p:txBody>
        </p:sp>
      </p:grpSp>
      <p:sp>
        <p:nvSpPr>
          <p:cNvPr id="17" name="Espace réservé du graphique SmartArt 11">
            <a:extLst>
              <a:ext uri="{FF2B5EF4-FFF2-40B4-BE49-F238E27FC236}">
                <a16:creationId xmlns:a16="http://schemas.microsoft.com/office/drawing/2014/main" id="{4F60E46E-0715-41F6-BEAC-C9C998D41D44}"/>
              </a:ext>
            </a:extLst>
          </p:cNvPr>
          <p:cNvSpPr>
            <a:spLocks noGrp="1" noChangeAspect="1"/>
          </p:cNvSpPr>
          <p:nvPr>
            <p:ph type="dgm" sz="quarter" idx="14"/>
          </p:nvPr>
        </p:nvSpPr>
        <p:spPr>
          <a:xfrm>
            <a:off x="9190079" y="1763753"/>
            <a:ext cx="136443" cy="135473"/>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accent2"/>
          </a:solidFill>
          <a:ln w="22225">
            <a:noFill/>
          </a:ln>
        </p:spPr>
        <p:txBody>
          <a:bodyPr wrap="square">
            <a:noAutofit/>
          </a:bodyPr>
          <a:lstStyle>
            <a:lvl1pPr>
              <a:defRPr>
                <a:noFill/>
              </a:defRPr>
            </a:lvl1pPr>
          </a:lstStyle>
          <a:p>
            <a:r>
              <a:rPr lang="en-US"/>
              <a:t>Click icon to add SmartArt graphic</a:t>
            </a:r>
            <a:endParaRPr lang="fr-FR"/>
          </a:p>
        </p:txBody>
      </p:sp>
      <p:sp>
        <p:nvSpPr>
          <p:cNvPr id="22" name="Espace réservé du graphique SmartArt 11">
            <a:extLst>
              <a:ext uri="{FF2B5EF4-FFF2-40B4-BE49-F238E27FC236}">
                <a16:creationId xmlns:a16="http://schemas.microsoft.com/office/drawing/2014/main" id="{2835F6F0-E601-40E8-8F65-7949A8AA2AF1}"/>
              </a:ext>
            </a:extLst>
          </p:cNvPr>
          <p:cNvSpPr>
            <a:spLocks noGrp="1" noChangeAspect="1"/>
          </p:cNvSpPr>
          <p:nvPr>
            <p:ph type="dgm" sz="quarter" idx="19"/>
          </p:nvPr>
        </p:nvSpPr>
        <p:spPr>
          <a:xfrm>
            <a:off x="9190079" y="5169752"/>
            <a:ext cx="136443" cy="135473"/>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accent2"/>
          </a:solidFill>
          <a:ln w="22225">
            <a:noFill/>
          </a:ln>
        </p:spPr>
        <p:txBody>
          <a:bodyPr wrap="square">
            <a:noAutofit/>
          </a:bodyPr>
          <a:lstStyle>
            <a:lvl1pPr>
              <a:defRPr>
                <a:noFill/>
              </a:defRPr>
            </a:lvl1pPr>
          </a:lstStyle>
          <a:p>
            <a:r>
              <a:rPr lang="en-US"/>
              <a:t>Click icon to add SmartArt graphic</a:t>
            </a:r>
            <a:endParaRPr lang="fr-FR"/>
          </a:p>
        </p:txBody>
      </p:sp>
      <p:sp>
        <p:nvSpPr>
          <p:cNvPr id="37" name="Espace réservé pour une image  36">
            <a:extLst>
              <a:ext uri="{FF2B5EF4-FFF2-40B4-BE49-F238E27FC236}">
                <a16:creationId xmlns:a16="http://schemas.microsoft.com/office/drawing/2014/main" id="{B393D89D-0FFD-4664-8FAD-EE45D64CF7A7}"/>
              </a:ext>
            </a:extLst>
          </p:cNvPr>
          <p:cNvSpPr>
            <a:spLocks noGrp="1"/>
          </p:cNvSpPr>
          <p:nvPr>
            <p:ph type="pic" sz="quarter" idx="17"/>
          </p:nvPr>
        </p:nvSpPr>
        <p:spPr>
          <a:xfrm>
            <a:off x="2" y="0"/>
            <a:ext cx="6374847" cy="6858000"/>
          </a:xfrm>
          <a:custGeom>
            <a:avLst/>
            <a:gdLst>
              <a:gd name="connsiteX0" fmla="*/ 0 w 4781135"/>
              <a:gd name="connsiteY0" fmla="*/ 0 h 5143500"/>
              <a:gd name="connsiteX1" fmla="*/ 3673235 w 4781135"/>
              <a:gd name="connsiteY1" fmla="*/ 0 h 5143500"/>
              <a:gd name="connsiteX2" fmla="*/ 3843349 w 4781135"/>
              <a:gd name="connsiteY2" fmla="*/ 145970 h 5143500"/>
              <a:gd name="connsiteX3" fmla="*/ 4781135 w 4781135"/>
              <a:gd name="connsiteY3" fmla="*/ 2622891 h 5143500"/>
              <a:gd name="connsiteX4" fmla="*/ 3861453 w 4781135"/>
              <a:gd name="connsiteY4" fmla="*/ 5081299 h 5143500"/>
              <a:gd name="connsiteX5" fmla="*/ 3792118 w 4781135"/>
              <a:gd name="connsiteY5" fmla="*/ 5143500 h 5143500"/>
              <a:gd name="connsiteX6" fmla="*/ 0 w 4781135"/>
              <a:gd name="connsiteY6"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81135" h="5143500">
                <a:moveTo>
                  <a:pt x="0" y="0"/>
                </a:moveTo>
                <a:lnTo>
                  <a:pt x="3673235" y="0"/>
                </a:lnTo>
                <a:lnTo>
                  <a:pt x="3843349" y="145970"/>
                </a:lnTo>
                <a:cubicBezTo>
                  <a:pt x="4444478" y="723140"/>
                  <a:pt x="4781135" y="1564827"/>
                  <a:pt x="4781135" y="2622891"/>
                </a:cubicBezTo>
                <a:cubicBezTo>
                  <a:pt x="4781257" y="3656845"/>
                  <a:pt x="4444586" y="4498301"/>
                  <a:pt x="3861453" y="5081299"/>
                </a:cubicBezTo>
                <a:lnTo>
                  <a:pt x="3792118" y="5143500"/>
                </a:lnTo>
                <a:lnTo>
                  <a:pt x="0" y="5143500"/>
                </a:lnTo>
                <a:close/>
              </a:path>
            </a:pathLst>
          </a:custGeom>
        </p:spPr>
        <p:txBody>
          <a:bodyPr wrap="square">
            <a:noAutofit/>
          </a:bodyPr>
          <a:lstStyle>
            <a:lvl1pPr>
              <a:defRPr>
                <a:noFill/>
              </a:defRPr>
            </a:lvl1pPr>
          </a:lstStyle>
          <a:p>
            <a:r>
              <a:rPr lang="en-US"/>
              <a:t>Click icon to add picture</a:t>
            </a:r>
            <a:endParaRPr lang="fr-FR"/>
          </a:p>
        </p:txBody>
      </p:sp>
      <p:sp>
        <p:nvSpPr>
          <p:cNvPr id="25" name="Espace réservé du texte 5">
            <a:extLst>
              <a:ext uri="{FF2B5EF4-FFF2-40B4-BE49-F238E27FC236}">
                <a16:creationId xmlns:a16="http://schemas.microsoft.com/office/drawing/2014/main" id="{CA236998-34E3-4BB4-B42A-72EE346C3C40}"/>
              </a:ext>
            </a:extLst>
          </p:cNvPr>
          <p:cNvSpPr>
            <a:spLocks noGrp="1"/>
          </p:cNvSpPr>
          <p:nvPr>
            <p:ph type="body" sz="quarter" idx="21"/>
          </p:nvPr>
        </p:nvSpPr>
        <p:spPr>
          <a:xfrm>
            <a:off x="6783430" y="1926301"/>
            <a:ext cx="4949741" cy="1658148"/>
          </a:xfrm>
        </p:spPr>
        <p:txBody>
          <a:bodyPr anchor="b">
            <a:noAutofit/>
          </a:bodyPr>
          <a:lstStyle>
            <a:lvl1pPr algn="ctr">
              <a:lnSpc>
                <a:spcPct val="96000"/>
              </a:lnSpc>
              <a:spcAft>
                <a:spcPts val="1333"/>
              </a:spcAft>
              <a:defRPr lang="fr-FR" sz="4000"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a:lnSpc>
                <a:spcPct val="100000"/>
              </a:lnSpc>
              <a:defRPr sz="2667" b="0" i="1">
                <a:solidFill>
                  <a:schemeClr val="accent2"/>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en-US"/>
              <a:t>Click to edit Master text styles</a:t>
            </a:r>
          </a:p>
        </p:txBody>
      </p:sp>
      <p:sp>
        <p:nvSpPr>
          <p:cNvPr id="26" name="Espace réservé du texte 5">
            <a:extLst>
              <a:ext uri="{FF2B5EF4-FFF2-40B4-BE49-F238E27FC236}">
                <a16:creationId xmlns:a16="http://schemas.microsoft.com/office/drawing/2014/main" id="{14179443-CD99-4560-A70A-CF3E60CA5C3E}"/>
              </a:ext>
            </a:extLst>
          </p:cNvPr>
          <p:cNvSpPr>
            <a:spLocks noGrp="1"/>
          </p:cNvSpPr>
          <p:nvPr>
            <p:ph type="body" sz="quarter" idx="22"/>
          </p:nvPr>
        </p:nvSpPr>
        <p:spPr>
          <a:xfrm>
            <a:off x="6783430" y="3758157"/>
            <a:ext cx="4949741" cy="537959"/>
          </a:xfrm>
        </p:spPr>
        <p:txBody>
          <a:bodyPr anchor="t">
            <a:noAutofit/>
          </a:bodyPr>
          <a:lstStyle>
            <a:lvl1pPr algn="ctr">
              <a:lnSpc>
                <a:spcPct val="96000"/>
              </a:lnSpc>
              <a:spcAft>
                <a:spcPts val="1333"/>
              </a:spcAft>
              <a:defRPr lang="en-US" sz="2667" b="0" i="1" kern="1200" dirty="0">
                <a:solidFill>
                  <a:schemeClr val="accent2"/>
                </a:solidFill>
                <a:latin typeface="Georgia" panose="02040502050405020303" pitchFamily="18" charset="0"/>
                <a:ea typeface="Verdana" panose="020B0604030504040204" pitchFamily="34" charset="0"/>
                <a:cs typeface="Verdana" panose="020B0604030504040204" pitchFamily="34" charset="0"/>
              </a:defRPr>
            </a:lvl1pPr>
            <a:lvl2pPr marL="371391" indent="0" algn="ctr">
              <a:lnSpc>
                <a:spcPct val="100000"/>
              </a:lnSpc>
              <a:buFont typeface="Arial" panose="020B0604020202020204" pitchFamily="34" charset="0"/>
              <a:buNone/>
              <a:defRPr sz="2667" b="0" i="1">
                <a:solidFill>
                  <a:schemeClr val="accent2"/>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en-US"/>
              <a:t>Click to edit Master text styles</a:t>
            </a:r>
          </a:p>
        </p:txBody>
      </p:sp>
      <p:sp>
        <p:nvSpPr>
          <p:cNvPr id="27" name="Espace réservé du texte 5">
            <a:extLst>
              <a:ext uri="{FF2B5EF4-FFF2-40B4-BE49-F238E27FC236}">
                <a16:creationId xmlns:a16="http://schemas.microsoft.com/office/drawing/2014/main" id="{633150E7-212E-42D8-857F-00B727BB0E60}"/>
              </a:ext>
            </a:extLst>
          </p:cNvPr>
          <p:cNvSpPr>
            <a:spLocks noGrp="1"/>
          </p:cNvSpPr>
          <p:nvPr>
            <p:ph type="body" sz="quarter" idx="23"/>
          </p:nvPr>
        </p:nvSpPr>
        <p:spPr>
          <a:xfrm>
            <a:off x="6783430" y="4320498"/>
            <a:ext cx="4949741" cy="770660"/>
          </a:xfrm>
        </p:spPr>
        <p:txBody>
          <a:bodyPr anchor="t">
            <a:noAutofit/>
          </a:bodyPr>
          <a:lstStyle>
            <a:lvl1pPr algn="ctr">
              <a:lnSpc>
                <a:spcPct val="96000"/>
              </a:lnSpc>
              <a:spcAft>
                <a:spcPts val="1333"/>
              </a:spcAft>
              <a:defRPr lang="en-US" sz="1600" b="0" i="0" kern="1200" dirty="0">
                <a:solidFill>
                  <a:schemeClr val="tx1"/>
                </a:solidFill>
                <a:latin typeface="+mj-lt"/>
                <a:ea typeface="Verdana" panose="020B0604030504040204" pitchFamily="34" charset="0"/>
                <a:cs typeface="Verdana" panose="020B0604030504040204" pitchFamily="34" charset="0"/>
              </a:defRPr>
            </a:lvl1pPr>
            <a:lvl2pPr algn="l">
              <a:lnSpc>
                <a:spcPct val="100000"/>
              </a:lnSpc>
              <a:defRPr lang="en-US" sz="1600" b="0" i="0" kern="120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en-US"/>
              <a:t>Click to edit Master text styles</a:t>
            </a:r>
          </a:p>
        </p:txBody>
      </p:sp>
    </p:spTree>
    <p:extLst>
      <p:ext uri="{BB962C8B-B14F-4D97-AF65-F5344CB8AC3E}">
        <p14:creationId xmlns:p14="http://schemas.microsoft.com/office/powerpoint/2010/main" val="723648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1.xml><?xml version="1.0" encoding="utf-8"?>
<p:sldLayout xmlns:a="http://schemas.openxmlformats.org/drawingml/2006/main" xmlns:r="http://schemas.openxmlformats.org/officeDocument/2006/relationships" xmlns:p="http://schemas.openxmlformats.org/presentationml/2006/main" showMasterSp="0" userDrawn="1">
  <p:cSld name="Cover Title with Image (Light) - Right">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B061F378-E818-498E-989A-601A8E73F31E}"/>
              </a:ext>
            </a:extLst>
          </p:cNvPr>
          <p:cNvSpPr>
            <a:spLocks noGrp="1"/>
          </p:cNvSpPr>
          <p:nvPr>
            <p:ph type="dt" sz="half" idx="20"/>
          </p:nvPr>
        </p:nvSpPr>
        <p:spPr>
          <a:xfrm>
            <a:off x="1555749" y="6046106"/>
            <a:ext cx="2743200" cy="366183"/>
          </a:xfrm>
        </p:spPr>
        <p:txBody>
          <a:bodyPr/>
          <a:lstStyle/>
          <a:p>
            <a:endParaRPr lang="en-US" noProof="0"/>
          </a:p>
        </p:txBody>
      </p:sp>
      <p:grpSp>
        <p:nvGrpSpPr>
          <p:cNvPr id="13" name="Graphique 7">
            <a:extLst>
              <a:ext uri="{FF2B5EF4-FFF2-40B4-BE49-F238E27FC236}">
                <a16:creationId xmlns:a16="http://schemas.microsoft.com/office/drawing/2014/main" id="{9EDD880A-DFFE-4F0B-ACE0-49E81EAC5C57}"/>
              </a:ext>
            </a:extLst>
          </p:cNvPr>
          <p:cNvGrpSpPr>
            <a:grpSpLocks noChangeAspect="1"/>
          </p:cNvGrpSpPr>
          <p:nvPr userDrawn="1"/>
        </p:nvGrpSpPr>
        <p:grpSpPr>
          <a:xfrm>
            <a:off x="2360010" y="516248"/>
            <a:ext cx="1134681" cy="292121"/>
            <a:chOff x="4767702" y="-472136"/>
            <a:chExt cx="745525" cy="191931"/>
          </a:xfrm>
          <a:solidFill>
            <a:srgbClr val="FFFFFF"/>
          </a:solidFill>
        </p:grpSpPr>
        <p:sp>
          <p:nvSpPr>
            <p:cNvPr id="14" name="Forme libre : forme 13">
              <a:extLst>
                <a:ext uri="{FF2B5EF4-FFF2-40B4-BE49-F238E27FC236}">
                  <a16:creationId xmlns:a16="http://schemas.microsoft.com/office/drawing/2014/main" id="{23232CF7-6A63-4E62-9BB3-AEC2E2985622}"/>
                </a:ext>
              </a:extLst>
            </p:cNvPr>
            <p:cNvSpPr/>
            <p:nvPr/>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en-US" sz="2400" noProof="0"/>
            </a:p>
          </p:txBody>
        </p:sp>
        <p:sp>
          <p:nvSpPr>
            <p:cNvPr id="15" name="Forme libre : forme 14">
              <a:extLst>
                <a:ext uri="{FF2B5EF4-FFF2-40B4-BE49-F238E27FC236}">
                  <a16:creationId xmlns:a16="http://schemas.microsoft.com/office/drawing/2014/main" id="{57EF7850-35A6-4B4B-BC7E-9FC7583FB3C6}"/>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solidFill>
              <a:schemeClr val="accent2"/>
            </a:solidFill>
            <a:ln w="7833" cap="flat">
              <a:noFill/>
              <a:prstDash val="solid"/>
              <a:round/>
            </a:ln>
          </p:spPr>
          <p:txBody>
            <a:bodyPr rtlCol="0" anchor="ctr"/>
            <a:lstStyle/>
            <a:p>
              <a:endParaRPr lang="en-US" sz="2400" noProof="0">
                <a:solidFill>
                  <a:schemeClr val="accent2"/>
                </a:solidFill>
              </a:endParaRPr>
            </a:p>
          </p:txBody>
        </p:sp>
        <p:sp>
          <p:nvSpPr>
            <p:cNvPr id="18" name="Forme libre : forme 17">
              <a:extLst>
                <a:ext uri="{FF2B5EF4-FFF2-40B4-BE49-F238E27FC236}">
                  <a16:creationId xmlns:a16="http://schemas.microsoft.com/office/drawing/2014/main" id="{2E436654-D7D3-4BBB-9470-2F10DA8514EE}"/>
                </a:ext>
              </a:extLst>
            </p:cNvPr>
            <p:cNvSpPr/>
            <p:nvPr/>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solidFill>
              <a:schemeClr val="accent2"/>
            </a:solidFill>
            <a:ln w="7833" cap="flat">
              <a:noFill/>
              <a:prstDash val="solid"/>
              <a:round/>
            </a:ln>
          </p:spPr>
          <p:txBody>
            <a:bodyPr rtlCol="0" anchor="ctr"/>
            <a:lstStyle/>
            <a:p>
              <a:endParaRPr lang="en-US" sz="2400" noProof="0"/>
            </a:p>
          </p:txBody>
        </p:sp>
      </p:grpSp>
      <p:sp>
        <p:nvSpPr>
          <p:cNvPr id="16" name="Espace réservé pour une image  15">
            <a:extLst>
              <a:ext uri="{FF2B5EF4-FFF2-40B4-BE49-F238E27FC236}">
                <a16:creationId xmlns:a16="http://schemas.microsoft.com/office/drawing/2014/main" id="{1AB0F57C-0BDD-489A-8A1B-5EDF19A942BF}"/>
              </a:ext>
            </a:extLst>
          </p:cNvPr>
          <p:cNvSpPr>
            <a:spLocks noGrp="1"/>
          </p:cNvSpPr>
          <p:nvPr>
            <p:ph type="pic" sz="quarter" idx="21"/>
          </p:nvPr>
        </p:nvSpPr>
        <p:spPr>
          <a:xfrm>
            <a:off x="5817152" y="0"/>
            <a:ext cx="6374848" cy="6858000"/>
          </a:xfrm>
          <a:custGeom>
            <a:avLst/>
            <a:gdLst>
              <a:gd name="connsiteX0" fmla="*/ 1107901 w 4781136"/>
              <a:gd name="connsiteY0" fmla="*/ 0 h 5143500"/>
              <a:gd name="connsiteX1" fmla="*/ 4781136 w 4781136"/>
              <a:gd name="connsiteY1" fmla="*/ 0 h 5143500"/>
              <a:gd name="connsiteX2" fmla="*/ 4781136 w 4781136"/>
              <a:gd name="connsiteY2" fmla="*/ 5143500 h 5143500"/>
              <a:gd name="connsiteX3" fmla="*/ 989018 w 4781136"/>
              <a:gd name="connsiteY3" fmla="*/ 5143500 h 5143500"/>
              <a:gd name="connsiteX4" fmla="*/ 919683 w 4781136"/>
              <a:gd name="connsiteY4" fmla="*/ 5081299 h 5143500"/>
              <a:gd name="connsiteX5" fmla="*/ 1 w 4781136"/>
              <a:gd name="connsiteY5" fmla="*/ 2622891 h 5143500"/>
              <a:gd name="connsiteX6" fmla="*/ 937787 w 4781136"/>
              <a:gd name="connsiteY6" fmla="*/ 14597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81136" h="5143500">
                <a:moveTo>
                  <a:pt x="1107901" y="0"/>
                </a:moveTo>
                <a:lnTo>
                  <a:pt x="4781136" y="0"/>
                </a:lnTo>
                <a:lnTo>
                  <a:pt x="4781136" y="5143500"/>
                </a:lnTo>
                <a:lnTo>
                  <a:pt x="989018" y="5143500"/>
                </a:lnTo>
                <a:lnTo>
                  <a:pt x="919683" y="5081299"/>
                </a:lnTo>
                <a:cubicBezTo>
                  <a:pt x="336550" y="4498301"/>
                  <a:pt x="-121" y="3656845"/>
                  <a:pt x="1" y="2622891"/>
                </a:cubicBezTo>
                <a:cubicBezTo>
                  <a:pt x="1" y="1564827"/>
                  <a:pt x="336658" y="723140"/>
                  <a:pt x="937787" y="145970"/>
                </a:cubicBezTo>
                <a:close/>
              </a:path>
            </a:pathLst>
          </a:custGeom>
        </p:spPr>
        <p:txBody>
          <a:bodyPr wrap="square">
            <a:noAutofit/>
          </a:bodyPr>
          <a:lstStyle>
            <a:lvl1pPr>
              <a:defRPr>
                <a:noFill/>
              </a:defRPr>
            </a:lvl1pPr>
          </a:lstStyle>
          <a:p>
            <a:r>
              <a:rPr lang="fr-FR" noProof="0"/>
              <a:t>Cliquez sur l'icône pour ajouter une image</a:t>
            </a:r>
            <a:endParaRPr lang="en-US" noProof="0"/>
          </a:p>
        </p:txBody>
      </p:sp>
      <p:sp>
        <p:nvSpPr>
          <p:cNvPr id="11" name="Espace réservé du graphique SmartArt 11">
            <a:extLst>
              <a:ext uri="{FF2B5EF4-FFF2-40B4-BE49-F238E27FC236}">
                <a16:creationId xmlns:a16="http://schemas.microsoft.com/office/drawing/2014/main" id="{E524DE05-7CC7-4387-9E17-CF1AA89E4B4E}"/>
              </a:ext>
            </a:extLst>
          </p:cNvPr>
          <p:cNvSpPr>
            <a:spLocks noGrp="1" noChangeAspect="1"/>
          </p:cNvSpPr>
          <p:nvPr>
            <p:ph type="dgm" sz="quarter" idx="14"/>
          </p:nvPr>
        </p:nvSpPr>
        <p:spPr>
          <a:xfrm>
            <a:off x="2859129" y="1763753"/>
            <a:ext cx="136443" cy="135473"/>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accent2"/>
          </a:solidFill>
          <a:ln w="22225">
            <a:noFill/>
          </a:ln>
        </p:spPr>
        <p:txBody>
          <a:bodyPr wrap="square">
            <a:noAutofit/>
          </a:bodyPr>
          <a:lstStyle>
            <a:lvl1pPr>
              <a:defRPr>
                <a:noFill/>
              </a:defRPr>
            </a:lvl1pPr>
          </a:lstStyle>
          <a:p>
            <a:r>
              <a:rPr lang="fr-FR" noProof="0"/>
              <a:t>Cliquez sur l'icône pour ajouter un graphique SmartArt</a:t>
            </a:r>
            <a:endParaRPr lang="en-US" noProof="0"/>
          </a:p>
        </p:txBody>
      </p:sp>
      <p:sp>
        <p:nvSpPr>
          <p:cNvPr id="19" name="Espace réservé du graphique SmartArt 11">
            <a:extLst>
              <a:ext uri="{FF2B5EF4-FFF2-40B4-BE49-F238E27FC236}">
                <a16:creationId xmlns:a16="http://schemas.microsoft.com/office/drawing/2014/main" id="{F45AC8C0-72B9-4116-A64A-1AD549F9265B}"/>
              </a:ext>
            </a:extLst>
          </p:cNvPr>
          <p:cNvSpPr>
            <a:spLocks noGrp="1" noChangeAspect="1"/>
          </p:cNvSpPr>
          <p:nvPr>
            <p:ph type="dgm" sz="quarter" idx="19"/>
          </p:nvPr>
        </p:nvSpPr>
        <p:spPr>
          <a:xfrm>
            <a:off x="2859129" y="5169752"/>
            <a:ext cx="136443" cy="135473"/>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accent2"/>
          </a:solidFill>
          <a:ln w="22225">
            <a:noFill/>
          </a:ln>
        </p:spPr>
        <p:txBody>
          <a:bodyPr wrap="square">
            <a:noAutofit/>
          </a:bodyPr>
          <a:lstStyle>
            <a:lvl1pPr>
              <a:defRPr>
                <a:noFill/>
              </a:defRPr>
            </a:lvl1pPr>
          </a:lstStyle>
          <a:p>
            <a:r>
              <a:rPr lang="fr-FR" noProof="0"/>
              <a:t>Cliquez sur l'icône pour ajouter un graphique SmartArt</a:t>
            </a:r>
            <a:endParaRPr lang="en-US" noProof="0"/>
          </a:p>
        </p:txBody>
      </p:sp>
      <p:sp>
        <p:nvSpPr>
          <p:cNvPr id="22" name="Espace réservé du texte 5">
            <a:extLst>
              <a:ext uri="{FF2B5EF4-FFF2-40B4-BE49-F238E27FC236}">
                <a16:creationId xmlns:a16="http://schemas.microsoft.com/office/drawing/2014/main" id="{DAC97769-F6CE-4CF7-9BE0-6E710C78364C}"/>
              </a:ext>
            </a:extLst>
          </p:cNvPr>
          <p:cNvSpPr>
            <a:spLocks noGrp="1"/>
          </p:cNvSpPr>
          <p:nvPr>
            <p:ph type="body" sz="quarter" idx="22"/>
          </p:nvPr>
        </p:nvSpPr>
        <p:spPr>
          <a:xfrm>
            <a:off x="452480" y="1926301"/>
            <a:ext cx="4949741" cy="1658148"/>
          </a:xfrm>
        </p:spPr>
        <p:txBody>
          <a:bodyPr anchor="b">
            <a:noAutofit/>
          </a:bodyPr>
          <a:lstStyle>
            <a:lvl1pPr algn="ctr">
              <a:lnSpc>
                <a:spcPct val="96000"/>
              </a:lnSpc>
              <a:spcAft>
                <a:spcPts val="1333"/>
              </a:spcAft>
              <a:defRPr lang="fr-FR" sz="4000"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a:lnSpc>
                <a:spcPct val="100000"/>
              </a:lnSpc>
              <a:defRPr sz="2667" b="0" i="1">
                <a:solidFill>
                  <a:schemeClr val="accent2"/>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en-US"/>
              <a:t>Click to edit Master text styles</a:t>
            </a:r>
          </a:p>
        </p:txBody>
      </p:sp>
      <p:sp>
        <p:nvSpPr>
          <p:cNvPr id="23" name="Espace réservé du texte 5">
            <a:extLst>
              <a:ext uri="{FF2B5EF4-FFF2-40B4-BE49-F238E27FC236}">
                <a16:creationId xmlns:a16="http://schemas.microsoft.com/office/drawing/2014/main" id="{F3DF5F72-18BA-4065-A65B-A334B1A77657}"/>
              </a:ext>
            </a:extLst>
          </p:cNvPr>
          <p:cNvSpPr>
            <a:spLocks noGrp="1"/>
          </p:cNvSpPr>
          <p:nvPr>
            <p:ph type="body" sz="quarter" idx="23"/>
          </p:nvPr>
        </p:nvSpPr>
        <p:spPr>
          <a:xfrm>
            <a:off x="452480" y="3758157"/>
            <a:ext cx="4949741" cy="537959"/>
          </a:xfrm>
        </p:spPr>
        <p:txBody>
          <a:bodyPr anchor="t">
            <a:noAutofit/>
          </a:bodyPr>
          <a:lstStyle>
            <a:lvl1pPr algn="ctr">
              <a:lnSpc>
                <a:spcPct val="96000"/>
              </a:lnSpc>
              <a:spcAft>
                <a:spcPts val="1333"/>
              </a:spcAft>
              <a:defRPr lang="en-US" sz="2667" b="0" i="1" kern="1200" dirty="0">
                <a:solidFill>
                  <a:schemeClr val="accent2"/>
                </a:solidFill>
                <a:latin typeface="Georgia" panose="02040502050405020303" pitchFamily="18" charset="0"/>
                <a:ea typeface="Verdana" panose="020B0604030504040204" pitchFamily="34" charset="0"/>
                <a:cs typeface="Verdana" panose="020B0604030504040204" pitchFamily="34" charset="0"/>
              </a:defRPr>
            </a:lvl1pPr>
            <a:lvl2pPr marL="371391" indent="0" algn="ctr">
              <a:lnSpc>
                <a:spcPct val="100000"/>
              </a:lnSpc>
              <a:buFont typeface="Arial" panose="020B0604020202020204" pitchFamily="34" charset="0"/>
              <a:buNone/>
              <a:defRPr sz="2667" b="0" i="1">
                <a:solidFill>
                  <a:schemeClr val="accent2"/>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en-US"/>
              <a:t>Click to edit Master text styles</a:t>
            </a:r>
          </a:p>
        </p:txBody>
      </p:sp>
      <p:sp>
        <p:nvSpPr>
          <p:cNvPr id="24" name="Espace réservé du texte 5">
            <a:extLst>
              <a:ext uri="{FF2B5EF4-FFF2-40B4-BE49-F238E27FC236}">
                <a16:creationId xmlns:a16="http://schemas.microsoft.com/office/drawing/2014/main" id="{34BB3A45-7407-4558-9A4C-0A5BE85B32DE}"/>
              </a:ext>
            </a:extLst>
          </p:cNvPr>
          <p:cNvSpPr>
            <a:spLocks noGrp="1"/>
          </p:cNvSpPr>
          <p:nvPr>
            <p:ph type="body" sz="quarter" idx="24"/>
          </p:nvPr>
        </p:nvSpPr>
        <p:spPr>
          <a:xfrm>
            <a:off x="452480" y="4320498"/>
            <a:ext cx="4949741" cy="770660"/>
          </a:xfrm>
        </p:spPr>
        <p:txBody>
          <a:bodyPr anchor="t">
            <a:noAutofit/>
          </a:bodyPr>
          <a:lstStyle>
            <a:lvl1pPr algn="ctr">
              <a:lnSpc>
                <a:spcPct val="96000"/>
              </a:lnSpc>
              <a:spcAft>
                <a:spcPts val="1333"/>
              </a:spcAft>
              <a:defRPr lang="en-US" sz="1600" b="0" i="0" kern="1200" dirty="0">
                <a:solidFill>
                  <a:schemeClr val="tx1"/>
                </a:solidFill>
                <a:latin typeface="+mj-lt"/>
                <a:ea typeface="Verdana" panose="020B0604030504040204" pitchFamily="34" charset="0"/>
                <a:cs typeface="Verdana" panose="020B0604030504040204" pitchFamily="34" charset="0"/>
              </a:defRPr>
            </a:lvl1pPr>
            <a:lvl2pPr algn="l">
              <a:lnSpc>
                <a:spcPct val="100000"/>
              </a:lnSpc>
              <a:defRPr lang="en-US" sz="1600" b="0" i="0" kern="120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en-US"/>
              <a:t>Click to edit Master text styles</a:t>
            </a:r>
          </a:p>
        </p:txBody>
      </p:sp>
    </p:spTree>
    <p:extLst>
      <p:ext uri="{BB962C8B-B14F-4D97-AF65-F5344CB8AC3E}">
        <p14:creationId xmlns:p14="http://schemas.microsoft.com/office/powerpoint/2010/main" val="1280946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preserve="1" userDrawn="1">
  <p:cSld name="1_Cover Title with Image (Dark)">
    <p:bg>
      <p:bgPr>
        <a:solidFill>
          <a:schemeClr val="accent1"/>
        </a:solidFill>
        <a:effectLst/>
      </p:bgPr>
    </p:bg>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B061F378-E818-498E-989A-601A8E73F31E}"/>
              </a:ext>
            </a:extLst>
          </p:cNvPr>
          <p:cNvSpPr>
            <a:spLocks noGrp="1"/>
          </p:cNvSpPr>
          <p:nvPr>
            <p:ph type="dt" sz="half" idx="20"/>
          </p:nvPr>
        </p:nvSpPr>
        <p:spPr>
          <a:xfrm>
            <a:off x="7886700" y="6046106"/>
            <a:ext cx="2743200" cy="366183"/>
          </a:xfrm>
        </p:spPr>
        <p:txBody>
          <a:bodyPr/>
          <a:lstStyle>
            <a:lvl1pPr>
              <a:defRPr>
                <a:solidFill>
                  <a:schemeClr val="bg2"/>
                </a:solidFill>
              </a:defRPr>
            </a:lvl1pPr>
          </a:lstStyle>
          <a:p>
            <a:endParaRPr lang="en-US"/>
          </a:p>
        </p:txBody>
      </p:sp>
      <p:grpSp>
        <p:nvGrpSpPr>
          <p:cNvPr id="13" name="Graphique 7">
            <a:extLst>
              <a:ext uri="{FF2B5EF4-FFF2-40B4-BE49-F238E27FC236}">
                <a16:creationId xmlns:a16="http://schemas.microsoft.com/office/drawing/2014/main" id="{9EDD880A-DFFE-4F0B-ACE0-49E81EAC5C57}"/>
              </a:ext>
            </a:extLst>
          </p:cNvPr>
          <p:cNvGrpSpPr>
            <a:grpSpLocks noChangeAspect="1"/>
          </p:cNvGrpSpPr>
          <p:nvPr userDrawn="1"/>
        </p:nvGrpSpPr>
        <p:grpSpPr>
          <a:xfrm>
            <a:off x="8690961" y="516248"/>
            <a:ext cx="1134681" cy="292121"/>
            <a:chOff x="4767702" y="-472136"/>
            <a:chExt cx="745525" cy="191931"/>
          </a:xfrm>
          <a:solidFill>
            <a:schemeClr val="bg1"/>
          </a:solidFill>
        </p:grpSpPr>
        <p:sp>
          <p:nvSpPr>
            <p:cNvPr id="14" name="Forme libre : forme 13">
              <a:extLst>
                <a:ext uri="{FF2B5EF4-FFF2-40B4-BE49-F238E27FC236}">
                  <a16:creationId xmlns:a16="http://schemas.microsoft.com/office/drawing/2014/main" id="{23232CF7-6A63-4E62-9BB3-AEC2E2985622}"/>
                </a:ext>
              </a:extLst>
            </p:cNvPr>
            <p:cNvSpPr/>
            <p:nvPr/>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grpFill/>
            <a:ln w="7833" cap="flat">
              <a:noFill/>
              <a:prstDash val="solid"/>
              <a:round/>
            </a:ln>
          </p:spPr>
          <p:txBody>
            <a:bodyPr rtlCol="0" anchor="ctr"/>
            <a:lstStyle/>
            <a:p>
              <a:endParaRPr lang="en-US" sz="2400" noProof="0"/>
            </a:p>
          </p:txBody>
        </p:sp>
        <p:sp>
          <p:nvSpPr>
            <p:cNvPr id="15" name="Forme libre : forme 14">
              <a:extLst>
                <a:ext uri="{FF2B5EF4-FFF2-40B4-BE49-F238E27FC236}">
                  <a16:creationId xmlns:a16="http://schemas.microsoft.com/office/drawing/2014/main" id="{57EF7850-35A6-4B4B-BC7E-9FC7583FB3C6}"/>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grpFill/>
            <a:ln w="7833" cap="flat">
              <a:noFill/>
              <a:prstDash val="solid"/>
              <a:round/>
            </a:ln>
          </p:spPr>
          <p:txBody>
            <a:bodyPr rtlCol="0" anchor="ctr"/>
            <a:lstStyle/>
            <a:p>
              <a:endParaRPr lang="en-US" sz="2400" noProof="0">
                <a:solidFill>
                  <a:schemeClr val="accent2"/>
                </a:solidFill>
              </a:endParaRPr>
            </a:p>
          </p:txBody>
        </p:sp>
        <p:sp>
          <p:nvSpPr>
            <p:cNvPr id="18" name="Forme libre : forme 17">
              <a:extLst>
                <a:ext uri="{FF2B5EF4-FFF2-40B4-BE49-F238E27FC236}">
                  <a16:creationId xmlns:a16="http://schemas.microsoft.com/office/drawing/2014/main" id="{2E436654-D7D3-4BBB-9470-2F10DA8514EE}"/>
                </a:ext>
              </a:extLst>
            </p:cNvPr>
            <p:cNvSpPr/>
            <p:nvPr/>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grpFill/>
            <a:ln w="7833" cap="flat">
              <a:noFill/>
              <a:prstDash val="solid"/>
              <a:round/>
            </a:ln>
          </p:spPr>
          <p:txBody>
            <a:bodyPr rtlCol="0" anchor="ctr"/>
            <a:lstStyle/>
            <a:p>
              <a:endParaRPr lang="en-US" sz="2400" noProof="0"/>
            </a:p>
          </p:txBody>
        </p:sp>
      </p:grpSp>
      <p:sp>
        <p:nvSpPr>
          <p:cNvPr id="37" name="Espace réservé pour une image  36">
            <a:extLst>
              <a:ext uri="{FF2B5EF4-FFF2-40B4-BE49-F238E27FC236}">
                <a16:creationId xmlns:a16="http://schemas.microsoft.com/office/drawing/2014/main" id="{B393D89D-0FFD-4664-8FAD-EE45D64CF7A7}"/>
              </a:ext>
            </a:extLst>
          </p:cNvPr>
          <p:cNvSpPr>
            <a:spLocks noGrp="1"/>
          </p:cNvSpPr>
          <p:nvPr>
            <p:ph type="pic" sz="quarter" idx="17"/>
          </p:nvPr>
        </p:nvSpPr>
        <p:spPr>
          <a:xfrm>
            <a:off x="2" y="0"/>
            <a:ext cx="6374847" cy="6858000"/>
          </a:xfrm>
          <a:custGeom>
            <a:avLst/>
            <a:gdLst>
              <a:gd name="connsiteX0" fmla="*/ 0 w 4781135"/>
              <a:gd name="connsiteY0" fmla="*/ 0 h 5143500"/>
              <a:gd name="connsiteX1" fmla="*/ 3673235 w 4781135"/>
              <a:gd name="connsiteY1" fmla="*/ 0 h 5143500"/>
              <a:gd name="connsiteX2" fmla="*/ 3843349 w 4781135"/>
              <a:gd name="connsiteY2" fmla="*/ 145970 h 5143500"/>
              <a:gd name="connsiteX3" fmla="*/ 4781135 w 4781135"/>
              <a:gd name="connsiteY3" fmla="*/ 2622891 h 5143500"/>
              <a:gd name="connsiteX4" fmla="*/ 3861453 w 4781135"/>
              <a:gd name="connsiteY4" fmla="*/ 5081299 h 5143500"/>
              <a:gd name="connsiteX5" fmla="*/ 3792118 w 4781135"/>
              <a:gd name="connsiteY5" fmla="*/ 5143500 h 5143500"/>
              <a:gd name="connsiteX6" fmla="*/ 0 w 4781135"/>
              <a:gd name="connsiteY6"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81135" h="5143500">
                <a:moveTo>
                  <a:pt x="0" y="0"/>
                </a:moveTo>
                <a:lnTo>
                  <a:pt x="3673235" y="0"/>
                </a:lnTo>
                <a:lnTo>
                  <a:pt x="3843349" y="145970"/>
                </a:lnTo>
                <a:cubicBezTo>
                  <a:pt x="4444478" y="723140"/>
                  <a:pt x="4781135" y="1564827"/>
                  <a:pt x="4781135" y="2622891"/>
                </a:cubicBezTo>
                <a:cubicBezTo>
                  <a:pt x="4781257" y="3656845"/>
                  <a:pt x="4444586" y="4498301"/>
                  <a:pt x="3861453" y="5081299"/>
                </a:cubicBezTo>
                <a:lnTo>
                  <a:pt x="3792118" y="5143500"/>
                </a:lnTo>
                <a:lnTo>
                  <a:pt x="0" y="5143500"/>
                </a:lnTo>
                <a:close/>
              </a:path>
            </a:pathLst>
          </a:custGeom>
        </p:spPr>
        <p:txBody>
          <a:bodyPr wrap="square">
            <a:noAutofit/>
          </a:bodyPr>
          <a:lstStyle>
            <a:lvl1pPr>
              <a:defRPr>
                <a:noFill/>
              </a:defRPr>
            </a:lvl1pPr>
          </a:lstStyle>
          <a:p>
            <a:r>
              <a:rPr lang="en-US" noProof="0"/>
              <a:t>Click icon to add picture</a:t>
            </a:r>
          </a:p>
        </p:txBody>
      </p:sp>
      <p:sp>
        <p:nvSpPr>
          <p:cNvPr id="11" name="Espace réservé du graphique SmartArt 11">
            <a:extLst>
              <a:ext uri="{FF2B5EF4-FFF2-40B4-BE49-F238E27FC236}">
                <a16:creationId xmlns:a16="http://schemas.microsoft.com/office/drawing/2014/main" id="{540F3744-EAB0-48D1-B7AE-720C8628C071}"/>
              </a:ext>
            </a:extLst>
          </p:cNvPr>
          <p:cNvSpPr>
            <a:spLocks noGrp="1" noChangeAspect="1"/>
          </p:cNvSpPr>
          <p:nvPr>
            <p:ph type="dgm" sz="quarter" idx="14"/>
          </p:nvPr>
        </p:nvSpPr>
        <p:spPr>
          <a:xfrm>
            <a:off x="9190079" y="1763753"/>
            <a:ext cx="136443" cy="135473"/>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bg1"/>
          </a:solidFill>
          <a:ln w="22225">
            <a:noFill/>
          </a:ln>
        </p:spPr>
        <p:txBody>
          <a:bodyPr wrap="square">
            <a:noAutofit/>
          </a:bodyPr>
          <a:lstStyle>
            <a:lvl1pPr>
              <a:defRPr>
                <a:noFill/>
              </a:defRPr>
            </a:lvl1pPr>
          </a:lstStyle>
          <a:p>
            <a:r>
              <a:rPr lang="en-US" noProof="0"/>
              <a:t>Click icon to add SmartArt graphic</a:t>
            </a:r>
          </a:p>
        </p:txBody>
      </p:sp>
      <p:sp>
        <p:nvSpPr>
          <p:cNvPr id="16" name="Espace réservé du graphique SmartArt 11">
            <a:extLst>
              <a:ext uri="{FF2B5EF4-FFF2-40B4-BE49-F238E27FC236}">
                <a16:creationId xmlns:a16="http://schemas.microsoft.com/office/drawing/2014/main" id="{E04644FF-725F-4770-81BC-F016774228AE}"/>
              </a:ext>
            </a:extLst>
          </p:cNvPr>
          <p:cNvSpPr>
            <a:spLocks noGrp="1" noChangeAspect="1"/>
          </p:cNvSpPr>
          <p:nvPr>
            <p:ph type="dgm" sz="quarter" idx="19"/>
          </p:nvPr>
        </p:nvSpPr>
        <p:spPr>
          <a:xfrm>
            <a:off x="9190079" y="5169752"/>
            <a:ext cx="136443" cy="135473"/>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bg1"/>
          </a:solidFill>
          <a:ln w="22225">
            <a:noFill/>
          </a:ln>
        </p:spPr>
        <p:txBody>
          <a:bodyPr wrap="square">
            <a:noAutofit/>
          </a:bodyPr>
          <a:lstStyle>
            <a:lvl1pPr>
              <a:defRPr>
                <a:noFill/>
              </a:defRPr>
            </a:lvl1pPr>
          </a:lstStyle>
          <a:p>
            <a:r>
              <a:rPr lang="en-US" noProof="0"/>
              <a:t>Click icon to add SmartArt graphic</a:t>
            </a:r>
          </a:p>
        </p:txBody>
      </p:sp>
      <p:sp>
        <p:nvSpPr>
          <p:cNvPr id="21" name="Espace réservé du texte 5">
            <a:extLst>
              <a:ext uri="{FF2B5EF4-FFF2-40B4-BE49-F238E27FC236}">
                <a16:creationId xmlns:a16="http://schemas.microsoft.com/office/drawing/2014/main" id="{008D4AEF-2960-4B86-98AA-A0ABA6675BC8}"/>
              </a:ext>
            </a:extLst>
          </p:cNvPr>
          <p:cNvSpPr>
            <a:spLocks noGrp="1"/>
          </p:cNvSpPr>
          <p:nvPr>
            <p:ph type="body" sz="quarter" idx="21"/>
          </p:nvPr>
        </p:nvSpPr>
        <p:spPr>
          <a:xfrm>
            <a:off x="6783430" y="1926301"/>
            <a:ext cx="4949741" cy="1658148"/>
          </a:xfrm>
        </p:spPr>
        <p:txBody>
          <a:bodyPr anchor="b">
            <a:noAutofit/>
          </a:bodyPr>
          <a:lstStyle>
            <a:lvl1pPr algn="ctr">
              <a:lnSpc>
                <a:spcPct val="96000"/>
              </a:lnSpc>
              <a:spcAft>
                <a:spcPts val="1333"/>
              </a:spcAft>
              <a:defRPr lang="fr-FR" sz="4000" b="0" i="0" kern="120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algn="ctr">
              <a:lnSpc>
                <a:spcPct val="100000"/>
              </a:lnSpc>
              <a:defRPr sz="2667" b="0" i="1">
                <a:solidFill>
                  <a:schemeClr val="accent2"/>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en-US"/>
              <a:t>Click to edit Master text styles</a:t>
            </a:r>
          </a:p>
        </p:txBody>
      </p:sp>
      <p:sp>
        <p:nvSpPr>
          <p:cNvPr id="22" name="Espace réservé du texte 5">
            <a:extLst>
              <a:ext uri="{FF2B5EF4-FFF2-40B4-BE49-F238E27FC236}">
                <a16:creationId xmlns:a16="http://schemas.microsoft.com/office/drawing/2014/main" id="{C4763866-3F61-4A13-9CE8-9A542B41F4FC}"/>
              </a:ext>
            </a:extLst>
          </p:cNvPr>
          <p:cNvSpPr>
            <a:spLocks noGrp="1"/>
          </p:cNvSpPr>
          <p:nvPr>
            <p:ph type="body" sz="quarter" idx="22"/>
          </p:nvPr>
        </p:nvSpPr>
        <p:spPr>
          <a:xfrm>
            <a:off x="6783430" y="3758157"/>
            <a:ext cx="4949741" cy="537959"/>
          </a:xfrm>
        </p:spPr>
        <p:txBody>
          <a:bodyPr anchor="t">
            <a:noAutofit/>
          </a:bodyPr>
          <a:lstStyle>
            <a:lvl1pPr algn="ctr">
              <a:lnSpc>
                <a:spcPct val="96000"/>
              </a:lnSpc>
              <a:spcAft>
                <a:spcPts val="1333"/>
              </a:spcAft>
              <a:defRPr lang="en-US" sz="2667" b="0" i="1" kern="1200" dirty="0">
                <a:solidFill>
                  <a:schemeClr val="bg2"/>
                </a:solidFill>
                <a:latin typeface="Georgia" panose="02040502050405020303" pitchFamily="18" charset="0"/>
                <a:ea typeface="Verdana" panose="020B0604030504040204" pitchFamily="34" charset="0"/>
                <a:cs typeface="Verdana" panose="020B0604030504040204" pitchFamily="34" charset="0"/>
              </a:defRPr>
            </a:lvl1pPr>
            <a:lvl2pPr marL="371391" indent="0" algn="ctr">
              <a:lnSpc>
                <a:spcPct val="100000"/>
              </a:lnSpc>
              <a:buFont typeface="Arial" panose="020B0604020202020204" pitchFamily="34" charset="0"/>
              <a:buNone/>
              <a:defRPr sz="2667" b="0" i="1">
                <a:solidFill>
                  <a:schemeClr val="bg1"/>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en-US"/>
              <a:t>Click to edit Master text styles</a:t>
            </a:r>
          </a:p>
        </p:txBody>
      </p:sp>
      <p:sp>
        <p:nvSpPr>
          <p:cNvPr id="23" name="Espace réservé du texte 5">
            <a:extLst>
              <a:ext uri="{FF2B5EF4-FFF2-40B4-BE49-F238E27FC236}">
                <a16:creationId xmlns:a16="http://schemas.microsoft.com/office/drawing/2014/main" id="{7A2D6EFB-94B5-487C-A9CF-03E9B187D679}"/>
              </a:ext>
            </a:extLst>
          </p:cNvPr>
          <p:cNvSpPr>
            <a:spLocks noGrp="1"/>
          </p:cNvSpPr>
          <p:nvPr>
            <p:ph type="body" sz="quarter" idx="23"/>
          </p:nvPr>
        </p:nvSpPr>
        <p:spPr>
          <a:xfrm>
            <a:off x="6783430" y="4320498"/>
            <a:ext cx="4949741" cy="770660"/>
          </a:xfrm>
        </p:spPr>
        <p:txBody>
          <a:bodyPr anchor="t">
            <a:noAutofit/>
          </a:bodyPr>
          <a:lstStyle>
            <a:lvl1pPr algn="ctr">
              <a:lnSpc>
                <a:spcPct val="96000"/>
              </a:lnSpc>
              <a:spcAft>
                <a:spcPts val="1333"/>
              </a:spcAft>
              <a:defRPr lang="en-US" sz="1600" b="0" i="0" kern="1200" dirty="0">
                <a:solidFill>
                  <a:schemeClr val="bg2"/>
                </a:solidFill>
                <a:latin typeface="+mj-lt"/>
                <a:ea typeface="Verdana" panose="020B0604030504040204" pitchFamily="34" charset="0"/>
                <a:cs typeface="Verdana" panose="020B0604030504040204" pitchFamily="34" charset="0"/>
              </a:defRPr>
            </a:lvl1pPr>
            <a:lvl2pPr algn="l">
              <a:lnSpc>
                <a:spcPct val="100000"/>
              </a:lnSpc>
              <a:defRPr lang="en-US" sz="1600" b="0" i="0" kern="120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en-US"/>
              <a:t>Click to edit Master text styles</a:t>
            </a:r>
          </a:p>
        </p:txBody>
      </p:sp>
    </p:spTree>
    <p:extLst>
      <p:ext uri="{BB962C8B-B14F-4D97-AF65-F5344CB8AC3E}">
        <p14:creationId xmlns:p14="http://schemas.microsoft.com/office/powerpoint/2010/main" val="2474625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userDrawn="1">
  <p:cSld name="Cover Title with Image (Dark) - Right">
    <p:bg>
      <p:bgPr>
        <a:solidFill>
          <a:schemeClr val="accent1"/>
        </a:solidFill>
        <a:effectLst/>
      </p:bgPr>
    </p:bg>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B061F378-E818-498E-989A-601A8E73F31E}"/>
              </a:ext>
            </a:extLst>
          </p:cNvPr>
          <p:cNvSpPr>
            <a:spLocks noGrp="1"/>
          </p:cNvSpPr>
          <p:nvPr>
            <p:ph type="dt" sz="half" idx="20"/>
          </p:nvPr>
        </p:nvSpPr>
        <p:spPr>
          <a:xfrm>
            <a:off x="1555749" y="6046106"/>
            <a:ext cx="2743200" cy="366183"/>
          </a:xfrm>
        </p:spPr>
        <p:txBody>
          <a:bodyPr/>
          <a:lstStyle>
            <a:lvl1pPr>
              <a:defRPr>
                <a:solidFill>
                  <a:schemeClr val="bg2"/>
                </a:solidFill>
              </a:defRPr>
            </a:lvl1pPr>
          </a:lstStyle>
          <a:p>
            <a:endParaRPr lang="en-US"/>
          </a:p>
        </p:txBody>
      </p:sp>
      <p:grpSp>
        <p:nvGrpSpPr>
          <p:cNvPr id="13" name="Graphique 7">
            <a:extLst>
              <a:ext uri="{FF2B5EF4-FFF2-40B4-BE49-F238E27FC236}">
                <a16:creationId xmlns:a16="http://schemas.microsoft.com/office/drawing/2014/main" id="{9EDD880A-DFFE-4F0B-ACE0-49E81EAC5C57}"/>
              </a:ext>
            </a:extLst>
          </p:cNvPr>
          <p:cNvGrpSpPr>
            <a:grpSpLocks noChangeAspect="1"/>
          </p:cNvGrpSpPr>
          <p:nvPr userDrawn="1"/>
        </p:nvGrpSpPr>
        <p:grpSpPr>
          <a:xfrm>
            <a:off x="2360010" y="516248"/>
            <a:ext cx="1134681" cy="292121"/>
            <a:chOff x="4767702" y="-472136"/>
            <a:chExt cx="745525" cy="191931"/>
          </a:xfrm>
          <a:solidFill>
            <a:schemeClr val="bg1"/>
          </a:solidFill>
        </p:grpSpPr>
        <p:sp>
          <p:nvSpPr>
            <p:cNvPr id="14" name="Forme libre : forme 13">
              <a:extLst>
                <a:ext uri="{FF2B5EF4-FFF2-40B4-BE49-F238E27FC236}">
                  <a16:creationId xmlns:a16="http://schemas.microsoft.com/office/drawing/2014/main" id="{23232CF7-6A63-4E62-9BB3-AEC2E2985622}"/>
                </a:ext>
              </a:extLst>
            </p:cNvPr>
            <p:cNvSpPr/>
            <p:nvPr/>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grpFill/>
            <a:ln w="7833" cap="flat">
              <a:noFill/>
              <a:prstDash val="solid"/>
              <a:round/>
            </a:ln>
          </p:spPr>
          <p:txBody>
            <a:bodyPr rtlCol="0" anchor="ctr"/>
            <a:lstStyle/>
            <a:p>
              <a:endParaRPr lang="en-US" sz="2400" noProof="0"/>
            </a:p>
          </p:txBody>
        </p:sp>
        <p:sp>
          <p:nvSpPr>
            <p:cNvPr id="15" name="Forme libre : forme 14">
              <a:extLst>
                <a:ext uri="{FF2B5EF4-FFF2-40B4-BE49-F238E27FC236}">
                  <a16:creationId xmlns:a16="http://schemas.microsoft.com/office/drawing/2014/main" id="{57EF7850-35A6-4B4B-BC7E-9FC7583FB3C6}"/>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grpFill/>
            <a:ln w="7833" cap="flat">
              <a:noFill/>
              <a:prstDash val="solid"/>
              <a:round/>
            </a:ln>
          </p:spPr>
          <p:txBody>
            <a:bodyPr rtlCol="0" anchor="ctr"/>
            <a:lstStyle/>
            <a:p>
              <a:endParaRPr lang="en-US" sz="2400" noProof="0">
                <a:solidFill>
                  <a:schemeClr val="accent2"/>
                </a:solidFill>
              </a:endParaRPr>
            </a:p>
          </p:txBody>
        </p:sp>
        <p:sp>
          <p:nvSpPr>
            <p:cNvPr id="18" name="Forme libre : forme 17">
              <a:extLst>
                <a:ext uri="{FF2B5EF4-FFF2-40B4-BE49-F238E27FC236}">
                  <a16:creationId xmlns:a16="http://schemas.microsoft.com/office/drawing/2014/main" id="{2E436654-D7D3-4BBB-9470-2F10DA8514EE}"/>
                </a:ext>
              </a:extLst>
            </p:cNvPr>
            <p:cNvSpPr/>
            <p:nvPr/>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grpFill/>
            <a:ln w="7833" cap="flat">
              <a:noFill/>
              <a:prstDash val="solid"/>
              <a:round/>
            </a:ln>
          </p:spPr>
          <p:txBody>
            <a:bodyPr rtlCol="0" anchor="ctr"/>
            <a:lstStyle/>
            <a:p>
              <a:endParaRPr lang="en-US" sz="2400" noProof="0"/>
            </a:p>
          </p:txBody>
        </p:sp>
      </p:grpSp>
      <p:sp>
        <p:nvSpPr>
          <p:cNvPr id="11" name="Espace réservé pour une image  10">
            <a:extLst>
              <a:ext uri="{FF2B5EF4-FFF2-40B4-BE49-F238E27FC236}">
                <a16:creationId xmlns:a16="http://schemas.microsoft.com/office/drawing/2014/main" id="{A1A4B6A3-0F23-48D5-8D83-A01BD3C3BF57}"/>
              </a:ext>
            </a:extLst>
          </p:cNvPr>
          <p:cNvSpPr>
            <a:spLocks noGrp="1"/>
          </p:cNvSpPr>
          <p:nvPr>
            <p:ph type="pic" sz="quarter" idx="21"/>
          </p:nvPr>
        </p:nvSpPr>
        <p:spPr>
          <a:xfrm>
            <a:off x="5817152" y="0"/>
            <a:ext cx="6374848" cy="6858000"/>
          </a:xfrm>
          <a:custGeom>
            <a:avLst/>
            <a:gdLst>
              <a:gd name="connsiteX0" fmla="*/ 1107901 w 4781136"/>
              <a:gd name="connsiteY0" fmla="*/ 0 h 5143500"/>
              <a:gd name="connsiteX1" fmla="*/ 4781136 w 4781136"/>
              <a:gd name="connsiteY1" fmla="*/ 0 h 5143500"/>
              <a:gd name="connsiteX2" fmla="*/ 4781136 w 4781136"/>
              <a:gd name="connsiteY2" fmla="*/ 5143500 h 5143500"/>
              <a:gd name="connsiteX3" fmla="*/ 989018 w 4781136"/>
              <a:gd name="connsiteY3" fmla="*/ 5143500 h 5143500"/>
              <a:gd name="connsiteX4" fmla="*/ 919683 w 4781136"/>
              <a:gd name="connsiteY4" fmla="*/ 5081299 h 5143500"/>
              <a:gd name="connsiteX5" fmla="*/ 1 w 4781136"/>
              <a:gd name="connsiteY5" fmla="*/ 2622891 h 5143500"/>
              <a:gd name="connsiteX6" fmla="*/ 937787 w 4781136"/>
              <a:gd name="connsiteY6" fmla="*/ 14597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81136" h="5143500">
                <a:moveTo>
                  <a:pt x="1107901" y="0"/>
                </a:moveTo>
                <a:lnTo>
                  <a:pt x="4781136" y="0"/>
                </a:lnTo>
                <a:lnTo>
                  <a:pt x="4781136" y="5143500"/>
                </a:lnTo>
                <a:lnTo>
                  <a:pt x="989018" y="5143500"/>
                </a:lnTo>
                <a:lnTo>
                  <a:pt x="919683" y="5081299"/>
                </a:lnTo>
                <a:cubicBezTo>
                  <a:pt x="336550" y="4498301"/>
                  <a:pt x="-121" y="3656845"/>
                  <a:pt x="1" y="2622891"/>
                </a:cubicBezTo>
                <a:cubicBezTo>
                  <a:pt x="1" y="1564827"/>
                  <a:pt x="336658" y="723140"/>
                  <a:pt x="937787" y="145970"/>
                </a:cubicBezTo>
                <a:close/>
              </a:path>
            </a:pathLst>
          </a:custGeom>
        </p:spPr>
        <p:txBody>
          <a:bodyPr wrap="square">
            <a:noAutofit/>
          </a:bodyPr>
          <a:lstStyle>
            <a:lvl1pPr>
              <a:defRPr>
                <a:noFill/>
              </a:defRPr>
            </a:lvl1pPr>
          </a:lstStyle>
          <a:p>
            <a:r>
              <a:rPr lang="fr-FR" noProof="0"/>
              <a:t>Cliquez sur l'icône pour ajouter une image</a:t>
            </a:r>
            <a:endParaRPr lang="en-US" noProof="0"/>
          </a:p>
        </p:txBody>
      </p:sp>
      <p:sp>
        <p:nvSpPr>
          <p:cNvPr id="12" name="Espace réservé du graphique SmartArt 11">
            <a:extLst>
              <a:ext uri="{FF2B5EF4-FFF2-40B4-BE49-F238E27FC236}">
                <a16:creationId xmlns:a16="http://schemas.microsoft.com/office/drawing/2014/main" id="{C938AE35-C335-46A4-B865-062BB2EDEDAC}"/>
              </a:ext>
            </a:extLst>
          </p:cNvPr>
          <p:cNvSpPr>
            <a:spLocks noGrp="1" noChangeAspect="1"/>
          </p:cNvSpPr>
          <p:nvPr>
            <p:ph type="dgm" sz="quarter" idx="14"/>
          </p:nvPr>
        </p:nvSpPr>
        <p:spPr>
          <a:xfrm>
            <a:off x="2859129" y="1763753"/>
            <a:ext cx="136443" cy="135473"/>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bg1"/>
          </a:solidFill>
          <a:ln w="22225">
            <a:noFill/>
          </a:ln>
        </p:spPr>
        <p:txBody>
          <a:bodyPr wrap="square">
            <a:noAutofit/>
          </a:bodyPr>
          <a:lstStyle>
            <a:lvl1pPr>
              <a:defRPr>
                <a:noFill/>
              </a:defRPr>
            </a:lvl1pPr>
          </a:lstStyle>
          <a:p>
            <a:r>
              <a:rPr lang="fr-FR" noProof="0"/>
              <a:t>Cliquez sur l'icône pour ajouter un graphique SmartArt</a:t>
            </a:r>
            <a:endParaRPr lang="en-US" noProof="0"/>
          </a:p>
        </p:txBody>
      </p:sp>
      <p:sp>
        <p:nvSpPr>
          <p:cNvPr id="19" name="Espace réservé du graphique SmartArt 11">
            <a:extLst>
              <a:ext uri="{FF2B5EF4-FFF2-40B4-BE49-F238E27FC236}">
                <a16:creationId xmlns:a16="http://schemas.microsoft.com/office/drawing/2014/main" id="{5A2EF04E-7E32-484C-8A97-49C0D78D35CA}"/>
              </a:ext>
            </a:extLst>
          </p:cNvPr>
          <p:cNvSpPr>
            <a:spLocks noGrp="1" noChangeAspect="1"/>
          </p:cNvSpPr>
          <p:nvPr>
            <p:ph type="dgm" sz="quarter" idx="19"/>
          </p:nvPr>
        </p:nvSpPr>
        <p:spPr>
          <a:xfrm>
            <a:off x="2859129" y="5169752"/>
            <a:ext cx="136443" cy="135473"/>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bg1"/>
          </a:solidFill>
          <a:ln w="22225">
            <a:noFill/>
          </a:ln>
        </p:spPr>
        <p:txBody>
          <a:bodyPr wrap="square">
            <a:noAutofit/>
          </a:bodyPr>
          <a:lstStyle>
            <a:lvl1pPr>
              <a:defRPr>
                <a:noFill/>
              </a:defRPr>
            </a:lvl1pPr>
          </a:lstStyle>
          <a:p>
            <a:r>
              <a:rPr lang="fr-FR" noProof="0"/>
              <a:t>Cliquez sur l'icône pour ajouter un graphique SmartArt</a:t>
            </a:r>
            <a:endParaRPr lang="en-US" noProof="0"/>
          </a:p>
        </p:txBody>
      </p:sp>
      <p:sp>
        <p:nvSpPr>
          <p:cNvPr id="17" name="Espace réservé du texte 5">
            <a:extLst>
              <a:ext uri="{FF2B5EF4-FFF2-40B4-BE49-F238E27FC236}">
                <a16:creationId xmlns:a16="http://schemas.microsoft.com/office/drawing/2014/main" id="{7AD321A9-2625-4248-BA22-11774E4F2A78}"/>
              </a:ext>
            </a:extLst>
          </p:cNvPr>
          <p:cNvSpPr>
            <a:spLocks noGrp="1"/>
          </p:cNvSpPr>
          <p:nvPr>
            <p:ph type="body" sz="quarter" idx="22"/>
          </p:nvPr>
        </p:nvSpPr>
        <p:spPr>
          <a:xfrm>
            <a:off x="452480" y="1926301"/>
            <a:ext cx="4949741" cy="1658148"/>
          </a:xfrm>
        </p:spPr>
        <p:txBody>
          <a:bodyPr anchor="b">
            <a:noAutofit/>
          </a:bodyPr>
          <a:lstStyle>
            <a:lvl1pPr algn="ctr">
              <a:lnSpc>
                <a:spcPct val="96000"/>
              </a:lnSpc>
              <a:spcAft>
                <a:spcPts val="1333"/>
              </a:spcAft>
              <a:defRPr lang="fr-FR" sz="4000" b="0" i="0" kern="1200" dirty="0" err="1" smtClean="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lgn="ctr">
              <a:lnSpc>
                <a:spcPct val="100000"/>
              </a:lnSpc>
              <a:defRPr sz="2667" b="0" i="1">
                <a:solidFill>
                  <a:schemeClr val="accent2"/>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en-US"/>
              <a:t>Click to edit Master text styles</a:t>
            </a:r>
          </a:p>
        </p:txBody>
      </p:sp>
      <p:sp>
        <p:nvSpPr>
          <p:cNvPr id="20" name="Espace réservé du texte 5">
            <a:extLst>
              <a:ext uri="{FF2B5EF4-FFF2-40B4-BE49-F238E27FC236}">
                <a16:creationId xmlns:a16="http://schemas.microsoft.com/office/drawing/2014/main" id="{5E7D1836-CCB9-4FCA-BE58-DE0B08B47CF9}"/>
              </a:ext>
            </a:extLst>
          </p:cNvPr>
          <p:cNvSpPr>
            <a:spLocks noGrp="1"/>
          </p:cNvSpPr>
          <p:nvPr>
            <p:ph type="body" sz="quarter" idx="23"/>
          </p:nvPr>
        </p:nvSpPr>
        <p:spPr>
          <a:xfrm>
            <a:off x="452480" y="3758157"/>
            <a:ext cx="4949741" cy="537959"/>
          </a:xfrm>
        </p:spPr>
        <p:txBody>
          <a:bodyPr anchor="t">
            <a:noAutofit/>
          </a:bodyPr>
          <a:lstStyle>
            <a:lvl1pPr algn="ctr">
              <a:lnSpc>
                <a:spcPct val="96000"/>
              </a:lnSpc>
              <a:spcAft>
                <a:spcPts val="1333"/>
              </a:spcAft>
              <a:defRPr lang="en-US" sz="2667" b="0" i="1" kern="1200" dirty="0">
                <a:solidFill>
                  <a:schemeClr val="bg1"/>
                </a:solidFill>
                <a:latin typeface="Georgia" panose="02040502050405020303" pitchFamily="18" charset="0"/>
                <a:ea typeface="Verdana" panose="020B0604030504040204" pitchFamily="34" charset="0"/>
                <a:cs typeface="Verdana" panose="020B0604030504040204" pitchFamily="34" charset="0"/>
              </a:defRPr>
            </a:lvl1pPr>
            <a:lvl2pPr marL="371391" indent="0" algn="ctr">
              <a:lnSpc>
                <a:spcPct val="100000"/>
              </a:lnSpc>
              <a:buFont typeface="Arial" panose="020B0604020202020204" pitchFamily="34" charset="0"/>
              <a:buNone/>
              <a:defRPr sz="2667" b="0" i="1">
                <a:solidFill>
                  <a:schemeClr val="accent2"/>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en-US"/>
              <a:t>Click to edit Master text styles</a:t>
            </a:r>
          </a:p>
        </p:txBody>
      </p:sp>
      <p:sp>
        <p:nvSpPr>
          <p:cNvPr id="21" name="Espace réservé du texte 5">
            <a:extLst>
              <a:ext uri="{FF2B5EF4-FFF2-40B4-BE49-F238E27FC236}">
                <a16:creationId xmlns:a16="http://schemas.microsoft.com/office/drawing/2014/main" id="{15901EB8-C7E1-46A6-AC78-F1FF1773D431}"/>
              </a:ext>
            </a:extLst>
          </p:cNvPr>
          <p:cNvSpPr>
            <a:spLocks noGrp="1"/>
          </p:cNvSpPr>
          <p:nvPr>
            <p:ph type="body" sz="quarter" idx="24"/>
          </p:nvPr>
        </p:nvSpPr>
        <p:spPr>
          <a:xfrm>
            <a:off x="452480" y="4320498"/>
            <a:ext cx="4949741" cy="770660"/>
          </a:xfrm>
        </p:spPr>
        <p:txBody>
          <a:bodyPr anchor="t">
            <a:noAutofit/>
          </a:bodyPr>
          <a:lstStyle>
            <a:lvl1pPr algn="ctr">
              <a:lnSpc>
                <a:spcPct val="96000"/>
              </a:lnSpc>
              <a:spcAft>
                <a:spcPts val="1333"/>
              </a:spcAft>
              <a:defRPr lang="en-US" sz="1600" b="0" i="0" kern="1200" dirty="0">
                <a:solidFill>
                  <a:schemeClr val="bg1"/>
                </a:solidFill>
                <a:latin typeface="+mj-lt"/>
                <a:ea typeface="Verdana" panose="020B0604030504040204" pitchFamily="34" charset="0"/>
                <a:cs typeface="Verdana" panose="020B0604030504040204" pitchFamily="34" charset="0"/>
              </a:defRPr>
            </a:lvl1pPr>
            <a:lvl2pPr algn="l">
              <a:lnSpc>
                <a:spcPct val="100000"/>
              </a:lnSpc>
              <a:defRPr lang="en-US" sz="1600" b="0" i="0" kern="120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en-US"/>
              <a:t>Click to edit Master text styles</a:t>
            </a:r>
          </a:p>
        </p:txBody>
      </p:sp>
    </p:spTree>
    <p:extLst>
      <p:ext uri="{BB962C8B-B14F-4D97-AF65-F5344CB8AC3E}">
        <p14:creationId xmlns:p14="http://schemas.microsoft.com/office/powerpoint/2010/main" val="1657546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1_Table of Contents with Visual">
    <p:bg>
      <p:bgPr>
        <a:solidFill>
          <a:srgbClr val="F5F3F8"/>
        </a:solidFill>
        <a:effectLst/>
      </p:bgPr>
    </p:bg>
    <p:spTree>
      <p:nvGrpSpPr>
        <p:cNvPr id="1" name=""/>
        <p:cNvGrpSpPr/>
        <p:nvPr/>
      </p:nvGrpSpPr>
      <p:grpSpPr>
        <a:xfrm>
          <a:off x="0" y="0"/>
          <a:ext cx="0" cy="0"/>
          <a:chOff x="0" y="0"/>
          <a:chExt cx="0" cy="0"/>
        </a:xfrm>
      </p:grpSpPr>
      <p:sp>
        <p:nvSpPr>
          <p:cNvPr id="16" name="Espace réservé pour une image  15">
            <a:extLst>
              <a:ext uri="{FF2B5EF4-FFF2-40B4-BE49-F238E27FC236}">
                <a16:creationId xmlns:a16="http://schemas.microsoft.com/office/drawing/2014/main" id="{AE9FBA9E-4B66-4D19-A4F1-FA106CF94360}"/>
              </a:ext>
            </a:extLst>
          </p:cNvPr>
          <p:cNvSpPr>
            <a:spLocks noGrp="1"/>
          </p:cNvSpPr>
          <p:nvPr>
            <p:ph type="pic" sz="quarter" idx="17"/>
          </p:nvPr>
        </p:nvSpPr>
        <p:spPr>
          <a:xfrm>
            <a:off x="5403703" y="710399"/>
            <a:ext cx="6342328" cy="5510591"/>
          </a:xfrm>
        </p:spPr>
        <p:txBody>
          <a:bodyPr>
            <a:noAutofit/>
          </a:bodyPr>
          <a:lstStyle>
            <a:lvl1pPr>
              <a:defRPr>
                <a:noFill/>
              </a:defRPr>
            </a:lvl1pPr>
          </a:lstStyle>
          <a:p>
            <a:r>
              <a:rPr lang="en-US"/>
              <a:t>Click icon to add picture</a:t>
            </a:r>
            <a:endParaRPr lang="fr-FR"/>
          </a:p>
        </p:txBody>
      </p:sp>
      <p:sp>
        <p:nvSpPr>
          <p:cNvPr id="7" name="Espace réservé du pied de page 6">
            <a:extLst>
              <a:ext uri="{FF2B5EF4-FFF2-40B4-BE49-F238E27FC236}">
                <a16:creationId xmlns:a16="http://schemas.microsoft.com/office/drawing/2014/main" id="{208746F7-3CD2-431F-B427-E3AA9BF36F6B}"/>
              </a:ext>
            </a:extLst>
          </p:cNvPr>
          <p:cNvSpPr>
            <a:spLocks noGrp="1"/>
          </p:cNvSpPr>
          <p:nvPr>
            <p:ph type="ftr" sz="quarter" idx="21"/>
          </p:nvPr>
        </p:nvSpPr>
        <p:spPr/>
        <p:txBody>
          <a:bodyPr/>
          <a:lstStyle/>
          <a:p>
            <a:r>
              <a:rPr lang="fr-FR"/>
              <a:t>internal use</a:t>
            </a:r>
          </a:p>
        </p:txBody>
      </p:sp>
      <p:sp>
        <p:nvSpPr>
          <p:cNvPr id="8" name="Espace réservé du numéro de diapositive 7">
            <a:extLst>
              <a:ext uri="{FF2B5EF4-FFF2-40B4-BE49-F238E27FC236}">
                <a16:creationId xmlns:a16="http://schemas.microsoft.com/office/drawing/2014/main" id="{D76DFA8B-7FBD-4F98-B6B6-233EDD2317EE}"/>
              </a:ext>
            </a:extLst>
          </p:cNvPr>
          <p:cNvSpPr>
            <a:spLocks noGrp="1"/>
          </p:cNvSpPr>
          <p:nvPr>
            <p:ph type="sldNum" sz="quarter" idx="22"/>
          </p:nvPr>
        </p:nvSpPr>
        <p:spPr/>
        <p:txBody>
          <a:bodyPr/>
          <a:lstStyle/>
          <a:p>
            <a:fld id="{6B54B0F7-55DD-40D6-B7F4-70B586885C0B}" type="slidenum">
              <a:rPr lang="fr-FR" smtClean="0"/>
              <a:pPr/>
              <a:t>‹#›</a:t>
            </a:fld>
            <a:endParaRPr lang="fr-FR"/>
          </a:p>
        </p:txBody>
      </p:sp>
      <p:sp>
        <p:nvSpPr>
          <p:cNvPr id="13" name="Espace réservé du texte 17">
            <a:extLst>
              <a:ext uri="{FF2B5EF4-FFF2-40B4-BE49-F238E27FC236}">
                <a16:creationId xmlns:a16="http://schemas.microsoft.com/office/drawing/2014/main" id="{33DFCED8-0EB4-4E57-BDC7-7349EFC7B907}"/>
              </a:ext>
            </a:extLst>
          </p:cNvPr>
          <p:cNvSpPr>
            <a:spLocks noGrp="1"/>
          </p:cNvSpPr>
          <p:nvPr>
            <p:ph type="body" sz="quarter" idx="26" hasCustomPrompt="1"/>
          </p:nvPr>
        </p:nvSpPr>
        <p:spPr>
          <a:xfrm>
            <a:off x="442031" y="1960151"/>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00</a:t>
            </a:r>
          </a:p>
        </p:txBody>
      </p:sp>
      <p:sp>
        <p:nvSpPr>
          <p:cNvPr id="17" name="Espace réservé du texte 17">
            <a:extLst>
              <a:ext uri="{FF2B5EF4-FFF2-40B4-BE49-F238E27FC236}">
                <a16:creationId xmlns:a16="http://schemas.microsoft.com/office/drawing/2014/main" id="{C565C352-3015-43B5-A637-271B7D2E3209}"/>
              </a:ext>
            </a:extLst>
          </p:cNvPr>
          <p:cNvSpPr>
            <a:spLocks noGrp="1"/>
          </p:cNvSpPr>
          <p:nvPr>
            <p:ph type="body" sz="quarter" idx="28" hasCustomPrompt="1"/>
          </p:nvPr>
        </p:nvSpPr>
        <p:spPr>
          <a:xfrm>
            <a:off x="442031" y="2753672"/>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00</a:t>
            </a:r>
          </a:p>
        </p:txBody>
      </p:sp>
      <p:sp>
        <p:nvSpPr>
          <p:cNvPr id="20" name="Espace réservé du texte 17">
            <a:extLst>
              <a:ext uri="{FF2B5EF4-FFF2-40B4-BE49-F238E27FC236}">
                <a16:creationId xmlns:a16="http://schemas.microsoft.com/office/drawing/2014/main" id="{15EE83C4-9859-4D9B-B740-E8C01E8B93DA}"/>
              </a:ext>
            </a:extLst>
          </p:cNvPr>
          <p:cNvSpPr>
            <a:spLocks noGrp="1"/>
          </p:cNvSpPr>
          <p:nvPr>
            <p:ph type="body" sz="quarter" idx="31" hasCustomPrompt="1"/>
          </p:nvPr>
        </p:nvSpPr>
        <p:spPr>
          <a:xfrm>
            <a:off x="442031" y="3541323"/>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00</a:t>
            </a:r>
          </a:p>
        </p:txBody>
      </p:sp>
      <p:sp>
        <p:nvSpPr>
          <p:cNvPr id="22" name="Espace réservé du texte 17">
            <a:extLst>
              <a:ext uri="{FF2B5EF4-FFF2-40B4-BE49-F238E27FC236}">
                <a16:creationId xmlns:a16="http://schemas.microsoft.com/office/drawing/2014/main" id="{74DFA65F-CF7B-4ED8-8B06-C50BE51634C8}"/>
              </a:ext>
            </a:extLst>
          </p:cNvPr>
          <p:cNvSpPr>
            <a:spLocks noGrp="1"/>
          </p:cNvSpPr>
          <p:nvPr>
            <p:ph type="body" sz="quarter" idx="33" hasCustomPrompt="1"/>
          </p:nvPr>
        </p:nvSpPr>
        <p:spPr>
          <a:xfrm>
            <a:off x="442031" y="4334844"/>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00</a:t>
            </a:r>
          </a:p>
        </p:txBody>
      </p:sp>
      <p:sp>
        <p:nvSpPr>
          <p:cNvPr id="25" name="Espace réservé du texte 17">
            <a:extLst>
              <a:ext uri="{FF2B5EF4-FFF2-40B4-BE49-F238E27FC236}">
                <a16:creationId xmlns:a16="http://schemas.microsoft.com/office/drawing/2014/main" id="{DBF18F57-A4B6-4E01-8E41-3610197C40D4}"/>
              </a:ext>
            </a:extLst>
          </p:cNvPr>
          <p:cNvSpPr>
            <a:spLocks noGrp="1"/>
          </p:cNvSpPr>
          <p:nvPr>
            <p:ph type="body" sz="quarter" idx="36" hasCustomPrompt="1"/>
          </p:nvPr>
        </p:nvSpPr>
        <p:spPr>
          <a:xfrm>
            <a:off x="442031" y="5128365"/>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00</a:t>
            </a:r>
          </a:p>
        </p:txBody>
      </p:sp>
      <p:sp>
        <p:nvSpPr>
          <p:cNvPr id="41" name="Espace réservé du texte 17">
            <a:extLst>
              <a:ext uri="{FF2B5EF4-FFF2-40B4-BE49-F238E27FC236}">
                <a16:creationId xmlns:a16="http://schemas.microsoft.com/office/drawing/2014/main" id="{8AFC591C-8E4C-4797-84E6-9ACB86CA6964}"/>
              </a:ext>
            </a:extLst>
          </p:cNvPr>
          <p:cNvSpPr>
            <a:spLocks noGrp="1"/>
          </p:cNvSpPr>
          <p:nvPr>
            <p:ph type="body" sz="quarter" idx="64"/>
          </p:nvPr>
        </p:nvSpPr>
        <p:spPr>
          <a:xfrm>
            <a:off x="1191546" y="2311400"/>
            <a:ext cx="3982961"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50" name="Espace réservé du texte 17">
            <a:extLst>
              <a:ext uri="{FF2B5EF4-FFF2-40B4-BE49-F238E27FC236}">
                <a16:creationId xmlns:a16="http://schemas.microsoft.com/office/drawing/2014/main" id="{591A3E6F-3476-47ED-8C55-9EBB33F42A52}"/>
              </a:ext>
            </a:extLst>
          </p:cNvPr>
          <p:cNvSpPr>
            <a:spLocks noGrp="1"/>
          </p:cNvSpPr>
          <p:nvPr>
            <p:ph type="body" sz="quarter" idx="73"/>
          </p:nvPr>
        </p:nvSpPr>
        <p:spPr>
          <a:xfrm>
            <a:off x="1190362" y="1957990"/>
            <a:ext cx="3982961"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55" name="Espace réservé du texte 17">
            <a:extLst>
              <a:ext uri="{FF2B5EF4-FFF2-40B4-BE49-F238E27FC236}">
                <a16:creationId xmlns:a16="http://schemas.microsoft.com/office/drawing/2014/main" id="{BD354000-934E-43A7-902B-EB0E6D553454}"/>
              </a:ext>
            </a:extLst>
          </p:cNvPr>
          <p:cNvSpPr>
            <a:spLocks noGrp="1"/>
          </p:cNvSpPr>
          <p:nvPr>
            <p:ph type="body" sz="quarter" idx="74"/>
          </p:nvPr>
        </p:nvSpPr>
        <p:spPr>
          <a:xfrm>
            <a:off x="1191546" y="3111067"/>
            <a:ext cx="3982961"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56" name="Espace réservé du texte 17">
            <a:extLst>
              <a:ext uri="{FF2B5EF4-FFF2-40B4-BE49-F238E27FC236}">
                <a16:creationId xmlns:a16="http://schemas.microsoft.com/office/drawing/2014/main" id="{674EDB5F-2360-4BDB-B4A4-F38BB2AA2521}"/>
              </a:ext>
            </a:extLst>
          </p:cNvPr>
          <p:cNvSpPr>
            <a:spLocks noGrp="1"/>
          </p:cNvSpPr>
          <p:nvPr>
            <p:ph type="body" sz="quarter" idx="75"/>
          </p:nvPr>
        </p:nvSpPr>
        <p:spPr>
          <a:xfrm>
            <a:off x="1190362" y="2757656"/>
            <a:ext cx="3982961"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57" name="Espace réservé du texte 17">
            <a:extLst>
              <a:ext uri="{FF2B5EF4-FFF2-40B4-BE49-F238E27FC236}">
                <a16:creationId xmlns:a16="http://schemas.microsoft.com/office/drawing/2014/main" id="{6764734A-FBDE-4D25-92A5-672B3F6077B1}"/>
              </a:ext>
            </a:extLst>
          </p:cNvPr>
          <p:cNvSpPr>
            <a:spLocks noGrp="1"/>
          </p:cNvSpPr>
          <p:nvPr>
            <p:ph type="body" sz="quarter" idx="76"/>
          </p:nvPr>
        </p:nvSpPr>
        <p:spPr>
          <a:xfrm>
            <a:off x="1191546" y="3894737"/>
            <a:ext cx="3982961"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58" name="Espace réservé du texte 17">
            <a:extLst>
              <a:ext uri="{FF2B5EF4-FFF2-40B4-BE49-F238E27FC236}">
                <a16:creationId xmlns:a16="http://schemas.microsoft.com/office/drawing/2014/main" id="{6227F425-D7E4-4B90-9761-EBF3BCC4260C}"/>
              </a:ext>
            </a:extLst>
          </p:cNvPr>
          <p:cNvSpPr>
            <a:spLocks noGrp="1"/>
          </p:cNvSpPr>
          <p:nvPr>
            <p:ph type="body" sz="quarter" idx="77"/>
          </p:nvPr>
        </p:nvSpPr>
        <p:spPr>
          <a:xfrm>
            <a:off x="1190362" y="3541327"/>
            <a:ext cx="3982961"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59" name="Espace réservé du texte 17">
            <a:extLst>
              <a:ext uri="{FF2B5EF4-FFF2-40B4-BE49-F238E27FC236}">
                <a16:creationId xmlns:a16="http://schemas.microsoft.com/office/drawing/2014/main" id="{7A462145-8066-42E6-AEC7-B7FFB4004F0C}"/>
              </a:ext>
            </a:extLst>
          </p:cNvPr>
          <p:cNvSpPr>
            <a:spLocks noGrp="1"/>
          </p:cNvSpPr>
          <p:nvPr>
            <p:ph type="body" sz="quarter" idx="78"/>
          </p:nvPr>
        </p:nvSpPr>
        <p:spPr>
          <a:xfrm>
            <a:off x="1191546" y="4686405"/>
            <a:ext cx="3982961"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60" name="Espace réservé du texte 17">
            <a:extLst>
              <a:ext uri="{FF2B5EF4-FFF2-40B4-BE49-F238E27FC236}">
                <a16:creationId xmlns:a16="http://schemas.microsoft.com/office/drawing/2014/main" id="{BDFC2A5C-1456-4E38-B7B8-53173C4D7226}"/>
              </a:ext>
            </a:extLst>
          </p:cNvPr>
          <p:cNvSpPr>
            <a:spLocks noGrp="1"/>
          </p:cNvSpPr>
          <p:nvPr>
            <p:ph type="body" sz="quarter" idx="79"/>
          </p:nvPr>
        </p:nvSpPr>
        <p:spPr>
          <a:xfrm>
            <a:off x="1190362" y="4332995"/>
            <a:ext cx="3982961"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61" name="Espace réservé du texte 17">
            <a:extLst>
              <a:ext uri="{FF2B5EF4-FFF2-40B4-BE49-F238E27FC236}">
                <a16:creationId xmlns:a16="http://schemas.microsoft.com/office/drawing/2014/main" id="{6F16C3B8-AA5D-4F33-B410-8B2C3BE2F2C6}"/>
              </a:ext>
            </a:extLst>
          </p:cNvPr>
          <p:cNvSpPr>
            <a:spLocks noGrp="1"/>
          </p:cNvSpPr>
          <p:nvPr>
            <p:ph type="body" sz="quarter" idx="80"/>
          </p:nvPr>
        </p:nvSpPr>
        <p:spPr>
          <a:xfrm>
            <a:off x="1191546" y="5485760"/>
            <a:ext cx="3982961"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62" name="Espace réservé du texte 17">
            <a:extLst>
              <a:ext uri="{FF2B5EF4-FFF2-40B4-BE49-F238E27FC236}">
                <a16:creationId xmlns:a16="http://schemas.microsoft.com/office/drawing/2014/main" id="{8C14FA2C-33DC-431E-9580-8F16A359800B}"/>
              </a:ext>
            </a:extLst>
          </p:cNvPr>
          <p:cNvSpPr>
            <a:spLocks noGrp="1"/>
          </p:cNvSpPr>
          <p:nvPr>
            <p:ph type="body" sz="quarter" idx="81"/>
          </p:nvPr>
        </p:nvSpPr>
        <p:spPr>
          <a:xfrm>
            <a:off x="1190362" y="5132350"/>
            <a:ext cx="3982961"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2" name="Title 1">
            <a:extLst>
              <a:ext uri="{FF2B5EF4-FFF2-40B4-BE49-F238E27FC236}">
                <a16:creationId xmlns:a16="http://schemas.microsoft.com/office/drawing/2014/main" id="{E177699B-FF9F-427C-87A3-B361DFAB50E1}"/>
              </a:ext>
            </a:extLst>
          </p:cNvPr>
          <p:cNvSpPr>
            <a:spLocks noGrp="1"/>
          </p:cNvSpPr>
          <p:nvPr>
            <p:ph type="title"/>
          </p:nvPr>
        </p:nvSpPr>
        <p:spPr>
          <a:xfrm>
            <a:off x="441600" y="710401"/>
            <a:ext cx="4731723" cy="748247"/>
          </a:xfrm>
        </p:spPr>
        <p:txBody>
          <a:bodyPr/>
          <a:lstStyle/>
          <a:p>
            <a:r>
              <a:rPr lang="en-US"/>
              <a:t>Click to edit Master title style</a:t>
            </a:r>
          </a:p>
        </p:txBody>
      </p:sp>
    </p:spTree>
    <p:extLst>
      <p:ext uri="{BB962C8B-B14F-4D97-AF65-F5344CB8AC3E}">
        <p14:creationId xmlns:p14="http://schemas.microsoft.com/office/powerpoint/2010/main" val="3517558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1_Table of Contents Large">
    <p:bg>
      <p:bgPr>
        <a:solidFill>
          <a:srgbClr val="F5F3F8"/>
        </a:solidFill>
        <a:effectLst/>
      </p:bgPr>
    </p:bg>
    <p:spTree>
      <p:nvGrpSpPr>
        <p:cNvPr id="1" name=""/>
        <p:cNvGrpSpPr/>
        <p:nvPr/>
      </p:nvGrpSpPr>
      <p:grpSpPr>
        <a:xfrm>
          <a:off x="0" y="0"/>
          <a:ext cx="0" cy="0"/>
          <a:chOff x="0" y="0"/>
          <a:chExt cx="0" cy="0"/>
        </a:xfrm>
      </p:grpSpPr>
      <p:sp>
        <p:nvSpPr>
          <p:cNvPr id="7" name="Espace réservé du pied de page 6">
            <a:extLst>
              <a:ext uri="{FF2B5EF4-FFF2-40B4-BE49-F238E27FC236}">
                <a16:creationId xmlns:a16="http://schemas.microsoft.com/office/drawing/2014/main" id="{208746F7-3CD2-431F-B427-E3AA9BF36F6B}"/>
              </a:ext>
            </a:extLst>
          </p:cNvPr>
          <p:cNvSpPr>
            <a:spLocks noGrp="1"/>
          </p:cNvSpPr>
          <p:nvPr>
            <p:ph type="ftr" sz="quarter" idx="21"/>
          </p:nvPr>
        </p:nvSpPr>
        <p:spPr/>
        <p:txBody>
          <a:bodyPr/>
          <a:lstStyle/>
          <a:p>
            <a:r>
              <a:rPr lang="en-US" noProof="0"/>
              <a:t>internal use</a:t>
            </a:r>
          </a:p>
        </p:txBody>
      </p:sp>
      <p:sp>
        <p:nvSpPr>
          <p:cNvPr id="8" name="Espace réservé du numéro de diapositive 7">
            <a:extLst>
              <a:ext uri="{FF2B5EF4-FFF2-40B4-BE49-F238E27FC236}">
                <a16:creationId xmlns:a16="http://schemas.microsoft.com/office/drawing/2014/main" id="{D76DFA8B-7FBD-4F98-B6B6-233EDD2317EE}"/>
              </a:ext>
            </a:extLst>
          </p:cNvPr>
          <p:cNvSpPr>
            <a:spLocks noGrp="1"/>
          </p:cNvSpPr>
          <p:nvPr>
            <p:ph type="sldNum" sz="quarter" idx="22"/>
          </p:nvPr>
        </p:nvSpPr>
        <p:spPr/>
        <p:txBody>
          <a:bodyPr/>
          <a:lstStyle/>
          <a:p>
            <a:fld id="{6B54B0F7-55DD-40D6-B7F4-70B586885C0B}" type="slidenum">
              <a:rPr lang="en-US" noProof="0" smtClean="0"/>
              <a:pPr/>
              <a:t>‹#›</a:t>
            </a:fld>
            <a:endParaRPr lang="en-US" noProof="0"/>
          </a:p>
        </p:txBody>
      </p:sp>
      <p:sp>
        <p:nvSpPr>
          <p:cNvPr id="97" name="Espace réservé du texte 17">
            <a:extLst>
              <a:ext uri="{FF2B5EF4-FFF2-40B4-BE49-F238E27FC236}">
                <a16:creationId xmlns:a16="http://schemas.microsoft.com/office/drawing/2014/main" id="{9CDF02F4-4E8C-4E89-B7C0-915F018992FE}"/>
              </a:ext>
            </a:extLst>
          </p:cNvPr>
          <p:cNvSpPr>
            <a:spLocks noGrp="1"/>
          </p:cNvSpPr>
          <p:nvPr>
            <p:ph type="body" sz="quarter" idx="26" hasCustomPrompt="1"/>
          </p:nvPr>
        </p:nvSpPr>
        <p:spPr>
          <a:xfrm>
            <a:off x="1143071" y="1960151"/>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00</a:t>
            </a:r>
          </a:p>
        </p:txBody>
      </p:sp>
      <p:sp>
        <p:nvSpPr>
          <p:cNvPr id="99" name="Espace réservé du texte 17">
            <a:extLst>
              <a:ext uri="{FF2B5EF4-FFF2-40B4-BE49-F238E27FC236}">
                <a16:creationId xmlns:a16="http://schemas.microsoft.com/office/drawing/2014/main" id="{E9841E24-6A28-4ABC-A6CA-596885012B8B}"/>
              </a:ext>
            </a:extLst>
          </p:cNvPr>
          <p:cNvSpPr>
            <a:spLocks noGrp="1"/>
          </p:cNvSpPr>
          <p:nvPr>
            <p:ph type="body" sz="quarter" idx="28" hasCustomPrompt="1"/>
          </p:nvPr>
        </p:nvSpPr>
        <p:spPr>
          <a:xfrm>
            <a:off x="1143071" y="2753672"/>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00</a:t>
            </a:r>
          </a:p>
        </p:txBody>
      </p:sp>
      <p:sp>
        <p:nvSpPr>
          <p:cNvPr id="101" name="Espace réservé du texte 17">
            <a:extLst>
              <a:ext uri="{FF2B5EF4-FFF2-40B4-BE49-F238E27FC236}">
                <a16:creationId xmlns:a16="http://schemas.microsoft.com/office/drawing/2014/main" id="{E6201C6B-3D61-415D-A81D-394F193593E8}"/>
              </a:ext>
            </a:extLst>
          </p:cNvPr>
          <p:cNvSpPr>
            <a:spLocks noGrp="1"/>
          </p:cNvSpPr>
          <p:nvPr>
            <p:ph type="body" sz="quarter" idx="31" hasCustomPrompt="1"/>
          </p:nvPr>
        </p:nvSpPr>
        <p:spPr>
          <a:xfrm>
            <a:off x="1143071" y="3541323"/>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00</a:t>
            </a:r>
          </a:p>
        </p:txBody>
      </p:sp>
      <p:sp>
        <p:nvSpPr>
          <p:cNvPr id="103" name="Espace réservé du texte 17">
            <a:extLst>
              <a:ext uri="{FF2B5EF4-FFF2-40B4-BE49-F238E27FC236}">
                <a16:creationId xmlns:a16="http://schemas.microsoft.com/office/drawing/2014/main" id="{E49EEF33-C71E-40D1-9265-9BA472F3F6C0}"/>
              </a:ext>
            </a:extLst>
          </p:cNvPr>
          <p:cNvSpPr>
            <a:spLocks noGrp="1"/>
          </p:cNvSpPr>
          <p:nvPr>
            <p:ph type="body" sz="quarter" idx="33" hasCustomPrompt="1"/>
          </p:nvPr>
        </p:nvSpPr>
        <p:spPr>
          <a:xfrm>
            <a:off x="1143071" y="4334844"/>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00</a:t>
            </a:r>
          </a:p>
        </p:txBody>
      </p:sp>
      <p:sp>
        <p:nvSpPr>
          <p:cNvPr id="105" name="Espace réservé du texte 17">
            <a:extLst>
              <a:ext uri="{FF2B5EF4-FFF2-40B4-BE49-F238E27FC236}">
                <a16:creationId xmlns:a16="http://schemas.microsoft.com/office/drawing/2014/main" id="{C11A4F59-2FB0-4630-BFDA-22FD2B557649}"/>
              </a:ext>
            </a:extLst>
          </p:cNvPr>
          <p:cNvSpPr>
            <a:spLocks noGrp="1"/>
          </p:cNvSpPr>
          <p:nvPr>
            <p:ph type="body" sz="quarter" idx="36" hasCustomPrompt="1"/>
          </p:nvPr>
        </p:nvSpPr>
        <p:spPr>
          <a:xfrm>
            <a:off x="1143071" y="5128365"/>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00</a:t>
            </a:r>
          </a:p>
        </p:txBody>
      </p:sp>
      <p:sp>
        <p:nvSpPr>
          <p:cNvPr id="117" name="Espace réservé du texte 17">
            <a:extLst>
              <a:ext uri="{FF2B5EF4-FFF2-40B4-BE49-F238E27FC236}">
                <a16:creationId xmlns:a16="http://schemas.microsoft.com/office/drawing/2014/main" id="{BC549DD2-19EC-48CD-B888-45BB704C4174}"/>
              </a:ext>
            </a:extLst>
          </p:cNvPr>
          <p:cNvSpPr>
            <a:spLocks noGrp="1"/>
          </p:cNvSpPr>
          <p:nvPr>
            <p:ph type="body" sz="quarter" idx="55" hasCustomPrompt="1"/>
          </p:nvPr>
        </p:nvSpPr>
        <p:spPr>
          <a:xfrm>
            <a:off x="6628593" y="1960151"/>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00</a:t>
            </a:r>
          </a:p>
        </p:txBody>
      </p:sp>
      <p:sp>
        <p:nvSpPr>
          <p:cNvPr id="119" name="Espace réservé du texte 17">
            <a:extLst>
              <a:ext uri="{FF2B5EF4-FFF2-40B4-BE49-F238E27FC236}">
                <a16:creationId xmlns:a16="http://schemas.microsoft.com/office/drawing/2014/main" id="{3F60EFF9-C152-4B38-A6F0-B6187C82AB3A}"/>
              </a:ext>
            </a:extLst>
          </p:cNvPr>
          <p:cNvSpPr>
            <a:spLocks noGrp="1"/>
          </p:cNvSpPr>
          <p:nvPr>
            <p:ph type="body" sz="quarter" idx="57" hasCustomPrompt="1"/>
          </p:nvPr>
        </p:nvSpPr>
        <p:spPr>
          <a:xfrm>
            <a:off x="6628593" y="2753672"/>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00</a:t>
            </a:r>
          </a:p>
        </p:txBody>
      </p:sp>
      <p:sp>
        <p:nvSpPr>
          <p:cNvPr id="121" name="Espace réservé du texte 17">
            <a:extLst>
              <a:ext uri="{FF2B5EF4-FFF2-40B4-BE49-F238E27FC236}">
                <a16:creationId xmlns:a16="http://schemas.microsoft.com/office/drawing/2014/main" id="{79245E80-9388-4650-8049-250CA8CADB14}"/>
              </a:ext>
            </a:extLst>
          </p:cNvPr>
          <p:cNvSpPr>
            <a:spLocks noGrp="1"/>
          </p:cNvSpPr>
          <p:nvPr>
            <p:ph type="body" sz="quarter" idx="59" hasCustomPrompt="1"/>
          </p:nvPr>
        </p:nvSpPr>
        <p:spPr>
          <a:xfrm>
            <a:off x="6628593" y="3541323"/>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00</a:t>
            </a:r>
          </a:p>
        </p:txBody>
      </p:sp>
      <p:sp>
        <p:nvSpPr>
          <p:cNvPr id="123" name="Espace réservé du texte 17">
            <a:extLst>
              <a:ext uri="{FF2B5EF4-FFF2-40B4-BE49-F238E27FC236}">
                <a16:creationId xmlns:a16="http://schemas.microsoft.com/office/drawing/2014/main" id="{38029C0C-186F-4AA6-979B-ED3F5FBAE0CE}"/>
              </a:ext>
            </a:extLst>
          </p:cNvPr>
          <p:cNvSpPr>
            <a:spLocks noGrp="1"/>
          </p:cNvSpPr>
          <p:nvPr>
            <p:ph type="body" sz="quarter" idx="61" hasCustomPrompt="1"/>
          </p:nvPr>
        </p:nvSpPr>
        <p:spPr>
          <a:xfrm>
            <a:off x="6628593" y="4334844"/>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00</a:t>
            </a:r>
          </a:p>
        </p:txBody>
      </p:sp>
      <p:sp>
        <p:nvSpPr>
          <p:cNvPr id="125" name="Espace réservé du texte 17">
            <a:extLst>
              <a:ext uri="{FF2B5EF4-FFF2-40B4-BE49-F238E27FC236}">
                <a16:creationId xmlns:a16="http://schemas.microsoft.com/office/drawing/2014/main" id="{59A7AD2F-F568-4503-8FF8-3611A660ED34}"/>
              </a:ext>
            </a:extLst>
          </p:cNvPr>
          <p:cNvSpPr>
            <a:spLocks noGrp="1"/>
          </p:cNvSpPr>
          <p:nvPr>
            <p:ph type="body" sz="quarter" idx="63" hasCustomPrompt="1"/>
          </p:nvPr>
        </p:nvSpPr>
        <p:spPr>
          <a:xfrm>
            <a:off x="6628593" y="5128365"/>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00</a:t>
            </a:r>
          </a:p>
        </p:txBody>
      </p:sp>
      <p:sp>
        <p:nvSpPr>
          <p:cNvPr id="171" name="Espace réservé du texte 17">
            <a:extLst>
              <a:ext uri="{FF2B5EF4-FFF2-40B4-BE49-F238E27FC236}">
                <a16:creationId xmlns:a16="http://schemas.microsoft.com/office/drawing/2014/main" id="{F76009EF-0F43-4873-91C8-26C6B0F441B3}"/>
              </a:ext>
            </a:extLst>
          </p:cNvPr>
          <p:cNvSpPr>
            <a:spLocks noGrp="1"/>
          </p:cNvSpPr>
          <p:nvPr>
            <p:ph type="body" sz="quarter" idx="83"/>
          </p:nvPr>
        </p:nvSpPr>
        <p:spPr>
          <a:xfrm>
            <a:off x="1890217" y="2311400"/>
            <a:ext cx="3984145"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172" name="Espace réservé du texte 17">
            <a:extLst>
              <a:ext uri="{FF2B5EF4-FFF2-40B4-BE49-F238E27FC236}">
                <a16:creationId xmlns:a16="http://schemas.microsoft.com/office/drawing/2014/main" id="{992C4267-8843-489C-BDA2-A7781B549C30}"/>
              </a:ext>
            </a:extLst>
          </p:cNvPr>
          <p:cNvSpPr>
            <a:spLocks noGrp="1"/>
          </p:cNvSpPr>
          <p:nvPr>
            <p:ph type="body" sz="quarter" idx="84"/>
          </p:nvPr>
        </p:nvSpPr>
        <p:spPr>
          <a:xfrm>
            <a:off x="1889033" y="1957990"/>
            <a:ext cx="3984145"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173" name="Espace réservé du texte 17">
            <a:extLst>
              <a:ext uri="{FF2B5EF4-FFF2-40B4-BE49-F238E27FC236}">
                <a16:creationId xmlns:a16="http://schemas.microsoft.com/office/drawing/2014/main" id="{9CA0A737-645E-4692-BFD7-8713830985A3}"/>
              </a:ext>
            </a:extLst>
          </p:cNvPr>
          <p:cNvSpPr>
            <a:spLocks noGrp="1"/>
          </p:cNvSpPr>
          <p:nvPr>
            <p:ph type="body" sz="quarter" idx="85"/>
          </p:nvPr>
        </p:nvSpPr>
        <p:spPr>
          <a:xfrm>
            <a:off x="1890217" y="3111067"/>
            <a:ext cx="3984145"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174" name="Espace réservé du texte 17">
            <a:extLst>
              <a:ext uri="{FF2B5EF4-FFF2-40B4-BE49-F238E27FC236}">
                <a16:creationId xmlns:a16="http://schemas.microsoft.com/office/drawing/2014/main" id="{EA07FC7D-0F48-467E-8265-8D2A4C7B25A5}"/>
              </a:ext>
            </a:extLst>
          </p:cNvPr>
          <p:cNvSpPr>
            <a:spLocks noGrp="1"/>
          </p:cNvSpPr>
          <p:nvPr>
            <p:ph type="body" sz="quarter" idx="86"/>
          </p:nvPr>
        </p:nvSpPr>
        <p:spPr>
          <a:xfrm>
            <a:off x="1889033" y="2757656"/>
            <a:ext cx="3984145"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175" name="Espace réservé du texte 17">
            <a:extLst>
              <a:ext uri="{FF2B5EF4-FFF2-40B4-BE49-F238E27FC236}">
                <a16:creationId xmlns:a16="http://schemas.microsoft.com/office/drawing/2014/main" id="{DABC94A2-3D6D-4C3B-99A1-FC80D5B47E01}"/>
              </a:ext>
            </a:extLst>
          </p:cNvPr>
          <p:cNvSpPr>
            <a:spLocks noGrp="1"/>
          </p:cNvSpPr>
          <p:nvPr>
            <p:ph type="body" sz="quarter" idx="87"/>
          </p:nvPr>
        </p:nvSpPr>
        <p:spPr>
          <a:xfrm>
            <a:off x="1890217" y="3894737"/>
            <a:ext cx="3984145"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176" name="Espace réservé du texte 17">
            <a:extLst>
              <a:ext uri="{FF2B5EF4-FFF2-40B4-BE49-F238E27FC236}">
                <a16:creationId xmlns:a16="http://schemas.microsoft.com/office/drawing/2014/main" id="{B4BCF212-97F3-4F17-A4AF-E597DA1C4089}"/>
              </a:ext>
            </a:extLst>
          </p:cNvPr>
          <p:cNvSpPr>
            <a:spLocks noGrp="1"/>
          </p:cNvSpPr>
          <p:nvPr>
            <p:ph type="body" sz="quarter" idx="88"/>
          </p:nvPr>
        </p:nvSpPr>
        <p:spPr>
          <a:xfrm>
            <a:off x="1889033" y="3541327"/>
            <a:ext cx="3984145"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177" name="Espace réservé du texte 17">
            <a:extLst>
              <a:ext uri="{FF2B5EF4-FFF2-40B4-BE49-F238E27FC236}">
                <a16:creationId xmlns:a16="http://schemas.microsoft.com/office/drawing/2014/main" id="{F13BA32F-5E1A-4B20-A528-9672446426DC}"/>
              </a:ext>
            </a:extLst>
          </p:cNvPr>
          <p:cNvSpPr>
            <a:spLocks noGrp="1"/>
          </p:cNvSpPr>
          <p:nvPr>
            <p:ph type="body" sz="quarter" idx="89"/>
          </p:nvPr>
        </p:nvSpPr>
        <p:spPr>
          <a:xfrm>
            <a:off x="1890217" y="4686405"/>
            <a:ext cx="3984145"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178" name="Espace réservé du texte 17">
            <a:extLst>
              <a:ext uri="{FF2B5EF4-FFF2-40B4-BE49-F238E27FC236}">
                <a16:creationId xmlns:a16="http://schemas.microsoft.com/office/drawing/2014/main" id="{920DB0B3-FD86-49D8-8F01-632DB0B0FF76}"/>
              </a:ext>
            </a:extLst>
          </p:cNvPr>
          <p:cNvSpPr>
            <a:spLocks noGrp="1"/>
          </p:cNvSpPr>
          <p:nvPr>
            <p:ph type="body" sz="quarter" idx="90"/>
          </p:nvPr>
        </p:nvSpPr>
        <p:spPr>
          <a:xfrm>
            <a:off x="1889033" y="4332995"/>
            <a:ext cx="3984145"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179" name="Espace réservé du texte 17">
            <a:extLst>
              <a:ext uri="{FF2B5EF4-FFF2-40B4-BE49-F238E27FC236}">
                <a16:creationId xmlns:a16="http://schemas.microsoft.com/office/drawing/2014/main" id="{4D5C3EB0-17A1-481A-8460-030803714A3D}"/>
              </a:ext>
            </a:extLst>
          </p:cNvPr>
          <p:cNvSpPr>
            <a:spLocks noGrp="1"/>
          </p:cNvSpPr>
          <p:nvPr>
            <p:ph type="body" sz="quarter" idx="91"/>
          </p:nvPr>
        </p:nvSpPr>
        <p:spPr>
          <a:xfrm>
            <a:off x="1890217" y="5485760"/>
            <a:ext cx="3984145"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180" name="Espace réservé du texte 17">
            <a:extLst>
              <a:ext uri="{FF2B5EF4-FFF2-40B4-BE49-F238E27FC236}">
                <a16:creationId xmlns:a16="http://schemas.microsoft.com/office/drawing/2014/main" id="{0BC088B8-2A7D-4727-84F1-67BE7254C140}"/>
              </a:ext>
            </a:extLst>
          </p:cNvPr>
          <p:cNvSpPr>
            <a:spLocks noGrp="1"/>
          </p:cNvSpPr>
          <p:nvPr>
            <p:ph type="body" sz="quarter" idx="92"/>
          </p:nvPr>
        </p:nvSpPr>
        <p:spPr>
          <a:xfrm>
            <a:off x="1889033" y="5132350"/>
            <a:ext cx="3984145"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191" name="Espace réservé du texte 17">
            <a:extLst>
              <a:ext uri="{FF2B5EF4-FFF2-40B4-BE49-F238E27FC236}">
                <a16:creationId xmlns:a16="http://schemas.microsoft.com/office/drawing/2014/main" id="{5599C94B-1830-4681-A21C-C4AE3554868C}"/>
              </a:ext>
            </a:extLst>
          </p:cNvPr>
          <p:cNvSpPr>
            <a:spLocks noGrp="1"/>
          </p:cNvSpPr>
          <p:nvPr>
            <p:ph type="body" sz="quarter" idx="93"/>
          </p:nvPr>
        </p:nvSpPr>
        <p:spPr>
          <a:xfrm>
            <a:off x="7376332" y="2311400"/>
            <a:ext cx="3984145"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192" name="Espace réservé du texte 17">
            <a:extLst>
              <a:ext uri="{FF2B5EF4-FFF2-40B4-BE49-F238E27FC236}">
                <a16:creationId xmlns:a16="http://schemas.microsoft.com/office/drawing/2014/main" id="{81F4A82C-0719-446F-8204-BD600D39DFA6}"/>
              </a:ext>
            </a:extLst>
          </p:cNvPr>
          <p:cNvSpPr>
            <a:spLocks noGrp="1"/>
          </p:cNvSpPr>
          <p:nvPr>
            <p:ph type="body" sz="quarter" idx="94"/>
          </p:nvPr>
        </p:nvSpPr>
        <p:spPr>
          <a:xfrm>
            <a:off x="7375148" y="1957990"/>
            <a:ext cx="3984145"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193" name="Espace réservé du texte 17">
            <a:extLst>
              <a:ext uri="{FF2B5EF4-FFF2-40B4-BE49-F238E27FC236}">
                <a16:creationId xmlns:a16="http://schemas.microsoft.com/office/drawing/2014/main" id="{EF8088A7-1D02-466E-84F0-04D764E0DC4A}"/>
              </a:ext>
            </a:extLst>
          </p:cNvPr>
          <p:cNvSpPr>
            <a:spLocks noGrp="1"/>
          </p:cNvSpPr>
          <p:nvPr>
            <p:ph type="body" sz="quarter" idx="95"/>
          </p:nvPr>
        </p:nvSpPr>
        <p:spPr>
          <a:xfrm>
            <a:off x="7376332" y="3111067"/>
            <a:ext cx="3984145"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194" name="Espace réservé du texte 17">
            <a:extLst>
              <a:ext uri="{FF2B5EF4-FFF2-40B4-BE49-F238E27FC236}">
                <a16:creationId xmlns:a16="http://schemas.microsoft.com/office/drawing/2014/main" id="{134577A3-254A-436C-A36C-9D09814B41BB}"/>
              </a:ext>
            </a:extLst>
          </p:cNvPr>
          <p:cNvSpPr>
            <a:spLocks noGrp="1"/>
          </p:cNvSpPr>
          <p:nvPr>
            <p:ph type="body" sz="quarter" idx="96"/>
          </p:nvPr>
        </p:nvSpPr>
        <p:spPr>
          <a:xfrm>
            <a:off x="7375148" y="2757656"/>
            <a:ext cx="3984145"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195" name="Espace réservé du texte 17">
            <a:extLst>
              <a:ext uri="{FF2B5EF4-FFF2-40B4-BE49-F238E27FC236}">
                <a16:creationId xmlns:a16="http://schemas.microsoft.com/office/drawing/2014/main" id="{694AA9F3-9F80-43B9-A7BA-A659EBF77CF5}"/>
              </a:ext>
            </a:extLst>
          </p:cNvPr>
          <p:cNvSpPr>
            <a:spLocks noGrp="1"/>
          </p:cNvSpPr>
          <p:nvPr>
            <p:ph type="body" sz="quarter" idx="97"/>
          </p:nvPr>
        </p:nvSpPr>
        <p:spPr>
          <a:xfrm>
            <a:off x="7376332" y="3894737"/>
            <a:ext cx="3984145"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196" name="Espace réservé du texte 17">
            <a:extLst>
              <a:ext uri="{FF2B5EF4-FFF2-40B4-BE49-F238E27FC236}">
                <a16:creationId xmlns:a16="http://schemas.microsoft.com/office/drawing/2014/main" id="{3123C134-847A-48A6-8622-283EBB3AFAB9}"/>
              </a:ext>
            </a:extLst>
          </p:cNvPr>
          <p:cNvSpPr>
            <a:spLocks noGrp="1"/>
          </p:cNvSpPr>
          <p:nvPr>
            <p:ph type="body" sz="quarter" idx="98"/>
          </p:nvPr>
        </p:nvSpPr>
        <p:spPr>
          <a:xfrm>
            <a:off x="7375148" y="3541327"/>
            <a:ext cx="3984145"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197" name="Espace réservé du texte 17">
            <a:extLst>
              <a:ext uri="{FF2B5EF4-FFF2-40B4-BE49-F238E27FC236}">
                <a16:creationId xmlns:a16="http://schemas.microsoft.com/office/drawing/2014/main" id="{EF32F629-964F-4E14-B1A1-6D678560527F}"/>
              </a:ext>
            </a:extLst>
          </p:cNvPr>
          <p:cNvSpPr>
            <a:spLocks noGrp="1"/>
          </p:cNvSpPr>
          <p:nvPr>
            <p:ph type="body" sz="quarter" idx="99"/>
          </p:nvPr>
        </p:nvSpPr>
        <p:spPr>
          <a:xfrm>
            <a:off x="7376332" y="4686405"/>
            <a:ext cx="3984145"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198" name="Espace réservé du texte 17">
            <a:extLst>
              <a:ext uri="{FF2B5EF4-FFF2-40B4-BE49-F238E27FC236}">
                <a16:creationId xmlns:a16="http://schemas.microsoft.com/office/drawing/2014/main" id="{A0F44CD8-F3DD-47F9-9C0A-6B207499E86A}"/>
              </a:ext>
            </a:extLst>
          </p:cNvPr>
          <p:cNvSpPr>
            <a:spLocks noGrp="1"/>
          </p:cNvSpPr>
          <p:nvPr>
            <p:ph type="body" sz="quarter" idx="100"/>
          </p:nvPr>
        </p:nvSpPr>
        <p:spPr>
          <a:xfrm>
            <a:off x="7375148" y="4332995"/>
            <a:ext cx="3984145"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199" name="Espace réservé du texte 17">
            <a:extLst>
              <a:ext uri="{FF2B5EF4-FFF2-40B4-BE49-F238E27FC236}">
                <a16:creationId xmlns:a16="http://schemas.microsoft.com/office/drawing/2014/main" id="{816D3008-850F-471B-9C7E-0D97399B5925}"/>
              </a:ext>
            </a:extLst>
          </p:cNvPr>
          <p:cNvSpPr>
            <a:spLocks noGrp="1"/>
          </p:cNvSpPr>
          <p:nvPr>
            <p:ph type="body" sz="quarter" idx="101"/>
          </p:nvPr>
        </p:nvSpPr>
        <p:spPr>
          <a:xfrm>
            <a:off x="7376332" y="5485760"/>
            <a:ext cx="3984145"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200" name="Espace réservé du texte 17">
            <a:extLst>
              <a:ext uri="{FF2B5EF4-FFF2-40B4-BE49-F238E27FC236}">
                <a16:creationId xmlns:a16="http://schemas.microsoft.com/office/drawing/2014/main" id="{D3020D71-C5F3-42BA-8874-B40E24DB7F68}"/>
              </a:ext>
            </a:extLst>
          </p:cNvPr>
          <p:cNvSpPr>
            <a:spLocks noGrp="1"/>
          </p:cNvSpPr>
          <p:nvPr>
            <p:ph type="body" sz="quarter" idx="102"/>
          </p:nvPr>
        </p:nvSpPr>
        <p:spPr>
          <a:xfrm>
            <a:off x="7375148" y="5132350"/>
            <a:ext cx="3984145"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3" name="Title 2">
            <a:extLst>
              <a:ext uri="{FF2B5EF4-FFF2-40B4-BE49-F238E27FC236}">
                <a16:creationId xmlns:a16="http://schemas.microsoft.com/office/drawing/2014/main" id="{83399648-618D-47E8-91C9-BB5481D9892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85211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36.xml><?xml version="1.0" encoding="utf-8"?>
<p:sldLayout xmlns:a="http://schemas.openxmlformats.org/drawingml/2006/main" xmlns:r="http://schemas.openxmlformats.org/officeDocument/2006/relationships" xmlns:p="http://schemas.openxmlformats.org/presentationml/2006/main" showMasterSp="0" preserve="1" userDrawn="1">
  <p:cSld name="1_Chapter (Light)">
    <p:spTree>
      <p:nvGrpSpPr>
        <p:cNvPr id="1" name=""/>
        <p:cNvGrpSpPr/>
        <p:nvPr/>
      </p:nvGrpSpPr>
      <p:grpSpPr>
        <a:xfrm>
          <a:off x="0" y="0"/>
          <a:ext cx="0" cy="0"/>
          <a:chOff x="0" y="0"/>
          <a:chExt cx="0" cy="0"/>
        </a:xfrm>
      </p:grpSpPr>
      <p:pic>
        <p:nvPicPr>
          <p:cNvPr id="5" name="Graphique 4">
            <a:extLst>
              <a:ext uri="{FF2B5EF4-FFF2-40B4-BE49-F238E27FC236}">
                <a16:creationId xmlns:a16="http://schemas.microsoft.com/office/drawing/2014/main" id="{D97075C2-D640-40B7-B715-DE36BBB3FC47}"/>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498963" y="4159250"/>
            <a:ext cx="1271271" cy="1257300"/>
          </a:xfrm>
          <a:prstGeom prst="rect">
            <a:avLst/>
          </a:prstGeom>
        </p:spPr>
      </p:pic>
      <p:sp>
        <p:nvSpPr>
          <p:cNvPr id="7" name="Espace réservé du texte 17">
            <a:extLst>
              <a:ext uri="{FF2B5EF4-FFF2-40B4-BE49-F238E27FC236}">
                <a16:creationId xmlns:a16="http://schemas.microsoft.com/office/drawing/2014/main" id="{1CE40FF4-616D-467E-AEDB-B9934FB2C80A}"/>
              </a:ext>
            </a:extLst>
          </p:cNvPr>
          <p:cNvSpPr>
            <a:spLocks noGrp="1"/>
          </p:cNvSpPr>
          <p:nvPr>
            <p:ph type="body" sz="quarter" idx="22" hasCustomPrompt="1"/>
          </p:nvPr>
        </p:nvSpPr>
        <p:spPr>
          <a:xfrm>
            <a:off x="1158241" y="3020997"/>
            <a:ext cx="1118105" cy="443199"/>
          </a:xfrm>
        </p:spPr>
        <p:txBody>
          <a:bodyPr vert="horz" lIns="0" tIns="0" rIns="0" bIns="0" rtlCol="0">
            <a:noAutofit/>
          </a:bodyPr>
          <a:lstStyle>
            <a:lvl1pPr>
              <a:defRPr lang="en-US" sz="3200" b="1" noProof="0" dirty="0">
                <a:solidFill>
                  <a:schemeClr val="tx1"/>
                </a:solidFill>
              </a:defRPr>
            </a:lvl1pPr>
          </a:lstStyle>
          <a:p>
            <a:pPr lvl="0" algn="r">
              <a:lnSpc>
                <a:spcPct val="90000"/>
              </a:lnSpc>
            </a:pPr>
            <a:r>
              <a:rPr lang="en-US" noProof="0"/>
              <a:t>00</a:t>
            </a:r>
          </a:p>
        </p:txBody>
      </p:sp>
      <p:sp>
        <p:nvSpPr>
          <p:cNvPr id="8" name="Espace réservé du texte 17">
            <a:extLst>
              <a:ext uri="{FF2B5EF4-FFF2-40B4-BE49-F238E27FC236}">
                <a16:creationId xmlns:a16="http://schemas.microsoft.com/office/drawing/2014/main" id="{2C7B456D-17FA-4CA6-A94C-1F15CC23B221}"/>
              </a:ext>
            </a:extLst>
          </p:cNvPr>
          <p:cNvSpPr>
            <a:spLocks noGrp="1"/>
          </p:cNvSpPr>
          <p:nvPr>
            <p:ph type="body" sz="quarter" idx="23"/>
          </p:nvPr>
        </p:nvSpPr>
        <p:spPr>
          <a:xfrm>
            <a:off x="2679091" y="3020997"/>
            <a:ext cx="6517348" cy="443199"/>
          </a:xfrm>
        </p:spPr>
        <p:txBody>
          <a:bodyPr/>
          <a:lstStyle>
            <a:lvl1pPr>
              <a:lnSpc>
                <a:spcPct val="90000"/>
              </a:lnSpc>
              <a:defRPr lang="fr-FR" sz="3200" b="1" i="0" kern="1200" dirty="0" err="1">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en-US" noProof="0"/>
              <a:t>Click to edit Master text styles</a:t>
            </a:r>
          </a:p>
        </p:txBody>
      </p:sp>
      <p:sp>
        <p:nvSpPr>
          <p:cNvPr id="9" name="Espace réservé du texte 17">
            <a:extLst>
              <a:ext uri="{FF2B5EF4-FFF2-40B4-BE49-F238E27FC236}">
                <a16:creationId xmlns:a16="http://schemas.microsoft.com/office/drawing/2014/main" id="{A4BDC3FC-500C-4A36-AFD2-52224706F782}"/>
              </a:ext>
            </a:extLst>
          </p:cNvPr>
          <p:cNvSpPr>
            <a:spLocks noGrp="1"/>
          </p:cNvSpPr>
          <p:nvPr>
            <p:ph type="body" sz="quarter" idx="24"/>
          </p:nvPr>
        </p:nvSpPr>
        <p:spPr>
          <a:xfrm>
            <a:off x="2679091" y="3980878"/>
            <a:ext cx="6517348" cy="315415"/>
          </a:xfrm>
        </p:spPr>
        <p:txBody>
          <a:bodyPr/>
          <a:lstStyle>
            <a:lvl1pPr>
              <a:lnSpc>
                <a:spcPct val="90000"/>
              </a:lnSpc>
              <a:defRPr lang="fr-FR" sz="1867" b="0" i="1" kern="1200" dirty="0" err="1">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en-US" noProof="0"/>
              <a:t>Click to edit Master text styles</a:t>
            </a:r>
          </a:p>
        </p:txBody>
      </p:sp>
      <p:sp>
        <p:nvSpPr>
          <p:cNvPr id="10" name="Espace réservé du texte 17">
            <a:extLst>
              <a:ext uri="{FF2B5EF4-FFF2-40B4-BE49-F238E27FC236}">
                <a16:creationId xmlns:a16="http://schemas.microsoft.com/office/drawing/2014/main" id="{A97CE5D1-697D-4C34-8623-6B2871AE2E2D}"/>
              </a:ext>
            </a:extLst>
          </p:cNvPr>
          <p:cNvSpPr>
            <a:spLocks noGrp="1"/>
          </p:cNvSpPr>
          <p:nvPr>
            <p:ph type="body" sz="quarter" idx="25"/>
          </p:nvPr>
        </p:nvSpPr>
        <p:spPr>
          <a:xfrm>
            <a:off x="2679091" y="3554158"/>
            <a:ext cx="6517348" cy="315415"/>
          </a:xfrm>
        </p:spPr>
        <p:txBody>
          <a:bodyPr/>
          <a:lstStyle>
            <a:lvl1pPr>
              <a:lnSpc>
                <a:spcPct val="90000"/>
              </a:lnSpc>
              <a:defRPr lang="fr-FR" sz="1867" b="0" i="0" kern="1200" cap="all" baseline="0" dirty="0" err="1">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indent="0">
              <a:lnSpc>
                <a:spcPct val="90000"/>
              </a:lnSpc>
              <a:spcBef>
                <a:spcPts val="800"/>
              </a:spcBef>
              <a:buFont typeface="Arial" panose="020B0604020202020204" pitchFamily="34" charset="0"/>
              <a:buNone/>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en-US" noProof="0"/>
              <a:t>Click to edit Master text styles</a:t>
            </a:r>
          </a:p>
        </p:txBody>
      </p:sp>
    </p:spTree>
    <p:extLst>
      <p:ext uri="{BB962C8B-B14F-4D97-AF65-F5344CB8AC3E}">
        <p14:creationId xmlns:p14="http://schemas.microsoft.com/office/powerpoint/2010/main" val="1562604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preserve="1" userDrawn="1">
  <p:cSld name="1_Chapter (Light) Option 2">
    <p:bg>
      <p:bgPr>
        <a:solidFill>
          <a:schemeClr val="bg1"/>
        </a:solidFill>
        <a:effectLst/>
      </p:bgPr>
    </p:bg>
    <p:spTree>
      <p:nvGrpSpPr>
        <p:cNvPr id="1" name=""/>
        <p:cNvGrpSpPr/>
        <p:nvPr/>
      </p:nvGrpSpPr>
      <p:grpSpPr>
        <a:xfrm>
          <a:off x="0" y="0"/>
          <a:ext cx="0" cy="0"/>
          <a:chOff x="0" y="0"/>
          <a:chExt cx="0" cy="0"/>
        </a:xfrm>
      </p:grpSpPr>
      <p:sp>
        <p:nvSpPr>
          <p:cNvPr id="14" name="Espace réservé du texte 17">
            <a:extLst>
              <a:ext uri="{FF2B5EF4-FFF2-40B4-BE49-F238E27FC236}">
                <a16:creationId xmlns:a16="http://schemas.microsoft.com/office/drawing/2014/main" id="{B077D764-009F-4B11-889B-7C1F77AE7EF8}"/>
              </a:ext>
            </a:extLst>
          </p:cNvPr>
          <p:cNvSpPr>
            <a:spLocks noGrp="1"/>
          </p:cNvSpPr>
          <p:nvPr>
            <p:ph type="body" sz="quarter" idx="22" hasCustomPrompt="1"/>
          </p:nvPr>
        </p:nvSpPr>
        <p:spPr>
          <a:xfrm>
            <a:off x="1158241" y="3020997"/>
            <a:ext cx="1118105" cy="443199"/>
          </a:xfrm>
        </p:spPr>
        <p:txBody>
          <a:bodyPr vert="horz" lIns="0" tIns="0" rIns="0" bIns="0" rtlCol="0">
            <a:noAutofit/>
          </a:bodyPr>
          <a:lstStyle>
            <a:lvl1pPr algn="r">
              <a:defRPr lang="en-US" sz="3200" b="1" noProof="0" dirty="0">
                <a:solidFill>
                  <a:schemeClr val="tx1"/>
                </a:solidFill>
              </a:defRPr>
            </a:lvl1pPr>
          </a:lstStyle>
          <a:p>
            <a:pPr lvl="0">
              <a:lnSpc>
                <a:spcPct val="90000"/>
              </a:lnSpc>
            </a:pPr>
            <a:r>
              <a:rPr lang="en-US" noProof="0"/>
              <a:t>00</a:t>
            </a:r>
          </a:p>
        </p:txBody>
      </p:sp>
      <p:sp>
        <p:nvSpPr>
          <p:cNvPr id="15" name="Espace réservé du texte 17">
            <a:extLst>
              <a:ext uri="{FF2B5EF4-FFF2-40B4-BE49-F238E27FC236}">
                <a16:creationId xmlns:a16="http://schemas.microsoft.com/office/drawing/2014/main" id="{26F07BC6-BD1D-4953-9F45-D190CB67B241}"/>
              </a:ext>
            </a:extLst>
          </p:cNvPr>
          <p:cNvSpPr>
            <a:spLocks noGrp="1"/>
          </p:cNvSpPr>
          <p:nvPr>
            <p:ph type="body" sz="quarter" idx="23"/>
          </p:nvPr>
        </p:nvSpPr>
        <p:spPr>
          <a:xfrm>
            <a:off x="2679091" y="3020997"/>
            <a:ext cx="6517348" cy="443199"/>
          </a:xfrm>
        </p:spPr>
        <p:txBody>
          <a:bodyPr/>
          <a:lstStyle>
            <a:lvl1pPr>
              <a:lnSpc>
                <a:spcPct val="90000"/>
              </a:lnSpc>
              <a:defRPr lang="fr-FR" sz="3200" b="1" i="0" kern="1200" dirty="0" err="1">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en-US" noProof="0"/>
              <a:t>Click to edit Master text styles</a:t>
            </a:r>
          </a:p>
        </p:txBody>
      </p:sp>
      <p:sp>
        <p:nvSpPr>
          <p:cNvPr id="6" name="Espace réservé du texte 17">
            <a:extLst>
              <a:ext uri="{FF2B5EF4-FFF2-40B4-BE49-F238E27FC236}">
                <a16:creationId xmlns:a16="http://schemas.microsoft.com/office/drawing/2014/main" id="{FB6BFF7B-8B97-443F-8D19-A75C20F978D1}"/>
              </a:ext>
            </a:extLst>
          </p:cNvPr>
          <p:cNvSpPr>
            <a:spLocks noGrp="1"/>
          </p:cNvSpPr>
          <p:nvPr>
            <p:ph type="body" sz="quarter" idx="24"/>
          </p:nvPr>
        </p:nvSpPr>
        <p:spPr>
          <a:xfrm>
            <a:off x="2679091" y="3980878"/>
            <a:ext cx="6517348" cy="315415"/>
          </a:xfrm>
        </p:spPr>
        <p:txBody>
          <a:bodyPr/>
          <a:lstStyle>
            <a:lvl1pPr>
              <a:lnSpc>
                <a:spcPct val="90000"/>
              </a:lnSpc>
              <a:defRPr lang="fr-FR" sz="1867" b="0" i="1" kern="1200" dirty="0" err="1">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en-US" noProof="0"/>
              <a:t>Click to edit Master text styles</a:t>
            </a:r>
          </a:p>
        </p:txBody>
      </p:sp>
      <p:sp>
        <p:nvSpPr>
          <p:cNvPr id="7" name="Espace réservé du texte 17">
            <a:extLst>
              <a:ext uri="{FF2B5EF4-FFF2-40B4-BE49-F238E27FC236}">
                <a16:creationId xmlns:a16="http://schemas.microsoft.com/office/drawing/2014/main" id="{DA36FF3D-AF0A-45ED-BF39-F628AE9DBF56}"/>
              </a:ext>
            </a:extLst>
          </p:cNvPr>
          <p:cNvSpPr>
            <a:spLocks noGrp="1"/>
          </p:cNvSpPr>
          <p:nvPr>
            <p:ph type="body" sz="quarter" idx="25"/>
          </p:nvPr>
        </p:nvSpPr>
        <p:spPr>
          <a:xfrm>
            <a:off x="2679091" y="3554158"/>
            <a:ext cx="6517348" cy="315415"/>
          </a:xfrm>
        </p:spPr>
        <p:txBody>
          <a:bodyPr/>
          <a:lstStyle>
            <a:lvl1pPr>
              <a:lnSpc>
                <a:spcPct val="90000"/>
              </a:lnSpc>
              <a:defRPr lang="fr-FR" sz="1867" b="0" i="0" kern="1200" cap="all" baseline="0" dirty="0" err="1">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en-US" noProof="0"/>
              <a:t>Click to edit Master text styles</a:t>
            </a:r>
          </a:p>
        </p:txBody>
      </p:sp>
      <p:pic>
        <p:nvPicPr>
          <p:cNvPr id="8" name="Graphique 4">
            <a:extLst>
              <a:ext uri="{FF2B5EF4-FFF2-40B4-BE49-F238E27FC236}">
                <a16:creationId xmlns:a16="http://schemas.microsoft.com/office/drawing/2014/main" id="{8304C7AB-4C03-445E-AB02-650736116614}"/>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216013" y="964399"/>
            <a:ext cx="1271271" cy="1257300"/>
          </a:xfrm>
          <a:prstGeom prst="rect">
            <a:avLst/>
          </a:prstGeom>
        </p:spPr>
      </p:pic>
    </p:spTree>
    <p:extLst>
      <p:ext uri="{BB962C8B-B14F-4D97-AF65-F5344CB8AC3E}">
        <p14:creationId xmlns:p14="http://schemas.microsoft.com/office/powerpoint/2010/main" val="2084772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preserve="1" userDrawn="1">
  <p:cSld name="1_Chapter (Light) Option 3">
    <p:bg>
      <p:bgPr>
        <a:solidFill>
          <a:schemeClr val="bg1"/>
        </a:solidFill>
        <a:effectLst/>
      </p:bgPr>
    </p:bg>
    <p:spTree>
      <p:nvGrpSpPr>
        <p:cNvPr id="1" name=""/>
        <p:cNvGrpSpPr/>
        <p:nvPr/>
      </p:nvGrpSpPr>
      <p:grpSpPr>
        <a:xfrm>
          <a:off x="0" y="0"/>
          <a:ext cx="0" cy="0"/>
          <a:chOff x="0" y="0"/>
          <a:chExt cx="0" cy="0"/>
        </a:xfrm>
      </p:grpSpPr>
      <p:sp>
        <p:nvSpPr>
          <p:cNvPr id="14" name="Espace réservé du texte 17">
            <a:extLst>
              <a:ext uri="{FF2B5EF4-FFF2-40B4-BE49-F238E27FC236}">
                <a16:creationId xmlns:a16="http://schemas.microsoft.com/office/drawing/2014/main" id="{B077D764-009F-4B11-889B-7C1F77AE7EF8}"/>
              </a:ext>
            </a:extLst>
          </p:cNvPr>
          <p:cNvSpPr>
            <a:spLocks noGrp="1"/>
          </p:cNvSpPr>
          <p:nvPr>
            <p:ph type="body" sz="quarter" idx="22" hasCustomPrompt="1"/>
          </p:nvPr>
        </p:nvSpPr>
        <p:spPr>
          <a:xfrm>
            <a:off x="1158241" y="3020997"/>
            <a:ext cx="1118105" cy="443199"/>
          </a:xfrm>
        </p:spPr>
        <p:txBody>
          <a:bodyPr vert="horz" lIns="0" tIns="0" rIns="0" bIns="0" rtlCol="0">
            <a:noAutofit/>
          </a:bodyPr>
          <a:lstStyle>
            <a:lvl1pPr algn="r">
              <a:defRPr lang="en-US" sz="3200" b="1" noProof="0" dirty="0">
                <a:solidFill>
                  <a:schemeClr val="tx1"/>
                </a:solidFill>
              </a:defRPr>
            </a:lvl1pPr>
          </a:lstStyle>
          <a:p>
            <a:pPr lvl="0">
              <a:lnSpc>
                <a:spcPct val="90000"/>
              </a:lnSpc>
            </a:pPr>
            <a:r>
              <a:rPr lang="en-US" noProof="0"/>
              <a:t>00</a:t>
            </a:r>
          </a:p>
        </p:txBody>
      </p:sp>
      <p:sp>
        <p:nvSpPr>
          <p:cNvPr id="15" name="Espace réservé du texte 17">
            <a:extLst>
              <a:ext uri="{FF2B5EF4-FFF2-40B4-BE49-F238E27FC236}">
                <a16:creationId xmlns:a16="http://schemas.microsoft.com/office/drawing/2014/main" id="{26F07BC6-BD1D-4953-9F45-D190CB67B241}"/>
              </a:ext>
            </a:extLst>
          </p:cNvPr>
          <p:cNvSpPr>
            <a:spLocks noGrp="1"/>
          </p:cNvSpPr>
          <p:nvPr>
            <p:ph type="body" sz="quarter" idx="23"/>
          </p:nvPr>
        </p:nvSpPr>
        <p:spPr>
          <a:xfrm>
            <a:off x="2679091" y="3020997"/>
            <a:ext cx="6517348" cy="443199"/>
          </a:xfrm>
        </p:spPr>
        <p:txBody>
          <a:bodyPr/>
          <a:lstStyle>
            <a:lvl1pPr>
              <a:lnSpc>
                <a:spcPct val="90000"/>
              </a:lnSpc>
              <a:defRPr lang="fr-FR" sz="3200" b="1" i="0" kern="1200" dirty="0" err="1">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en-US" noProof="0"/>
              <a:t>Click to edit Master text styles</a:t>
            </a:r>
          </a:p>
        </p:txBody>
      </p:sp>
      <p:sp>
        <p:nvSpPr>
          <p:cNvPr id="6" name="Espace réservé du texte 17">
            <a:extLst>
              <a:ext uri="{FF2B5EF4-FFF2-40B4-BE49-F238E27FC236}">
                <a16:creationId xmlns:a16="http://schemas.microsoft.com/office/drawing/2014/main" id="{FB6BFF7B-8B97-443F-8D19-A75C20F978D1}"/>
              </a:ext>
            </a:extLst>
          </p:cNvPr>
          <p:cNvSpPr>
            <a:spLocks noGrp="1"/>
          </p:cNvSpPr>
          <p:nvPr>
            <p:ph type="body" sz="quarter" idx="24"/>
          </p:nvPr>
        </p:nvSpPr>
        <p:spPr>
          <a:xfrm>
            <a:off x="2679091" y="3980878"/>
            <a:ext cx="6517348" cy="315415"/>
          </a:xfrm>
        </p:spPr>
        <p:txBody>
          <a:bodyPr/>
          <a:lstStyle>
            <a:lvl1pPr>
              <a:lnSpc>
                <a:spcPct val="90000"/>
              </a:lnSpc>
              <a:defRPr lang="fr-FR" sz="1867" b="0" i="1" kern="1200" dirty="0" err="1">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en-US" noProof="0"/>
              <a:t>Click to edit Master text styles</a:t>
            </a:r>
          </a:p>
        </p:txBody>
      </p:sp>
      <p:sp>
        <p:nvSpPr>
          <p:cNvPr id="7" name="Espace réservé du texte 17">
            <a:extLst>
              <a:ext uri="{FF2B5EF4-FFF2-40B4-BE49-F238E27FC236}">
                <a16:creationId xmlns:a16="http://schemas.microsoft.com/office/drawing/2014/main" id="{DA36FF3D-AF0A-45ED-BF39-F628AE9DBF56}"/>
              </a:ext>
            </a:extLst>
          </p:cNvPr>
          <p:cNvSpPr>
            <a:spLocks noGrp="1"/>
          </p:cNvSpPr>
          <p:nvPr>
            <p:ph type="body" sz="quarter" idx="25"/>
          </p:nvPr>
        </p:nvSpPr>
        <p:spPr>
          <a:xfrm>
            <a:off x="2679091" y="3554158"/>
            <a:ext cx="6517348" cy="315415"/>
          </a:xfrm>
        </p:spPr>
        <p:txBody>
          <a:bodyPr/>
          <a:lstStyle>
            <a:lvl1pPr>
              <a:lnSpc>
                <a:spcPct val="90000"/>
              </a:lnSpc>
              <a:defRPr lang="fr-FR" sz="1867" b="0" i="0" kern="1200" cap="all" baseline="0" dirty="0" err="1">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en-US" noProof="0"/>
              <a:t>Click to edit Master text styles</a:t>
            </a:r>
          </a:p>
        </p:txBody>
      </p:sp>
      <p:pic>
        <p:nvPicPr>
          <p:cNvPr id="8" name="Graphique 4">
            <a:extLst>
              <a:ext uri="{FF2B5EF4-FFF2-40B4-BE49-F238E27FC236}">
                <a16:creationId xmlns:a16="http://schemas.microsoft.com/office/drawing/2014/main" id="{47A4CFED-9962-48A7-8ED7-BCB4523B3A34}"/>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16607" y="5024590"/>
            <a:ext cx="1271271" cy="1257300"/>
          </a:xfrm>
          <a:prstGeom prst="rect">
            <a:avLst/>
          </a:prstGeom>
        </p:spPr>
      </p:pic>
    </p:spTree>
    <p:extLst>
      <p:ext uri="{BB962C8B-B14F-4D97-AF65-F5344CB8AC3E}">
        <p14:creationId xmlns:p14="http://schemas.microsoft.com/office/powerpoint/2010/main" val="1763551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preserve="1" userDrawn="1">
  <p:cSld name="1_Chapter (Dark)">
    <p:bg>
      <p:bgPr>
        <a:solidFill>
          <a:srgbClr val="1E034A"/>
        </a:solidFill>
        <a:effectLst/>
      </p:bgPr>
    </p:bg>
    <p:spTree>
      <p:nvGrpSpPr>
        <p:cNvPr id="1" name=""/>
        <p:cNvGrpSpPr/>
        <p:nvPr/>
      </p:nvGrpSpPr>
      <p:grpSpPr>
        <a:xfrm>
          <a:off x="0" y="0"/>
          <a:ext cx="0" cy="0"/>
          <a:chOff x="0" y="0"/>
          <a:chExt cx="0" cy="0"/>
        </a:xfrm>
      </p:grpSpPr>
      <p:pic>
        <p:nvPicPr>
          <p:cNvPr id="5" name="Graphique 4">
            <a:extLst>
              <a:ext uri="{FF2B5EF4-FFF2-40B4-BE49-F238E27FC236}">
                <a16:creationId xmlns:a16="http://schemas.microsoft.com/office/drawing/2014/main" id="{D97075C2-D640-40B7-B715-DE36BBB3FC47}"/>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498963" y="4159250"/>
            <a:ext cx="1271271" cy="1257300"/>
          </a:xfrm>
          <a:prstGeom prst="rect">
            <a:avLst/>
          </a:prstGeom>
        </p:spPr>
      </p:pic>
      <p:sp>
        <p:nvSpPr>
          <p:cNvPr id="14" name="Espace réservé du texte 17">
            <a:extLst>
              <a:ext uri="{FF2B5EF4-FFF2-40B4-BE49-F238E27FC236}">
                <a16:creationId xmlns:a16="http://schemas.microsoft.com/office/drawing/2014/main" id="{B077D764-009F-4B11-889B-7C1F77AE7EF8}"/>
              </a:ext>
            </a:extLst>
          </p:cNvPr>
          <p:cNvSpPr>
            <a:spLocks noGrp="1"/>
          </p:cNvSpPr>
          <p:nvPr>
            <p:ph type="body" sz="quarter" idx="22" hasCustomPrompt="1"/>
          </p:nvPr>
        </p:nvSpPr>
        <p:spPr>
          <a:xfrm>
            <a:off x="1158241" y="3020997"/>
            <a:ext cx="1118105" cy="443199"/>
          </a:xfrm>
        </p:spPr>
        <p:txBody>
          <a:bodyPr vert="horz" lIns="0" tIns="0" rIns="0" bIns="0" rtlCol="0">
            <a:noAutofit/>
          </a:bodyPr>
          <a:lstStyle>
            <a:lvl1pPr algn="r">
              <a:defRPr lang="en-US" sz="3200" b="1" noProof="0" dirty="0">
                <a:solidFill>
                  <a:schemeClr val="bg2"/>
                </a:solidFill>
              </a:defRPr>
            </a:lvl1pPr>
          </a:lstStyle>
          <a:p>
            <a:pPr lvl="0">
              <a:lnSpc>
                <a:spcPct val="90000"/>
              </a:lnSpc>
            </a:pPr>
            <a:r>
              <a:rPr lang="en-US" noProof="0"/>
              <a:t>00</a:t>
            </a:r>
          </a:p>
        </p:txBody>
      </p:sp>
      <p:sp>
        <p:nvSpPr>
          <p:cNvPr id="15" name="Espace réservé du texte 17">
            <a:extLst>
              <a:ext uri="{FF2B5EF4-FFF2-40B4-BE49-F238E27FC236}">
                <a16:creationId xmlns:a16="http://schemas.microsoft.com/office/drawing/2014/main" id="{26F07BC6-BD1D-4953-9F45-D190CB67B241}"/>
              </a:ext>
            </a:extLst>
          </p:cNvPr>
          <p:cNvSpPr>
            <a:spLocks noGrp="1"/>
          </p:cNvSpPr>
          <p:nvPr>
            <p:ph type="body" sz="quarter" idx="23"/>
          </p:nvPr>
        </p:nvSpPr>
        <p:spPr>
          <a:xfrm>
            <a:off x="2679091" y="3020997"/>
            <a:ext cx="6517348" cy="443199"/>
          </a:xfrm>
        </p:spPr>
        <p:txBody>
          <a:bodyPr/>
          <a:lstStyle>
            <a:lvl1pPr>
              <a:lnSpc>
                <a:spcPct val="90000"/>
              </a:lnSpc>
              <a:defRPr lang="fr-FR" sz="3200" b="1" i="0" kern="1200" dirty="0" err="1">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en-US" noProof="0"/>
              <a:t>Click to edit Master text styles</a:t>
            </a:r>
          </a:p>
        </p:txBody>
      </p:sp>
      <p:sp>
        <p:nvSpPr>
          <p:cNvPr id="6" name="Espace réservé du texte 17">
            <a:extLst>
              <a:ext uri="{FF2B5EF4-FFF2-40B4-BE49-F238E27FC236}">
                <a16:creationId xmlns:a16="http://schemas.microsoft.com/office/drawing/2014/main" id="{FB6BFF7B-8B97-443F-8D19-A75C20F978D1}"/>
              </a:ext>
            </a:extLst>
          </p:cNvPr>
          <p:cNvSpPr>
            <a:spLocks noGrp="1"/>
          </p:cNvSpPr>
          <p:nvPr>
            <p:ph type="body" sz="quarter" idx="24"/>
          </p:nvPr>
        </p:nvSpPr>
        <p:spPr>
          <a:xfrm>
            <a:off x="2679091" y="3980878"/>
            <a:ext cx="6517348" cy="315415"/>
          </a:xfrm>
        </p:spPr>
        <p:txBody>
          <a:bodyPr/>
          <a:lstStyle>
            <a:lvl1pPr>
              <a:lnSpc>
                <a:spcPct val="90000"/>
              </a:lnSpc>
              <a:defRPr lang="fr-FR" sz="1867" b="0" i="1" kern="1200" dirty="0" err="1">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en-US" noProof="0"/>
              <a:t>Click to edit Master text styles</a:t>
            </a:r>
          </a:p>
        </p:txBody>
      </p:sp>
      <p:sp>
        <p:nvSpPr>
          <p:cNvPr id="7" name="Espace réservé du texte 17">
            <a:extLst>
              <a:ext uri="{FF2B5EF4-FFF2-40B4-BE49-F238E27FC236}">
                <a16:creationId xmlns:a16="http://schemas.microsoft.com/office/drawing/2014/main" id="{DA36FF3D-AF0A-45ED-BF39-F628AE9DBF56}"/>
              </a:ext>
            </a:extLst>
          </p:cNvPr>
          <p:cNvSpPr>
            <a:spLocks noGrp="1"/>
          </p:cNvSpPr>
          <p:nvPr>
            <p:ph type="body" sz="quarter" idx="25"/>
          </p:nvPr>
        </p:nvSpPr>
        <p:spPr>
          <a:xfrm>
            <a:off x="2679091" y="3554158"/>
            <a:ext cx="6517348" cy="315415"/>
          </a:xfrm>
        </p:spPr>
        <p:txBody>
          <a:bodyPr/>
          <a:lstStyle>
            <a:lvl1pPr>
              <a:lnSpc>
                <a:spcPct val="90000"/>
              </a:lnSpc>
              <a:defRPr lang="fr-FR" sz="1867" b="0" i="0" kern="1200" cap="all" baseline="0" dirty="0" err="1">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en-US" noProof="0"/>
              <a:t>Click to edit Master text styles</a:t>
            </a:r>
          </a:p>
        </p:txBody>
      </p:sp>
    </p:spTree>
    <p:extLst>
      <p:ext uri="{BB962C8B-B14F-4D97-AF65-F5344CB8AC3E}">
        <p14:creationId xmlns:p14="http://schemas.microsoft.com/office/powerpoint/2010/main" val="2365298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ONE COLUMN TEX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998400" y="1330125"/>
            <a:ext cx="10195200" cy="4978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itle 2"/>
          <p:cNvSpPr>
            <a:spLocks noGrp="1"/>
          </p:cNvSpPr>
          <p:nvPr>
            <p:ph type="title" hasCustomPrompt="1"/>
          </p:nvPr>
        </p:nvSpPr>
        <p:spPr/>
        <p:txBody>
          <a:bodyPr/>
          <a:lstStyle>
            <a:lvl1pPr>
              <a:defRPr/>
            </a:lvl1pPr>
          </a:lstStyle>
          <a:p>
            <a:r>
              <a:rPr lang="en-US"/>
              <a:t>One Column</a:t>
            </a:r>
            <a:endParaRPr lang="en-GB"/>
          </a:p>
        </p:txBody>
      </p:sp>
      <p:sp>
        <p:nvSpPr>
          <p:cNvPr id="4" name="Slide Number Placeholder 4">
            <a:extLst>
              <a:ext uri="{FF2B5EF4-FFF2-40B4-BE49-F238E27FC236}">
                <a16:creationId xmlns:a16="http://schemas.microsoft.com/office/drawing/2014/main" id="{562CF6F7-2162-196D-5CF4-17FB5CBCF2DF}"/>
              </a:ext>
            </a:extLst>
          </p:cNvPr>
          <p:cNvSpPr>
            <a:spLocks noGrp="1"/>
          </p:cNvSpPr>
          <p:nvPr>
            <p:ph type="sldNum" sz="quarter" idx="17"/>
          </p:nvPr>
        </p:nvSpPr>
        <p:spPr>
          <a:xfrm>
            <a:off x="623887" y="6400192"/>
            <a:ext cx="601598" cy="216000"/>
          </a:xfrm>
        </p:spPr>
        <p:txBody>
          <a:bodyPr/>
          <a:lstStyle>
            <a:lvl1pPr>
              <a:defRPr>
                <a:solidFill>
                  <a:schemeClr val="bg1">
                    <a:lumMod val="95000"/>
                  </a:schemeClr>
                </a:solidFill>
              </a:defRPr>
            </a:lvl1pPr>
          </a:lstStyle>
          <a:p>
            <a:fld id="{416F211E-B70F-483B-9812-4267071FCACC}" type="slidenum">
              <a:rPr lang="en-GB" smtClean="0"/>
              <a:pPr/>
              <a:t>‹#›</a:t>
            </a:fld>
            <a:endParaRPr lang="en-GB"/>
          </a:p>
        </p:txBody>
      </p:sp>
      <p:sp>
        <p:nvSpPr>
          <p:cNvPr id="2" name="TextBox 1">
            <a:extLst>
              <a:ext uri="{FF2B5EF4-FFF2-40B4-BE49-F238E27FC236}">
                <a16:creationId xmlns:a16="http://schemas.microsoft.com/office/drawing/2014/main" id="{80F1157B-7108-4DB8-2F85-720615CFB516}"/>
              </a:ext>
            </a:extLst>
          </p:cNvPr>
          <p:cNvSpPr txBox="1"/>
          <p:nvPr userDrawn="1"/>
        </p:nvSpPr>
        <p:spPr>
          <a:xfrm>
            <a:off x="11086214" y="21267"/>
            <a:ext cx="1091606" cy="369332"/>
          </a:xfrm>
          <a:prstGeom prst="rect">
            <a:avLst/>
          </a:prstGeom>
          <a:noFill/>
        </p:spPr>
        <p:txBody>
          <a:bodyPr wrap="square" rtlCol="0">
            <a:spAutoFit/>
          </a:bodyPr>
          <a:lstStyle/>
          <a:p>
            <a:pPr algn="ctr"/>
            <a:r>
              <a:rPr lang="en-GB">
                <a:solidFill>
                  <a:srgbClr val="FF0000"/>
                </a:solidFill>
              </a:rPr>
              <a:t>DRAFT</a:t>
            </a:r>
          </a:p>
        </p:txBody>
      </p:sp>
    </p:spTree>
    <p:extLst>
      <p:ext uri="{BB962C8B-B14F-4D97-AF65-F5344CB8AC3E}">
        <p14:creationId xmlns:p14="http://schemas.microsoft.com/office/powerpoint/2010/main" val="2890215302"/>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showMasterSp="0" preserve="1" userDrawn="1">
  <p:cSld name="1_Chapter (Dark) Option 2">
    <p:bg>
      <p:bgPr>
        <a:solidFill>
          <a:srgbClr val="1E034A"/>
        </a:solidFill>
        <a:effectLst/>
      </p:bgPr>
    </p:bg>
    <p:spTree>
      <p:nvGrpSpPr>
        <p:cNvPr id="1" name=""/>
        <p:cNvGrpSpPr/>
        <p:nvPr/>
      </p:nvGrpSpPr>
      <p:grpSpPr>
        <a:xfrm>
          <a:off x="0" y="0"/>
          <a:ext cx="0" cy="0"/>
          <a:chOff x="0" y="0"/>
          <a:chExt cx="0" cy="0"/>
        </a:xfrm>
      </p:grpSpPr>
      <p:sp>
        <p:nvSpPr>
          <p:cNvPr id="14" name="Espace réservé du texte 17">
            <a:extLst>
              <a:ext uri="{FF2B5EF4-FFF2-40B4-BE49-F238E27FC236}">
                <a16:creationId xmlns:a16="http://schemas.microsoft.com/office/drawing/2014/main" id="{B077D764-009F-4B11-889B-7C1F77AE7EF8}"/>
              </a:ext>
            </a:extLst>
          </p:cNvPr>
          <p:cNvSpPr>
            <a:spLocks noGrp="1"/>
          </p:cNvSpPr>
          <p:nvPr>
            <p:ph type="body" sz="quarter" idx="22" hasCustomPrompt="1"/>
          </p:nvPr>
        </p:nvSpPr>
        <p:spPr>
          <a:xfrm>
            <a:off x="1158241" y="3020997"/>
            <a:ext cx="1118105" cy="443199"/>
          </a:xfrm>
        </p:spPr>
        <p:txBody>
          <a:bodyPr vert="horz" lIns="0" tIns="0" rIns="0" bIns="0" rtlCol="0">
            <a:noAutofit/>
          </a:bodyPr>
          <a:lstStyle>
            <a:lvl1pPr algn="r">
              <a:defRPr lang="en-US" sz="3200" b="1" noProof="0" dirty="0">
                <a:solidFill>
                  <a:schemeClr val="bg2"/>
                </a:solidFill>
              </a:defRPr>
            </a:lvl1pPr>
          </a:lstStyle>
          <a:p>
            <a:pPr lvl="0">
              <a:lnSpc>
                <a:spcPct val="90000"/>
              </a:lnSpc>
            </a:pPr>
            <a:r>
              <a:rPr lang="en-US" noProof="0"/>
              <a:t>00</a:t>
            </a:r>
          </a:p>
        </p:txBody>
      </p:sp>
      <p:sp>
        <p:nvSpPr>
          <p:cNvPr id="15" name="Espace réservé du texte 17">
            <a:extLst>
              <a:ext uri="{FF2B5EF4-FFF2-40B4-BE49-F238E27FC236}">
                <a16:creationId xmlns:a16="http://schemas.microsoft.com/office/drawing/2014/main" id="{26F07BC6-BD1D-4953-9F45-D190CB67B241}"/>
              </a:ext>
            </a:extLst>
          </p:cNvPr>
          <p:cNvSpPr>
            <a:spLocks noGrp="1"/>
          </p:cNvSpPr>
          <p:nvPr>
            <p:ph type="body" sz="quarter" idx="23"/>
          </p:nvPr>
        </p:nvSpPr>
        <p:spPr>
          <a:xfrm>
            <a:off x="2679091" y="3020997"/>
            <a:ext cx="6517348" cy="443199"/>
          </a:xfrm>
        </p:spPr>
        <p:txBody>
          <a:bodyPr/>
          <a:lstStyle>
            <a:lvl1pPr>
              <a:lnSpc>
                <a:spcPct val="90000"/>
              </a:lnSpc>
              <a:defRPr lang="fr-FR" sz="3200" b="1" i="0" kern="1200" dirty="0" err="1">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en-US" noProof="0"/>
              <a:t>Click to edit Master text styles</a:t>
            </a:r>
          </a:p>
        </p:txBody>
      </p:sp>
      <p:sp>
        <p:nvSpPr>
          <p:cNvPr id="6" name="Espace réservé du texte 17">
            <a:extLst>
              <a:ext uri="{FF2B5EF4-FFF2-40B4-BE49-F238E27FC236}">
                <a16:creationId xmlns:a16="http://schemas.microsoft.com/office/drawing/2014/main" id="{FB6BFF7B-8B97-443F-8D19-A75C20F978D1}"/>
              </a:ext>
            </a:extLst>
          </p:cNvPr>
          <p:cNvSpPr>
            <a:spLocks noGrp="1"/>
          </p:cNvSpPr>
          <p:nvPr>
            <p:ph type="body" sz="quarter" idx="24"/>
          </p:nvPr>
        </p:nvSpPr>
        <p:spPr>
          <a:xfrm>
            <a:off x="2679091" y="3980878"/>
            <a:ext cx="6517348" cy="315415"/>
          </a:xfrm>
        </p:spPr>
        <p:txBody>
          <a:bodyPr/>
          <a:lstStyle>
            <a:lvl1pPr>
              <a:lnSpc>
                <a:spcPct val="90000"/>
              </a:lnSpc>
              <a:defRPr lang="fr-FR" sz="1867" b="0" i="1" kern="1200" dirty="0" err="1">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en-US" noProof="0"/>
              <a:t>Click to edit Master text styles</a:t>
            </a:r>
          </a:p>
        </p:txBody>
      </p:sp>
      <p:sp>
        <p:nvSpPr>
          <p:cNvPr id="7" name="Espace réservé du texte 17">
            <a:extLst>
              <a:ext uri="{FF2B5EF4-FFF2-40B4-BE49-F238E27FC236}">
                <a16:creationId xmlns:a16="http://schemas.microsoft.com/office/drawing/2014/main" id="{DA36FF3D-AF0A-45ED-BF39-F628AE9DBF56}"/>
              </a:ext>
            </a:extLst>
          </p:cNvPr>
          <p:cNvSpPr>
            <a:spLocks noGrp="1"/>
          </p:cNvSpPr>
          <p:nvPr>
            <p:ph type="body" sz="quarter" idx="25"/>
          </p:nvPr>
        </p:nvSpPr>
        <p:spPr>
          <a:xfrm>
            <a:off x="2679091" y="3554158"/>
            <a:ext cx="6517348" cy="315415"/>
          </a:xfrm>
        </p:spPr>
        <p:txBody>
          <a:bodyPr/>
          <a:lstStyle>
            <a:lvl1pPr>
              <a:lnSpc>
                <a:spcPct val="90000"/>
              </a:lnSpc>
              <a:defRPr lang="fr-FR" sz="1867" b="0" i="0" kern="1200" cap="all" baseline="0" dirty="0" err="1">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en-US" noProof="0"/>
              <a:t>Click to edit Master text styles</a:t>
            </a:r>
          </a:p>
        </p:txBody>
      </p:sp>
      <p:pic>
        <p:nvPicPr>
          <p:cNvPr id="8" name="Graphique 4">
            <a:extLst>
              <a:ext uri="{FF2B5EF4-FFF2-40B4-BE49-F238E27FC236}">
                <a16:creationId xmlns:a16="http://schemas.microsoft.com/office/drawing/2014/main" id="{8304C7AB-4C03-445E-AB02-650736116614}"/>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216013" y="964399"/>
            <a:ext cx="1271271" cy="1257300"/>
          </a:xfrm>
          <a:prstGeom prst="rect">
            <a:avLst/>
          </a:prstGeom>
        </p:spPr>
      </p:pic>
    </p:spTree>
    <p:extLst>
      <p:ext uri="{BB962C8B-B14F-4D97-AF65-F5344CB8AC3E}">
        <p14:creationId xmlns:p14="http://schemas.microsoft.com/office/powerpoint/2010/main" val="4146850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1.xml><?xml version="1.0" encoding="utf-8"?>
<p:sldLayout xmlns:a="http://schemas.openxmlformats.org/drawingml/2006/main" xmlns:r="http://schemas.openxmlformats.org/officeDocument/2006/relationships" xmlns:p="http://schemas.openxmlformats.org/presentationml/2006/main" showMasterSp="0" preserve="1" userDrawn="1">
  <p:cSld name="1_Chapter (Dark) Option 3">
    <p:bg>
      <p:bgPr>
        <a:solidFill>
          <a:srgbClr val="1E034A"/>
        </a:solidFill>
        <a:effectLst/>
      </p:bgPr>
    </p:bg>
    <p:spTree>
      <p:nvGrpSpPr>
        <p:cNvPr id="1" name=""/>
        <p:cNvGrpSpPr/>
        <p:nvPr/>
      </p:nvGrpSpPr>
      <p:grpSpPr>
        <a:xfrm>
          <a:off x="0" y="0"/>
          <a:ext cx="0" cy="0"/>
          <a:chOff x="0" y="0"/>
          <a:chExt cx="0" cy="0"/>
        </a:xfrm>
      </p:grpSpPr>
      <p:sp>
        <p:nvSpPr>
          <p:cNvPr id="14" name="Espace réservé du texte 17">
            <a:extLst>
              <a:ext uri="{FF2B5EF4-FFF2-40B4-BE49-F238E27FC236}">
                <a16:creationId xmlns:a16="http://schemas.microsoft.com/office/drawing/2014/main" id="{B077D764-009F-4B11-889B-7C1F77AE7EF8}"/>
              </a:ext>
            </a:extLst>
          </p:cNvPr>
          <p:cNvSpPr>
            <a:spLocks noGrp="1"/>
          </p:cNvSpPr>
          <p:nvPr>
            <p:ph type="body" sz="quarter" idx="22" hasCustomPrompt="1"/>
          </p:nvPr>
        </p:nvSpPr>
        <p:spPr>
          <a:xfrm>
            <a:off x="1158241" y="3020997"/>
            <a:ext cx="1118105" cy="443199"/>
          </a:xfrm>
        </p:spPr>
        <p:txBody>
          <a:bodyPr vert="horz" lIns="0" tIns="0" rIns="0" bIns="0" rtlCol="0">
            <a:noAutofit/>
          </a:bodyPr>
          <a:lstStyle>
            <a:lvl1pPr algn="r">
              <a:defRPr lang="en-US" sz="3200" b="1" noProof="0" dirty="0">
                <a:solidFill>
                  <a:schemeClr val="bg2"/>
                </a:solidFill>
              </a:defRPr>
            </a:lvl1pPr>
          </a:lstStyle>
          <a:p>
            <a:pPr lvl="0">
              <a:lnSpc>
                <a:spcPct val="90000"/>
              </a:lnSpc>
            </a:pPr>
            <a:r>
              <a:rPr lang="en-US" noProof="0"/>
              <a:t>00</a:t>
            </a:r>
          </a:p>
        </p:txBody>
      </p:sp>
      <p:sp>
        <p:nvSpPr>
          <p:cNvPr id="15" name="Espace réservé du texte 17">
            <a:extLst>
              <a:ext uri="{FF2B5EF4-FFF2-40B4-BE49-F238E27FC236}">
                <a16:creationId xmlns:a16="http://schemas.microsoft.com/office/drawing/2014/main" id="{26F07BC6-BD1D-4953-9F45-D190CB67B241}"/>
              </a:ext>
            </a:extLst>
          </p:cNvPr>
          <p:cNvSpPr>
            <a:spLocks noGrp="1"/>
          </p:cNvSpPr>
          <p:nvPr>
            <p:ph type="body" sz="quarter" idx="23"/>
          </p:nvPr>
        </p:nvSpPr>
        <p:spPr>
          <a:xfrm>
            <a:off x="2679091" y="3020997"/>
            <a:ext cx="6517348" cy="443199"/>
          </a:xfrm>
        </p:spPr>
        <p:txBody>
          <a:bodyPr/>
          <a:lstStyle>
            <a:lvl1pPr>
              <a:lnSpc>
                <a:spcPct val="90000"/>
              </a:lnSpc>
              <a:defRPr lang="fr-FR" sz="3200" b="1" i="0" kern="1200" dirty="0" err="1">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en-US" noProof="0"/>
              <a:t>Click to edit Master text styles</a:t>
            </a:r>
          </a:p>
        </p:txBody>
      </p:sp>
      <p:sp>
        <p:nvSpPr>
          <p:cNvPr id="6" name="Espace réservé du texte 17">
            <a:extLst>
              <a:ext uri="{FF2B5EF4-FFF2-40B4-BE49-F238E27FC236}">
                <a16:creationId xmlns:a16="http://schemas.microsoft.com/office/drawing/2014/main" id="{FB6BFF7B-8B97-443F-8D19-A75C20F978D1}"/>
              </a:ext>
            </a:extLst>
          </p:cNvPr>
          <p:cNvSpPr>
            <a:spLocks noGrp="1"/>
          </p:cNvSpPr>
          <p:nvPr>
            <p:ph type="body" sz="quarter" idx="24"/>
          </p:nvPr>
        </p:nvSpPr>
        <p:spPr>
          <a:xfrm>
            <a:off x="2679091" y="3980878"/>
            <a:ext cx="6517348" cy="315415"/>
          </a:xfrm>
        </p:spPr>
        <p:txBody>
          <a:bodyPr/>
          <a:lstStyle>
            <a:lvl1pPr>
              <a:lnSpc>
                <a:spcPct val="90000"/>
              </a:lnSpc>
              <a:defRPr lang="fr-FR" sz="1867" b="0" i="1" kern="1200" dirty="0" err="1">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en-US" noProof="0"/>
              <a:t>Click to edit Master text styles</a:t>
            </a:r>
          </a:p>
        </p:txBody>
      </p:sp>
      <p:sp>
        <p:nvSpPr>
          <p:cNvPr id="7" name="Espace réservé du texte 17">
            <a:extLst>
              <a:ext uri="{FF2B5EF4-FFF2-40B4-BE49-F238E27FC236}">
                <a16:creationId xmlns:a16="http://schemas.microsoft.com/office/drawing/2014/main" id="{DA36FF3D-AF0A-45ED-BF39-F628AE9DBF56}"/>
              </a:ext>
            </a:extLst>
          </p:cNvPr>
          <p:cNvSpPr>
            <a:spLocks noGrp="1"/>
          </p:cNvSpPr>
          <p:nvPr>
            <p:ph type="body" sz="quarter" idx="25"/>
          </p:nvPr>
        </p:nvSpPr>
        <p:spPr>
          <a:xfrm>
            <a:off x="2679091" y="3554158"/>
            <a:ext cx="6517348" cy="315415"/>
          </a:xfrm>
        </p:spPr>
        <p:txBody>
          <a:bodyPr/>
          <a:lstStyle>
            <a:lvl1pPr>
              <a:lnSpc>
                <a:spcPct val="90000"/>
              </a:lnSpc>
              <a:defRPr lang="fr-FR" sz="1867" b="0" i="0" kern="1200" cap="all" baseline="0" dirty="0" err="1">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en-US" noProof="0"/>
              <a:t>Click to edit Master text styles</a:t>
            </a:r>
          </a:p>
        </p:txBody>
      </p:sp>
      <p:pic>
        <p:nvPicPr>
          <p:cNvPr id="8" name="Graphique 4">
            <a:extLst>
              <a:ext uri="{FF2B5EF4-FFF2-40B4-BE49-F238E27FC236}">
                <a16:creationId xmlns:a16="http://schemas.microsoft.com/office/drawing/2014/main" id="{47A4CFED-9962-48A7-8ED7-BCB4523B3A34}"/>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16607" y="5024590"/>
            <a:ext cx="1271271" cy="1257300"/>
          </a:xfrm>
          <a:prstGeom prst="rect">
            <a:avLst/>
          </a:prstGeom>
        </p:spPr>
      </p:pic>
    </p:spTree>
    <p:extLst>
      <p:ext uri="{BB962C8B-B14F-4D97-AF65-F5344CB8AC3E}">
        <p14:creationId xmlns:p14="http://schemas.microsoft.com/office/powerpoint/2010/main" val="2471099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2.xml><?xml version="1.0" encoding="utf-8"?>
<p:sldLayout xmlns:a="http://schemas.openxmlformats.org/drawingml/2006/main" xmlns:r="http://schemas.openxmlformats.org/officeDocument/2006/relationships" xmlns:p="http://schemas.openxmlformats.org/presentationml/2006/main" showMasterSp="0" preserve="1" userDrawn="1">
  <p:cSld name="1_Text over Image">
    <p:bg>
      <p:bgPr>
        <a:solidFill>
          <a:schemeClr val="bg1"/>
        </a:solidFill>
        <a:effectLst/>
      </p:bgPr>
    </p:bg>
    <p:spTree>
      <p:nvGrpSpPr>
        <p:cNvPr id="1" name=""/>
        <p:cNvGrpSpPr/>
        <p:nvPr/>
      </p:nvGrpSpPr>
      <p:grpSpPr>
        <a:xfrm>
          <a:off x="0" y="0"/>
          <a:ext cx="0" cy="0"/>
          <a:chOff x="0" y="0"/>
          <a:chExt cx="0" cy="0"/>
        </a:xfrm>
      </p:grpSpPr>
      <p:sp>
        <p:nvSpPr>
          <p:cNvPr id="24" name="Picture Placeholder 23">
            <a:extLst>
              <a:ext uri="{FF2B5EF4-FFF2-40B4-BE49-F238E27FC236}">
                <a16:creationId xmlns:a16="http://schemas.microsoft.com/office/drawing/2014/main" id="{B3CF0ECB-30FF-45DD-8A41-5DF28038CBAD}"/>
              </a:ext>
            </a:extLst>
          </p:cNvPr>
          <p:cNvSpPr>
            <a:spLocks noGrp="1"/>
          </p:cNvSpPr>
          <p:nvPr>
            <p:ph type="pic" sz="quarter" idx="20"/>
          </p:nvPr>
        </p:nvSpPr>
        <p:spPr>
          <a:xfrm>
            <a:off x="3" y="0"/>
            <a:ext cx="12191999" cy="6858000"/>
          </a:xfrm>
          <a:custGeom>
            <a:avLst/>
            <a:gdLst>
              <a:gd name="connsiteX0" fmla="*/ 351363 w 9143999"/>
              <a:gd name="connsiteY0" fmla="*/ 4913481 h 5143500"/>
              <a:gd name="connsiteX1" fmla="*/ 331613 w 9143999"/>
              <a:gd name="connsiteY1" fmla="*/ 4933530 h 5143500"/>
              <a:gd name="connsiteX2" fmla="*/ 352237 w 9143999"/>
              <a:gd name="connsiteY2" fmla="*/ 4953582 h 5143500"/>
              <a:gd name="connsiteX3" fmla="*/ 371987 w 9143999"/>
              <a:gd name="connsiteY3" fmla="*/ 4933533 h 5143500"/>
              <a:gd name="connsiteX4" fmla="*/ 351363 w 9143999"/>
              <a:gd name="connsiteY4" fmla="*/ 4913481 h 5143500"/>
              <a:gd name="connsiteX5" fmla="*/ 892593 w 9143999"/>
              <a:gd name="connsiteY5" fmla="*/ 4837587 h 5143500"/>
              <a:gd name="connsiteX6" fmla="*/ 917846 w 9143999"/>
              <a:gd name="connsiteY6" fmla="*/ 4847631 h 5143500"/>
              <a:gd name="connsiteX7" fmla="*/ 927648 w 9143999"/>
              <a:gd name="connsiteY7" fmla="*/ 4877990 h 5143500"/>
              <a:gd name="connsiteX8" fmla="*/ 918100 w 9143999"/>
              <a:gd name="connsiteY8" fmla="*/ 4908353 h 5143500"/>
              <a:gd name="connsiteX9" fmla="*/ 894866 w 9143999"/>
              <a:gd name="connsiteY9" fmla="*/ 4918277 h 5143500"/>
              <a:gd name="connsiteX10" fmla="*/ 868933 w 9143999"/>
              <a:gd name="connsiteY10" fmla="*/ 4908080 h 5143500"/>
              <a:gd name="connsiteX11" fmla="*/ 859062 w 9143999"/>
              <a:gd name="connsiteY11" fmla="*/ 4877877 h 5143500"/>
              <a:gd name="connsiteX12" fmla="*/ 868678 w 9143999"/>
              <a:gd name="connsiteY12" fmla="*/ 4847677 h 5143500"/>
              <a:gd name="connsiteX13" fmla="*/ 559057 w 9143999"/>
              <a:gd name="connsiteY13" fmla="*/ 4837499 h 5143500"/>
              <a:gd name="connsiteX14" fmla="*/ 578336 w 9143999"/>
              <a:gd name="connsiteY14" fmla="*/ 4840021 h 5143500"/>
              <a:gd name="connsiteX15" fmla="*/ 585643 w 9143999"/>
              <a:gd name="connsiteY15" fmla="*/ 4847817 h 5143500"/>
              <a:gd name="connsiteX16" fmla="*/ 585643 w 9143999"/>
              <a:gd name="connsiteY16" fmla="*/ 4907937 h 5143500"/>
              <a:gd name="connsiteX17" fmla="*/ 578336 w 9143999"/>
              <a:gd name="connsiteY17" fmla="*/ 4915741 h 5143500"/>
              <a:gd name="connsiteX18" fmla="*/ 558605 w 9143999"/>
              <a:gd name="connsiteY18" fmla="*/ 4918322 h 5143500"/>
              <a:gd name="connsiteX19" fmla="*/ 534559 w 9143999"/>
              <a:gd name="connsiteY19" fmla="*/ 4909442 h 5143500"/>
              <a:gd name="connsiteX20" fmla="*/ 523519 w 9143999"/>
              <a:gd name="connsiteY20" fmla="*/ 4877990 h 5143500"/>
              <a:gd name="connsiteX21" fmla="*/ 534559 w 9143999"/>
              <a:gd name="connsiteY21" fmla="*/ 4846542 h 5143500"/>
              <a:gd name="connsiteX22" fmla="*/ 1101680 w 9143999"/>
              <a:gd name="connsiteY22" fmla="*/ 4805359 h 5143500"/>
              <a:gd name="connsiteX23" fmla="*/ 1095864 w 9143999"/>
              <a:gd name="connsiteY23" fmla="*/ 4811167 h 5143500"/>
              <a:gd name="connsiteX24" fmla="*/ 1095864 w 9143999"/>
              <a:gd name="connsiteY24" fmla="*/ 4944812 h 5143500"/>
              <a:gd name="connsiteX25" fmla="*/ 1101680 w 9143999"/>
              <a:gd name="connsiteY25" fmla="*/ 4950628 h 5143500"/>
              <a:gd name="connsiteX26" fmla="*/ 1127823 w 9143999"/>
              <a:gd name="connsiteY26" fmla="*/ 4950628 h 5143500"/>
              <a:gd name="connsiteX27" fmla="*/ 1128318 w 9143999"/>
              <a:gd name="connsiteY27" fmla="*/ 4950134 h 5143500"/>
              <a:gd name="connsiteX28" fmla="*/ 1130431 w 9143999"/>
              <a:gd name="connsiteY28" fmla="*/ 4950134 h 5143500"/>
              <a:gd name="connsiteX29" fmla="*/ 1136285 w 9143999"/>
              <a:gd name="connsiteY29" fmla="*/ 4944348 h 5143500"/>
              <a:gd name="connsiteX30" fmla="*/ 1136285 w 9143999"/>
              <a:gd name="connsiteY30" fmla="*/ 4811405 h 5143500"/>
              <a:gd name="connsiteX31" fmla="*/ 1130431 w 9143999"/>
              <a:gd name="connsiteY31" fmla="*/ 4805627 h 5143500"/>
              <a:gd name="connsiteX32" fmla="*/ 1128092 w 9143999"/>
              <a:gd name="connsiteY32" fmla="*/ 4805627 h 5143500"/>
              <a:gd name="connsiteX33" fmla="*/ 1127823 w 9143999"/>
              <a:gd name="connsiteY33" fmla="*/ 4805359 h 5143500"/>
              <a:gd name="connsiteX34" fmla="*/ 891920 w 9143999"/>
              <a:gd name="connsiteY34" fmla="*/ 4802455 h 5143500"/>
              <a:gd name="connsiteX35" fmla="*/ 819859 w 9143999"/>
              <a:gd name="connsiteY35" fmla="*/ 4877990 h 5143500"/>
              <a:gd name="connsiteX36" fmla="*/ 893949 w 9143999"/>
              <a:gd name="connsiteY36" fmla="*/ 4953533 h 5143500"/>
              <a:gd name="connsiteX37" fmla="*/ 923593 w 9143999"/>
              <a:gd name="connsiteY37" fmla="*/ 4947899 h 5143500"/>
              <a:gd name="connsiteX38" fmla="*/ 924071 w 9143999"/>
              <a:gd name="connsiteY38" fmla="*/ 4947569 h 5143500"/>
              <a:gd name="connsiteX39" fmla="*/ 924870 w 9143999"/>
              <a:gd name="connsiteY39" fmla="*/ 4947419 h 5143500"/>
              <a:gd name="connsiteX40" fmla="*/ 967553 w 9143999"/>
              <a:gd name="connsiteY40" fmla="*/ 4877877 h 5143500"/>
              <a:gd name="connsiteX41" fmla="*/ 924008 w 9143999"/>
              <a:gd name="connsiteY41" fmla="*/ 4808342 h 5143500"/>
              <a:gd name="connsiteX42" fmla="*/ 922787 w 9143999"/>
              <a:gd name="connsiteY42" fmla="*/ 4808121 h 5143500"/>
              <a:gd name="connsiteX43" fmla="*/ 922737 w 9143999"/>
              <a:gd name="connsiteY43" fmla="*/ 4808088 h 5143500"/>
              <a:gd name="connsiteX44" fmla="*/ 891920 w 9143999"/>
              <a:gd name="connsiteY44" fmla="*/ 4802455 h 5143500"/>
              <a:gd name="connsiteX45" fmla="*/ 725443 w 9143999"/>
              <a:gd name="connsiteY45" fmla="*/ 4802455 h 5143500"/>
              <a:gd name="connsiteX46" fmla="*/ 667045 w 9143999"/>
              <a:gd name="connsiteY46" fmla="*/ 4812907 h 5143500"/>
              <a:gd name="connsiteX47" fmla="*/ 666933 w 9143999"/>
              <a:gd name="connsiteY47" fmla="*/ 4813086 h 5143500"/>
              <a:gd name="connsiteX48" fmla="*/ 666650 w 9143999"/>
              <a:gd name="connsiteY48" fmla="*/ 4813136 h 5143500"/>
              <a:gd name="connsiteX49" fmla="*/ 659335 w 9143999"/>
              <a:gd name="connsiteY49" fmla="*/ 4824699 h 5143500"/>
              <a:gd name="connsiteX50" fmla="*/ 659335 w 9143999"/>
              <a:gd name="connsiteY50" fmla="*/ 4944348 h 5143500"/>
              <a:gd name="connsiteX51" fmla="*/ 659777 w 9143999"/>
              <a:gd name="connsiteY51" fmla="*/ 4944785 h 5143500"/>
              <a:gd name="connsiteX52" fmla="*/ 659777 w 9143999"/>
              <a:gd name="connsiteY52" fmla="*/ 4944812 h 5143500"/>
              <a:gd name="connsiteX53" fmla="*/ 665593 w 9143999"/>
              <a:gd name="connsiteY53" fmla="*/ 4950628 h 5143500"/>
              <a:gd name="connsiteX54" fmla="*/ 691736 w 9143999"/>
              <a:gd name="connsiteY54" fmla="*/ 4950628 h 5143500"/>
              <a:gd name="connsiteX55" fmla="*/ 697552 w 9143999"/>
              <a:gd name="connsiteY55" fmla="*/ 4944812 h 5143500"/>
              <a:gd name="connsiteX56" fmla="*/ 697552 w 9143999"/>
              <a:gd name="connsiteY56" fmla="*/ 4847194 h 5143500"/>
              <a:gd name="connsiteX57" fmla="*/ 704448 w 9143999"/>
              <a:gd name="connsiteY57" fmla="*/ 4839717 h 5143500"/>
              <a:gd name="connsiteX58" fmla="*/ 726010 w 9143999"/>
              <a:gd name="connsiteY58" fmla="*/ 4837419 h 5143500"/>
              <a:gd name="connsiteX59" fmla="*/ 746013 w 9143999"/>
              <a:gd name="connsiteY59" fmla="*/ 4843168 h 5143500"/>
              <a:gd name="connsiteX60" fmla="*/ 754202 w 9143999"/>
              <a:gd name="connsiteY60" fmla="*/ 4862009 h 5143500"/>
              <a:gd name="connsiteX61" fmla="*/ 754202 w 9143999"/>
              <a:gd name="connsiteY61" fmla="*/ 4944812 h 5143500"/>
              <a:gd name="connsiteX62" fmla="*/ 760018 w 9143999"/>
              <a:gd name="connsiteY62" fmla="*/ 4950628 h 5143500"/>
              <a:gd name="connsiteX63" fmla="*/ 786160 w 9143999"/>
              <a:gd name="connsiteY63" fmla="*/ 4950628 h 5143500"/>
              <a:gd name="connsiteX64" fmla="*/ 791976 w 9143999"/>
              <a:gd name="connsiteY64" fmla="*/ 4944812 h 5143500"/>
              <a:gd name="connsiteX65" fmla="*/ 791976 w 9143999"/>
              <a:gd name="connsiteY65" fmla="*/ 4944762 h 5143500"/>
              <a:gd name="connsiteX66" fmla="*/ 792395 w 9143999"/>
              <a:gd name="connsiteY66" fmla="*/ 4944348 h 5143500"/>
              <a:gd name="connsiteX67" fmla="*/ 792395 w 9143999"/>
              <a:gd name="connsiteY67" fmla="*/ 4857065 h 5143500"/>
              <a:gd name="connsiteX68" fmla="*/ 775798 w 9143999"/>
              <a:gd name="connsiteY68" fmla="*/ 4816682 h 5143500"/>
              <a:gd name="connsiteX69" fmla="*/ 775543 w 9143999"/>
              <a:gd name="connsiteY69" fmla="*/ 4816611 h 5143500"/>
              <a:gd name="connsiteX70" fmla="*/ 775486 w 9143999"/>
              <a:gd name="connsiteY70" fmla="*/ 4816471 h 5143500"/>
              <a:gd name="connsiteX71" fmla="*/ 725443 w 9143999"/>
              <a:gd name="connsiteY71" fmla="*/ 4802455 h 5143500"/>
              <a:gd name="connsiteX72" fmla="*/ 559834 w 9143999"/>
              <a:gd name="connsiteY72" fmla="*/ 4802455 h 5143500"/>
              <a:gd name="connsiteX73" fmla="*/ 529662 w 9143999"/>
              <a:gd name="connsiteY73" fmla="*/ 4807762 h 5143500"/>
              <a:gd name="connsiteX74" fmla="*/ 529594 w 9143999"/>
              <a:gd name="connsiteY74" fmla="*/ 4807805 h 5143500"/>
              <a:gd name="connsiteX75" fmla="*/ 528372 w 9143999"/>
              <a:gd name="connsiteY75" fmla="*/ 4808018 h 5143500"/>
              <a:gd name="connsiteX76" fmla="*/ 483586 w 9143999"/>
              <a:gd name="connsiteY76" fmla="*/ 4877877 h 5143500"/>
              <a:gd name="connsiteX77" fmla="*/ 526397 w 9143999"/>
              <a:gd name="connsiteY77" fmla="*/ 4947825 h 5143500"/>
              <a:gd name="connsiteX78" fmla="*/ 527142 w 9143999"/>
              <a:gd name="connsiteY78" fmla="*/ 4947947 h 5143500"/>
              <a:gd name="connsiteX79" fmla="*/ 527700 w 9143999"/>
              <a:gd name="connsiteY79" fmla="*/ 4948307 h 5143500"/>
              <a:gd name="connsiteX80" fmla="*/ 559257 w 9143999"/>
              <a:gd name="connsiteY80" fmla="*/ 4953533 h 5143500"/>
              <a:gd name="connsiteX81" fmla="*/ 617069 w 9143999"/>
              <a:gd name="connsiteY81" fmla="*/ 4941908 h 5143500"/>
              <a:gd name="connsiteX82" fmla="*/ 624337 w 9143999"/>
              <a:gd name="connsiteY82" fmla="*/ 4930284 h 5143500"/>
              <a:gd name="connsiteX83" fmla="*/ 624337 w 9143999"/>
              <a:gd name="connsiteY83" fmla="*/ 4824821 h 5143500"/>
              <a:gd name="connsiteX84" fmla="*/ 617069 w 9143999"/>
              <a:gd name="connsiteY84" fmla="*/ 4813204 h 5143500"/>
              <a:gd name="connsiteX85" fmla="*/ 559834 w 9143999"/>
              <a:gd name="connsiteY85" fmla="*/ 4802455 h 5143500"/>
              <a:gd name="connsiteX86" fmla="*/ 398011 w 9143999"/>
              <a:gd name="connsiteY86" fmla="*/ 4801292 h 5143500"/>
              <a:gd name="connsiteX87" fmla="*/ 395922 w 9143999"/>
              <a:gd name="connsiteY87" fmla="*/ 4801589 h 5143500"/>
              <a:gd name="connsiteX88" fmla="*/ 395863 w 9143999"/>
              <a:gd name="connsiteY88" fmla="*/ 4801582 h 5143500"/>
              <a:gd name="connsiteX89" fmla="*/ 331528 w 9143999"/>
              <a:gd name="connsiteY89" fmla="*/ 4853603 h 5143500"/>
              <a:gd name="connsiteX90" fmla="*/ 425688 w 9143999"/>
              <a:gd name="connsiteY90" fmla="*/ 4933656 h 5143500"/>
              <a:gd name="connsiteX91" fmla="*/ 423936 w 9143999"/>
              <a:gd name="connsiteY91" fmla="*/ 4944348 h 5143500"/>
              <a:gd name="connsiteX92" fmla="*/ 423645 w 9143999"/>
              <a:gd name="connsiteY92" fmla="*/ 4946089 h 5143500"/>
              <a:gd name="connsiteX93" fmla="*/ 428029 w 9143999"/>
              <a:gd name="connsiteY93" fmla="*/ 4950134 h 5143500"/>
              <a:gd name="connsiteX94" fmla="*/ 429440 w 9143999"/>
              <a:gd name="connsiteY94" fmla="*/ 4950134 h 5143500"/>
              <a:gd name="connsiteX95" fmla="*/ 429969 w 9143999"/>
              <a:gd name="connsiteY95" fmla="*/ 4950628 h 5143500"/>
              <a:gd name="connsiteX96" fmla="*/ 456121 w 9143999"/>
              <a:gd name="connsiteY96" fmla="*/ 4950628 h 5143500"/>
              <a:gd name="connsiteX97" fmla="*/ 463668 w 9143999"/>
              <a:gd name="connsiteY97" fmla="*/ 4944812 h 5143500"/>
              <a:gd name="connsiteX98" fmla="*/ 465995 w 9143999"/>
              <a:gd name="connsiteY98" fmla="*/ 4928255 h 5143500"/>
              <a:gd name="connsiteX99" fmla="*/ 372445 w 9143999"/>
              <a:gd name="connsiteY99" fmla="*/ 4850972 h 5143500"/>
              <a:gd name="connsiteX100" fmla="*/ 378874 w 9143999"/>
              <a:gd name="connsiteY100" fmla="*/ 4840371 h 5143500"/>
              <a:gd name="connsiteX101" fmla="*/ 395404 w 9143999"/>
              <a:gd name="connsiteY101" fmla="*/ 4836760 h 5143500"/>
              <a:gd name="connsiteX102" fmla="*/ 438848 w 9143999"/>
              <a:gd name="connsiteY102" fmla="*/ 4849557 h 5143500"/>
              <a:gd name="connsiteX103" fmla="*/ 443232 w 9143999"/>
              <a:gd name="connsiteY103" fmla="*/ 4850714 h 5143500"/>
              <a:gd name="connsiteX104" fmla="*/ 443815 w 9143999"/>
              <a:gd name="connsiteY104" fmla="*/ 4850347 h 5143500"/>
              <a:gd name="connsiteX105" fmla="*/ 445074 w 9143999"/>
              <a:gd name="connsiteY105" fmla="*/ 4850684 h 5143500"/>
              <a:gd name="connsiteX106" fmla="*/ 451467 w 9143999"/>
              <a:gd name="connsiteY106" fmla="*/ 4846616 h 5143500"/>
              <a:gd name="connsiteX107" fmla="*/ 460476 w 9143999"/>
              <a:gd name="connsiteY107" fmla="*/ 4827435 h 5143500"/>
              <a:gd name="connsiteX108" fmla="*/ 461639 w 9143999"/>
              <a:gd name="connsiteY108" fmla="*/ 4822502 h 5143500"/>
              <a:gd name="connsiteX109" fmla="*/ 458150 w 9143999"/>
              <a:gd name="connsiteY109" fmla="*/ 4816686 h 5143500"/>
              <a:gd name="connsiteX110" fmla="*/ 398011 w 9143999"/>
              <a:gd name="connsiteY110" fmla="*/ 4801292 h 5143500"/>
              <a:gd name="connsiteX111" fmla="*/ 1053743 w 9143999"/>
              <a:gd name="connsiteY111" fmla="*/ 4747249 h 5143500"/>
              <a:gd name="connsiteX112" fmla="*/ 994181 w 9143999"/>
              <a:gd name="connsiteY112" fmla="*/ 4808264 h 5143500"/>
              <a:gd name="connsiteX113" fmla="*/ 994181 w 9143999"/>
              <a:gd name="connsiteY113" fmla="*/ 4944812 h 5143500"/>
              <a:gd name="connsiteX114" fmla="*/ 999997 w 9143999"/>
              <a:gd name="connsiteY114" fmla="*/ 4950628 h 5143500"/>
              <a:gd name="connsiteX115" fmla="*/ 1025851 w 9143999"/>
              <a:gd name="connsiteY115" fmla="*/ 4950628 h 5143500"/>
              <a:gd name="connsiteX116" fmla="*/ 1026345 w 9143999"/>
              <a:gd name="connsiteY116" fmla="*/ 4950134 h 5143500"/>
              <a:gd name="connsiteX117" fmla="*/ 1027794 w 9143999"/>
              <a:gd name="connsiteY117" fmla="*/ 4950134 h 5143500"/>
              <a:gd name="connsiteX118" fmla="*/ 1033639 w 9143999"/>
              <a:gd name="connsiteY118" fmla="*/ 4944348 h 5143500"/>
              <a:gd name="connsiteX119" fmla="*/ 1033639 w 9143999"/>
              <a:gd name="connsiteY119" fmla="*/ 4837419 h 5143500"/>
              <a:gd name="connsiteX120" fmla="*/ 1070780 w 9143999"/>
              <a:gd name="connsiteY120" fmla="*/ 4837419 h 5143500"/>
              <a:gd name="connsiteX121" fmla="*/ 1076625 w 9143999"/>
              <a:gd name="connsiteY121" fmla="*/ 4831634 h 5143500"/>
              <a:gd name="connsiteX122" fmla="*/ 1076625 w 9143999"/>
              <a:gd name="connsiteY122" fmla="*/ 4811692 h 5143500"/>
              <a:gd name="connsiteX123" fmla="*/ 1070780 w 9143999"/>
              <a:gd name="connsiteY123" fmla="*/ 4805627 h 5143500"/>
              <a:gd name="connsiteX124" fmla="*/ 1068815 w 9143999"/>
              <a:gd name="connsiteY124" fmla="*/ 4805627 h 5143500"/>
              <a:gd name="connsiteX125" fmla="*/ 1068559 w 9143999"/>
              <a:gd name="connsiteY125" fmla="*/ 4805359 h 5143500"/>
              <a:gd name="connsiteX126" fmla="*/ 1033639 w 9143999"/>
              <a:gd name="connsiteY126" fmla="*/ 4805359 h 5143500"/>
              <a:gd name="connsiteX127" fmla="*/ 1033639 w 9143999"/>
              <a:gd name="connsiteY127" fmla="*/ 4802443 h 5143500"/>
              <a:gd name="connsiteX128" fmla="*/ 1056748 w 9143999"/>
              <a:gd name="connsiteY128" fmla="*/ 4778457 h 5143500"/>
              <a:gd name="connsiteX129" fmla="*/ 1071071 w 9143999"/>
              <a:gd name="connsiteY129" fmla="*/ 4779901 h 5143500"/>
              <a:gd name="connsiteX130" fmla="*/ 1076625 w 9143999"/>
              <a:gd name="connsiteY130" fmla="*/ 4774411 h 5143500"/>
              <a:gd name="connsiteX131" fmla="*/ 1079556 w 9143999"/>
              <a:gd name="connsiteY131" fmla="*/ 4759385 h 5143500"/>
              <a:gd name="connsiteX132" fmla="*/ 1080138 w 9143999"/>
              <a:gd name="connsiteY132" fmla="*/ 4755627 h 5143500"/>
              <a:gd name="connsiteX133" fmla="*/ 1074293 w 9143999"/>
              <a:gd name="connsiteY133" fmla="*/ 4749848 h 5143500"/>
              <a:gd name="connsiteX134" fmla="*/ 1072404 w 9143999"/>
              <a:gd name="connsiteY134" fmla="*/ 4749641 h 5143500"/>
              <a:gd name="connsiteX135" fmla="*/ 1072049 w 9143999"/>
              <a:gd name="connsiteY135" fmla="*/ 4749285 h 5143500"/>
              <a:gd name="connsiteX136" fmla="*/ 1053743 w 9143999"/>
              <a:gd name="connsiteY136" fmla="*/ 4747249 h 5143500"/>
              <a:gd name="connsiteX137" fmla="*/ 1115151 w 9143999"/>
              <a:gd name="connsiteY137" fmla="*/ 4747131 h 5143500"/>
              <a:gd name="connsiteX138" fmla="*/ 1095104 w 9143999"/>
              <a:gd name="connsiteY138" fmla="*/ 4767478 h 5143500"/>
              <a:gd name="connsiteX139" fmla="*/ 1116017 w 9143999"/>
              <a:gd name="connsiteY139" fmla="*/ 4787818 h 5143500"/>
              <a:gd name="connsiteX140" fmla="*/ 1136065 w 9143999"/>
              <a:gd name="connsiteY140" fmla="*/ 4767481 h 5143500"/>
              <a:gd name="connsiteX141" fmla="*/ 1115151 w 9143999"/>
              <a:gd name="connsiteY141" fmla="*/ 4747131 h 5143500"/>
              <a:gd name="connsiteX142" fmla="*/ 0 w 9143999"/>
              <a:gd name="connsiteY142" fmla="*/ 0 h 5143500"/>
              <a:gd name="connsiteX143" fmla="*/ 9143999 w 9143999"/>
              <a:gd name="connsiteY143" fmla="*/ 0 h 5143500"/>
              <a:gd name="connsiteX144" fmla="*/ 9143999 w 9143999"/>
              <a:gd name="connsiteY144" fmla="*/ 5143500 h 5143500"/>
              <a:gd name="connsiteX145" fmla="*/ 0 w 9143999"/>
              <a:gd name="connsiteY145"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9143999" h="5143500">
                <a:moveTo>
                  <a:pt x="351363" y="4913481"/>
                </a:moveTo>
                <a:cubicBezTo>
                  <a:pt x="339456" y="4913486"/>
                  <a:pt x="331612" y="4921037"/>
                  <a:pt x="331613" y="4933530"/>
                </a:cubicBezTo>
                <a:cubicBezTo>
                  <a:pt x="331608" y="4945734"/>
                  <a:pt x="339456" y="4953580"/>
                  <a:pt x="352237" y="4953582"/>
                </a:cubicBezTo>
                <a:cubicBezTo>
                  <a:pt x="364153" y="4953577"/>
                  <a:pt x="371990" y="4945737"/>
                  <a:pt x="371987" y="4933533"/>
                </a:cubicBezTo>
                <a:cubicBezTo>
                  <a:pt x="371996" y="4921039"/>
                  <a:pt x="364153" y="4913482"/>
                  <a:pt x="351363" y="4913481"/>
                </a:cubicBezTo>
                <a:close/>
                <a:moveTo>
                  <a:pt x="892593" y="4837587"/>
                </a:moveTo>
                <a:lnTo>
                  <a:pt x="917846" y="4847631"/>
                </a:lnTo>
                <a:cubicBezTo>
                  <a:pt x="924091" y="4854457"/>
                  <a:pt x="927648" y="4864625"/>
                  <a:pt x="927648" y="4877990"/>
                </a:cubicBezTo>
                <a:cubicBezTo>
                  <a:pt x="927648" y="4891355"/>
                  <a:pt x="924091" y="4901524"/>
                  <a:pt x="918100" y="4908353"/>
                </a:cubicBezTo>
                <a:lnTo>
                  <a:pt x="894866" y="4918277"/>
                </a:lnTo>
                <a:lnTo>
                  <a:pt x="868933" y="4908080"/>
                </a:lnTo>
                <a:cubicBezTo>
                  <a:pt x="862645" y="4901288"/>
                  <a:pt x="859062" y="4891172"/>
                  <a:pt x="859062" y="4877877"/>
                </a:cubicBezTo>
                <a:cubicBezTo>
                  <a:pt x="859062" y="4864582"/>
                  <a:pt x="862645" y="4854468"/>
                  <a:pt x="868678" y="4847677"/>
                </a:cubicBezTo>
                <a:close/>
                <a:moveTo>
                  <a:pt x="559057" y="4837499"/>
                </a:moveTo>
                <a:lnTo>
                  <a:pt x="578336" y="4840021"/>
                </a:lnTo>
                <a:cubicBezTo>
                  <a:pt x="583309" y="4841465"/>
                  <a:pt x="585643" y="4843483"/>
                  <a:pt x="585643" y="4847817"/>
                </a:cubicBezTo>
                <a:lnTo>
                  <a:pt x="585643" y="4907937"/>
                </a:lnTo>
                <a:cubicBezTo>
                  <a:pt x="585643" y="4912270"/>
                  <a:pt x="583309" y="4914296"/>
                  <a:pt x="578336" y="4915741"/>
                </a:cubicBezTo>
                <a:lnTo>
                  <a:pt x="558605" y="4918322"/>
                </a:lnTo>
                <a:lnTo>
                  <a:pt x="534559" y="4909442"/>
                </a:lnTo>
                <a:cubicBezTo>
                  <a:pt x="527877" y="4902976"/>
                  <a:pt x="523519" y="4892806"/>
                  <a:pt x="523519" y="4877990"/>
                </a:cubicBezTo>
                <a:cubicBezTo>
                  <a:pt x="523519" y="4863173"/>
                  <a:pt x="527877" y="4853005"/>
                  <a:pt x="534559" y="4846542"/>
                </a:cubicBezTo>
                <a:close/>
                <a:moveTo>
                  <a:pt x="1101680" y="4805359"/>
                </a:moveTo>
                <a:cubicBezTo>
                  <a:pt x="1098192" y="4805359"/>
                  <a:pt x="1095864" y="4807677"/>
                  <a:pt x="1095864" y="4811167"/>
                </a:cubicBezTo>
                <a:lnTo>
                  <a:pt x="1095864" y="4944812"/>
                </a:lnTo>
                <a:cubicBezTo>
                  <a:pt x="1095864" y="4948301"/>
                  <a:pt x="1098192" y="4950628"/>
                  <a:pt x="1101680" y="4950628"/>
                </a:cubicBezTo>
                <a:lnTo>
                  <a:pt x="1127823" y="4950628"/>
                </a:lnTo>
                <a:lnTo>
                  <a:pt x="1128318" y="4950134"/>
                </a:lnTo>
                <a:lnTo>
                  <a:pt x="1130431" y="4950134"/>
                </a:lnTo>
                <a:cubicBezTo>
                  <a:pt x="1133944" y="4950134"/>
                  <a:pt x="1136285" y="4947819"/>
                  <a:pt x="1136285" y="4944348"/>
                </a:cubicBezTo>
                <a:lnTo>
                  <a:pt x="1136285" y="4811405"/>
                </a:lnTo>
                <a:cubicBezTo>
                  <a:pt x="1136285" y="4807934"/>
                  <a:pt x="1133944" y="4805627"/>
                  <a:pt x="1130431" y="4805627"/>
                </a:cubicBezTo>
                <a:lnTo>
                  <a:pt x="1128092" y="4805627"/>
                </a:lnTo>
                <a:lnTo>
                  <a:pt x="1127823" y="4805359"/>
                </a:lnTo>
                <a:close/>
                <a:moveTo>
                  <a:pt x="891920" y="4802455"/>
                </a:moveTo>
                <a:cubicBezTo>
                  <a:pt x="848337" y="4802455"/>
                  <a:pt x="819859" y="4834118"/>
                  <a:pt x="819859" y="4877990"/>
                </a:cubicBezTo>
                <a:cubicBezTo>
                  <a:pt x="819859" y="4921862"/>
                  <a:pt x="848337" y="4953533"/>
                  <a:pt x="893949" y="4953533"/>
                </a:cubicBezTo>
                <a:cubicBezTo>
                  <a:pt x="904845" y="4953533"/>
                  <a:pt x="914796" y="4951553"/>
                  <a:pt x="923593" y="4947899"/>
                </a:cubicBezTo>
                <a:lnTo>
                  <a:pt x="924071" y="4947569"/>
                </a:lnTo>
                <a:lnTo>
                  <a:pt x="924870" y="4947419"/>
                </a:lnTo>
                <a:cubicBezTo>
                  <a:pt x="951435" y="4936512"/>
                  <a:pt x="967553" y="4910608"/>
                  <a:pt x="967553" y="4877877"/>
                </a:cubicBezTo>
                <a:cubicBezTo>
                  <a:pt x="967553" y="4845146"/>
                  <a:pt x="951435" y="4819246"/>
                  <a:pt x="924008" y="4808342"/>
                </a:cubicBezTo>
                <a:lnTo>
                  <a:pt x="922787" y="4808121"/>
                </a:lnTo>
                <a:lnTo>
                  <a:pt x="922737" y="4808088"/>
                </a:lnTo>
                <a:cubicBezTo>
                  <a:pt x="913654" y="4804434"/>
                  <a:pt x="903323" y="4802455"/>
                  <a:pt x="891920" y="4802455"/>
                </a:cubicBezTo>
                <a:close/>
                <a:moveTo>
                  <a:pt x="725443" y="4802455"/>
                </a:moveTo>
                <a:cubicBezTo>
                  <a:pt x="708301" y="4802455"/>
                  <a:pt x="688255" y="4805359"/>
                  <a:pt x="667045" y="4812907"/>
                </a:cubicBezTo>
                <a:lnTo>
                  <a:pt x="666933" y="4813086"/>
                </a:lnTo>
                <a:lnTo>
                  <a:pt x="666650" y="4813136"/>
                </a:lnTo>
                <a:cubicBezTo>
                  <a:pt x="662556" y="4814581"/>
                  <a:pt x="659335" y="4818052"/>
                  <a:pt x="659335" y="4824699"/>
                </a:cubicBezTo>
                <a:lnTo>
                  <a:pt x="659335" y="4944348"/>
                </a:lnTo>
                <a:lnTo>
                  <a:pt x="659777" y="4944785"/>
                </a:lnTo>
                <a:lnTo>
                  <a:pt x="659777" y="4944812"/>
                </a:lnTo>
                <a:cubicBezTo>
                  <a:pt x="659777" y="4948301"/>
                  <a:pt x="662103" y="4950628"/>
                  <a:pt x="665593" y="4950628"/>
                </a:cubicBezTo>
                <a:lnTo>
                  <a:pt x="691736" y="4950628"/>
                </a:lnTo>
                <a:cubicBezTo>
                  <a:pt x="695225" y="4950628"/>
                  <a:pt x="697552" y="4948301"/>
                  <a:pt x="697552" y="4944812"/>
                </a:cubicBezTo>
                <a:lnTo>
                  <a:pt x="697552" y="4847194"/>
                </a:lnTo>
                <a:lnTo>
                  <a:pt x="704448" y="4839717"/>
                </a:lnTo>
                <a:lnTo>
                  <a:pt x="726010" y="4837419"/>
                </a:lnTo>
                <a:lnTo>
                  <a:pt x="746013" y="4843168"/>
                </a:lnTo>
                <a:lnTo>
                  <a:pt x="754202" y="4862009"/>
                </a:lnTo>
                <a:lnTo>
                  <a:pt x="754202" y="4944812"/>
                </a:lnTo>
                <a:cubicBezTo>
                  <a:pt x="754202" y="4948301"/>
                  <a:pt x="756528" y="4950628"/>
                  <a:pt x="760018" y="4950628"/>
                </a:cubicBezTo>
                <a:lnTo>
                  <a:pt x="786160" y="4950628"/>
                </a:lnTo>
                <a:cubicBezTo>
                  <a:pt x="789650" y="4950628"/>
                  <a:pt x="791976" y="4948301"/>
                  <a:pt x="791976" y="4944812"/>
                </a:cubicBezTo>
                <a:lnTo>
                  <a:pt x="791976" y="4944762"/>
                </a:lnTo>
                <a:lnTo>
                  <a:pt x="792395" y="4944348"/>
                </a:lnTo>
                <a:lnTo>
                  <a:pt x="792395" y="4857065"/>
                </a:lnTo>
                <a:cubicBezTo>
                  <a:pt x="792395" y="4839438"/>
                  <a:pt x="786911" y="4825856"/>
                  <a:pt x="775798" y="4816682"/>
                </a:cubicBezTo>
                <a:lnTo>
                  <a:pt x="775543" y="4816611"/>
                </a:lnTo>
                <a:lnTo>
                  <a:pt x="775486" y="4816471"/>
                </a:lnTo>
                <a:cubicBezTo>
                  <a:pt x="764445" y="4807248"/>
                  <a:pt x="747812" y="4802455"/>
                  <a:pt x="725443" y="4802455"/>
                </a:cubicBezTo>
                <a:close/>
                <a:moveTo>
                  <a:pt x="559834" y="4802455"/>
                </a:moveTo>
                <a:cubicBezTo>
                  <a:pt x="548868" y="4802455"/>
                  <a:pt x="538719" y="4804289"/>
                  <a:pt x="529662" y="4807762"/>
                </a:cubicBezTo>
                <a:lnTo>
                  <a:pt x="529594" y="4807805"/>
                </a:lnTo>
                <a:lnTo>
                  <a:pt x="528372" y="4808018"/>
                </a:lnTo>
                <a:cubicBezTo>
                  <a:pt x="501027" y="4818381"/>
                  <a:pt x="483586" y="4843416"/>
                  <a:pt x="483586" y="4877877"/>
                </a:cubicBezTo>
                <a:cubicBezTo>
                  <a:pt x="483586" y="4912775"/>
                  <a:pt x="498720" y="4937596"/>
                  <a:pt x="526397" y="4947825"/>
                </a:cubicBezTo>
                <a:lnTo>
                  <a:pt x="527142" y="4947947"/>
                </a:lnTo>
                <a:lnTo>
                  <a:pt x="527700" y="4948307"/>
                </a:lnTo>
                <a:cubicBezTo>
                  <a:pt x="536866" y="4951735"/>
                  <a:pt x="547417" y="4953533"/>
                  <a:pt x="559257" y="4953533"/>
                </a:cubicBezTo>
                <a:cubicBezTo>
                  <a:pt x="578428" y="4953533"/>
                  <a:pt x="597022" y="4950331"/>
                  <a:pt x="617069" y="4941908"/>
                </a:cubicBezTo>
                <a:cubicBezTo>
                  <a:pt x="621722" y="4939879"/>
                  <a:pt x="624337" y="4936678"/>
                  <a:pt x="624337" y="4930284"/>
                </a:cubicBezTo>
                <a:lnTo>
                  <a:pt x="624337" y="4824821"/>
                </a:lnTo>
                <a:cubicBezTo>
                  <a:pt x="624337" y="4818138"/>
                  <a:pt x="621722" y="4814946"/>
                  <a:pt x="617069" y="4813204"/>
                </a:cubicBezTo>
                <a:cubicBezTo>
                  <a:pt x="597898" y="4805936"/>
                  <a:pt x="579880" y="4802455"/>
                  <a:pt x="559834" y="4802455"/>
                </a:cubicBezTo>
                <a:close/>
                <a:moveTo>
                  <a:pt x="398011" y="4801292"/>
                </a:moveTo>
                <a:lnTo>
                  <a:pt x="395922" y="4801589"/>
                </a:lnTo>
                <a:lnTo>
                  <a:pt x="395863" y="4801582"/>
                </a:lnTo>
                <a:cubicBezTo>
                  <a:pt x="356679" y="4801582"/>
                  <a:pt x="331528" y="4822385"/>
                  <a:pt x="331528" y="4853603"/>
                </a:cubicBezTo>
                <a:cubicBezTo>
                  <a:pt x="331528" y="4914871"/>
                  <a:pt x="425688" y="4891154"/>
                  <a:pt x="425688" y="4933656"/>
                </a:cubicBezTo>
                <a:cubicBezTo>
                  <a:pt x="425688" y="4937989"/>
                  <a:pt x="425106" y="4940590"/>
                  <a:pt x="423936" y="4944348"/>
                </a:cubicBezTo>
                <a:cubicBezTo>
                  <a:pt x="423645" y="4944931"/>
                  <a:pt x="423645" y="4945505"/>
                  <a:pt x="423645" y="4946089"/>
                </a:cubicBezTo>
                <a:cubicBezTo>
                  <a:pt x="423645" y="4948394"/>
                  <a:pt x="425106" y="4950134"/>
                  <a:pt x="428029" y="4950134"/>
                </a:cubicBezTo>
                <a:lnTo>
                  <a:pt x="429440" y="4950134"/>
                </a:lnTo>
                <a:lnTo>
                  <a:pt x="429969" y="4950628"/>
                </a:lnTo>
                <a:lnTo>
                  <a:pt x="456121" y="4950628"/>
                </a:lnTo>
                <a:cubicBezTo>
                  <a:pt x="460476" y="4950628"/>
                  <a:pt x="462216" y="4949176"/>
                  <a:pt x="463668" y="4944812"/>
                </a:cubicBezTo>
                <a:cubicBezTo>
                  <a:pt x="465418" y="4939879"/>
                  <a:pt x="465995" y="4933196"/>
                  <a:pt x="465995" y="4928255"/>
                </a:cubicBezTo>
                <a:cubicBezTo>
                  <a:pt x="465995" y="4862299"/>
                  <a:pt x="372445" y="4878177"/>
                  <a:pt x="372445" y="4850972"/>
                </a:cubicBezTo>
                <a:cubicBezTo>
                  <a:pt x="372445" y="4846523"/>
                  <a:pt x="374698" y="4842891"/>
                  <a:pt x="378874" y="4840371"/>
                </a:cubicBezTo>
                <a:lnTo>
                  <a:pt x="395404" y="4836760"/>
                </a:lnTo>
                <a:lnTo>
                  <a:pt x="438848" y="4849557"/>
                </a:lnTo>
                <a:cubicBezTo>
                  <a:pt x="440310" y="4850418"/>
                  <a:pt x="441771" y="4850714"/>
                  <a:pt x="443232" y="4850714"/>
                </a:cubicBezTo>
                <a:lnTo>
                  <a:pt x="443815" y="4850347"/>
                </a:lnTo>
                <a:lnTo>
                  <a:pt x="445074" y="4850684"/>
                </a:lnTo>
                <a:cubicBezTo>
                  <a:pt x="447689" y="4850684"/>
                  <a:pt x="450305" y="4849231"/>
                  <a:pt x="451467" y="4846616"/>
                </a:cubicBezTo>
                <a:lnTo>
                  <a:pt x="460476" y="4827435"/>
                </a:lnTo>
                <a:cubicBezTo>
                  <a:pt x="461317" y="4825652"/>
                  <a:pt x="461639" y="4823954"/>
                  <a:pt x="461639" y="4822502"/>
                </a:cubicBezTo>
                <a:cubicBezTo>
                  <a:pt x="461639" y="4820176"/>
                  <a:pt x="460485" y="4817858"/>
                  <a:pt x="458150" y="4816686"/>
                </a:cubicBezTo>
                <a:cubicBezTo>
                  <a:pt x="440141" y="4806226"/>
                  <a:pt x="418635" y="4801292"/>
                  <a:pt x="398011" y="4801292"/>
                </a:cubicBezTo>
                <a:close/>
                <a:moveTo>
                  <a:pt x="1053743" y="4747249"/>
                </a:moveTo>
                <a:cubicBezTo>
                  <a:pt x="1017717" y="4747249"/>
                  <a:pt x="994181" y="4766420"/>
                  <a:pt x="994181" y="4808264"/>
                </a:cubicBezTo>
                <a:lnTo>
                  <a:pt x="994181" y="4944812"/>
                </a:lnTo>
                <a:cubicBezTo>
                  <a:pt x="994181" y="4948301"/>
                  <a:pt x="996508" y="4950628"/>
                  <a:pt x="999997" y="4950628"/>
                </a:cubicBezTo>
                <a:lnTo>
                  <a:pt x="1025851" y="4950628"/>
                </a:lnTo>
                <a:lnTo>
                  <a:pt x="1026345" y="4950134"/>
                </a:lnTo>
                <a:lnTo>
                  <a:pt x="1027794" y="4950134"/>
                </a:lnTo>
                <a:cubicBezTo>
                  <a:pt x="1031306" y="4950134"/>
                  <a:pt x="1033639" y="4947819"/>
                  <a:pt x="1033639" y="4944348"/>
                </a:cubicBezTo>
                <a:lnTo>
                  <a:pt x="1033639" y="4837419"/>
                </a:lnTo>
                <a:lnTo>
                  <a:pt x="1070780" y="4837419"/>
                </a:lnTo>
                <a:cubicBezTo>
                  <a:pt x="1074584" y="4837419"/>
                  <a:pt x="1076625" y="4835105"/>
                  <a:pt x="1076625" y="4831634"/>
                </a:cubicBezTo>
                <a:lnTo>
                  <a:pt x="1076625" y="4811692"/>
                </a:lnTo>
                <a:cubicBezTo>
                  <a:pt x="1076625" y="4807934"/>
                  <a:pt x="1074584" y="4805627"/>
                  <a:pt x="1070780" y="4805627"/>
                </a:cubicBezTo>
                <a:lnTo>
                  <a:pt x="1068815" y="4805627"/>
                </a:lnTo>
                <a:lnTo>
                  <a:pt x="1068559" y="4805359"/>
                </a:lnTo>
                <a:lnTo>
                  <a:pt x="1033639" y="4805359"/>
                </a:lnTo>
                <a:lnTo>
                  <a:pt x="1033639" y="4802443"/>
                </a:lnTo>
                <a:cubicBezTo>
                  <a:pt x="1033639" y="4786548"/>
                  <a:pt x="1040663" y="4778457"/>
                  <a:pt x="1056748" y="4778457"/>
                </a:cubicBezTo>
                <a:cubicBezTo>
                  <a:pt x="1062593" y="4778457"/>
                  <a:pt x="1068892" y="4779901"/>
                  <a:pt x="1071071" y="4779901"/>
                </a:cubicBezTo>
                <a:cubicBezTo>
                  <a:pt x="1074584" y="4779901"/>
                  <a:pt x="1076045" y="4777882"/>
                  <a:pt x="1076625" y="4774411"/>
                </a:cubicBezTo>
                <a:lnTo>
                  <a:pt x="1079556" y="4759385"/>
                </a:lnTo>
                <a:cubicBezTo>
                  <a:pt x="1079813" y="4758050"/>
                  <a:pt x="1080138" y="4756876"/>
                  <a:pt x="1080138" y="4755627"/>
                </a:cubicBezTo>
                <a:cubicBezTo>
                  <a:pt x="1080138" y="4752417"/>
                  <a:pt x="1078386" y="4750711"/>
                  <a:pt x="1074293" y="4749848"/>
                </a:cubicBezTo>
                <a:lnTo>
                  <a:pt x="1072404" y="4749641"/>
                </a:lnTo>
                <a:lnTo>
                  <a:pt x="1072049" y="4749285"/>
                </a:lnTo>
                <a:cubicBezTo>
                  <a:pt x="1066232" y="4747834"/>
                  <a:pt x="1059941" y="4747249"/>
                  <a:pt x="1053743" y="4747249"/>
                </a:cubicBezTo>
                <a:close/>
                <a:moveTo>
                  <a:pt x="1115151" y="4747131"/>
                </a:moveTo>
                <a:cubicBezTo>
                  <a:pt x="1102947" y="4747139"/>
                  <a:pt x="1095102" y="4754688"/>
                  <a:pt x="1095104" y="4767478"/>
                </a:cubicBezTo>
                <a:cubicBezTo>
                  <a:pt x="1095101" y="4779971"/>
                  <a:pt x="1102947" y="4787811"/>
                  <a:pt x="1116017" y="4787818"/>
                </a:cubicBezTo>
                <a:cubicBezTo>
                  <a:pt x="1127933" y="4787817"/>
                  <a:pt x="1136070" y="4779974"/>
                  <a:pt x="1136065" y="4767481"/>
                </a:cubicBezTo>
                <a:cubicBezTo>
                  <a:pt x="1136070" y="4754690"/>
                  <a:pt x="1127933" y="4747137"/>
                  <a:pt x="1115151" y="4747131"/>
                </a:cubicBezTo>
                <a:close/>
                <a:moveTo>
                  <a:pt x="0" y="0"/>
                </a:moveTo>
                <a:lnTo>
                  <a:pt x="9143999" y="0"/>
                </a:lnTo>
                <a:lnTo>
                  <a:pt x="9143999" y="5143500"/>
                </a:lnTo>
                <a:lnTo>
                  <a:pt x="0" y="5143500"/>
                </a:lnTo>
                <a:close/>
              </a:path>
            </a:pathLst>
          </a:custGeom>
        </p:spPr>
        <p:txBody>
          <a:bodyPr wrap="square">
            <a:noAutofit/>
          </a:bodyPr>
          <a:lstStyle>
            <a:lvl1pPr>
              <a:defRPr>
                <a:noFill/>
              </a:defRPr>
            </a:lvl1pPr>
          </a:lstStyle>
          <a:p>
            <a:r>
              <a:rPr lang="en-US" noProof="0"/>
              <a:t>Click icon to add picture</a:t>
            </a:r>
          </a:p>
        </p:txBody>
      </p:sp>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9" name="Espace réservé du texte 5">
            <a:extLst>
              <a:ext uri="{FF2B5EF4-FFF2-40B4-BE49-F238E27FC236}">
                <a16:creationId xmlns:a16="http://schemas.microsoft.com/office/drawing/2014/main" id="{0B90B88F-38E1-44C8-9D6F-1A9BFFE001D7}"/>
              </a:ext>
            </a:extLst>
          </p:cNvPr>
          <p:cNvSpPr>
            <a:spLocks noGrp="1"/>
          </p:cNvSpPr>
          <p:nvPr>
            <p:ph type="body" sz="quarter" idx="24"/>
          </p:nvPr>
        </p:nvSpPr>
        <p:spPr>
          <a:xfrm>
            <a:off x="6778558" y="2915364"/>
            <a:ext cx="4949741" cy="1399251"/>
          </a:xfrm>
        </p:spPr>
        <p:txBody>
          <a:bodyPr anchor="t">
            <a:noAutofit/>
          </a:bodyPr>
          <a:lstStyle>
            <a:lvl1pPr algn="l">
              <a:lnSpc>
                <a:spcPct val="96000"/>
              </a:lnSpc>
              <a:spcAft>
                <a:spcPts val="1333"/>
              </a:spcAft>
              <a:defRPr lang="fr-FR" sz="4800" b="0" i="1" kern="1200" dirty="0" err="1" smtClean="0">
                <a:solidFill>
                  <a:schemeClr val="bg2"/>
                </a:solidFill>
                <a:effectLst>
                  <a:outerShdw blurRad="127000" sx="102000" sy="102000" algn="ctr" rotWithShape="0">
                    <a:prstClr val="black">
                      <a:alpha val="25000"/>
                    </a:prstClr>
                  </a:outerShdw>
                </a:effectLst>
                <a:latin typeface="Georgia" panose="02040502050405020303" pitchFamily="18" charset="0"/>
                <a:ea typeface="Verdana" panose="020B0604030504040204" pitchFamily="34" charset="0"/>
                <a:cs typeface="Georgia" panose="02040502050405020303" pitchFamily="18" charset="0"/>
              </a:defRPr>
            </a:lvl1pPr>
            <a:lvl2pPr marL="0" indent="0" algn="l">
              <a:lnSpc>
                <a:spcPct val="90000"/>
              </a:lnSpc>
              <a:buFont typeface="Arial" panose="020B0604020202020204" pitchFamily="34" charset="0"/>
              <a:buNone/>
              <a:defRPr lang="en-US" sz="4800" b="0" i="1" kern="1200" noProof="0" dirty="0">
                <a:solidFill>
                  <a:schemeClr val="bg1"/>
                </a:solidFill>
                <a:effectLst>
                  <a:outerShdw blurRad="127000" sx="105000" sy="105000" algn="ctr" rotWithShape="0">
                    <a:prstClr val="black">
                      <a:alpha val="9957"/>
                    </a:prstClr>
                  </a:outerShdw>
                </a:effectLst>
                <a:latin typeface="Georgia" panose="02040502050405020303" pitchFamily="18" charset="0"/>
                <a:ea typeface="Verdana" panose="020B0604030504040204" pitchFamily="34" charset="0"/>
                <a:cs typeface="Verdana" panose="020B0604030504040204" pitchFamily="34" charset="0"/>
              </a:defRPr>
            </a:lvl2pPr>
            <a:lvl3pPr algn="l">
              <a:lnSpc>
                <a:spcPct val="100000"/>
              </a:lnSpc>
              <a:spcBef>
                <a:spcPts val="1333"/>
              </a:spcBef>
              <a:defRPr sz="1867">
                <a:solidFill>
                  <a:schemeClr val="bg1"/>
                </a:solidFill>
                <a:effectLst>
                  <a:outerShdw blurRad="127000" sx="102000" sy="102000" algn="ctr" rotWithShape="0">
                    <a:prstClr val="black">
                      <a:alpha val="25000"/>
                    </a:prstClr>
                  </a:outerShdw>
                </a:effectLst>
              </a:defRPr>
            </a:lvl3pPr>
          </a:lstStyle>
          <a:p>
            <a:pPr marL="761981" lvl="0" indent="-761981" algn="l" defTabSz="914377" rtl="0" eaLnBrk="1" latinLnBrk="0" hangingPunct="1">
              <a:lnSpc>
                <a:spcPct val="90000"/>
              </a:lnSpc>
              <a:spcBef>
                <a:spcPts val="0"/>
              </a:spcBef>
            </a:pPr>
            <a:r>
              <a:rPr lang="en-US" noProof="0"/>
              <a:t>Click to edit Master text styles</a:t>
            </a:r>
          </a:p>
        </p:txBody>
      </p:sp>
      <p:sp>
        <p:nvSpPr>
          <p:cNvPr id="12" name="Espace réservé du texte 5">
            <a:extLst>
              <a:ext uri="{FF2B5EF4-FFF2-40B4-BE49-F238E27FC236}">
                <a16:creationId xmlns:a16="http://schemas.microsoft.com/office/drawing/2014/main" id="{9F6585BF-F3F3-4500-9CFA-EF0D9041ED53}"/>
              </a:ext>
            </a:extLst>
          </p:cNvPr>
          <p:cNvSpPr>
            <a:spLocks noGrp="1"/>
          </p:cNvSpPr>
          <p:nvPr>
            <p:ph type="body" sz="quarter" idx="25"/>
          </p:nvPr>
        </p:nvSpPr>
        <p:spPr>
          <a:xfrm>
            <a:off x="6778558" y="4395893"/>
            <a:ext cx="4949741" cy="710532"/>
          </a:xfrm>
        </p:spPr>
        <p:txBody>
          <a:bodyPr anchor="t">
            <a:noAutofit/>
          </a:bodyPr>
          <a:lstStyle>
            <a:lvl1pPr algn="l">
              <a:lnSpc>
                <a:spcPct val="96000"/>
              </a:lnSpc>
              <a:spcAft>
                <a:spcPts val="1333"/>
              </a:spcAft>
              <a:defRPr lang="fr-FR" sz="1867" b="0" i="0" kern="1200" dirty="0" err="1" smtClean="0">
                <a:solidFill>
                  <a:schemeClr val="bg2"/>
                </a:solidFill>
                <a:effectLst>
                  <a:outerShdw blurRad="127000" sx="102000" sy="102000" algn="ctr" rotWithShape="0">
                    <a:prstClr val="black">
                      <a:alpha val="25000"/>
                    </a:prstClr>
                  </a:outerShdw>
                </a:effectLst>
                <a:latin typeface="+mj-lt"/>
                <a:ea typeface="Verdana" panose="020B0604030504040204" pitchFamily="34" charset="0"/>
                <a:cs typeface="Georgia" panose="02040502050405020303" pitchFamily="18" charset="0"/>
              </a:defRPr>
            </a:lvl1pPr>
            <a:lvl2pPr algn="l">
              <a:lnSpc>
                <a:spcPct val="90000"/>
              </a:lnSpc>
              <a:defRPr lang="en-US" sz="1867" b="0" i="0" kern="1200" noProof="0" dirty="0">
                <a:solidFill>
                  <a:schemeClr val="bg1"/>
                </a:solidFill>
                <a:effectLst>
                  <a:outerShdw blurRad="127000" sx="105000" sy="105000" algn="ctr" rotWithShape="0">
                    <a:prstClr val="black">
                      <a:alpha val="9957"/>
                    </a:prstClr>
                  </a:outerShdw>
                </a:effectLst>
                <a:latin typeface="+mj-lt"/>
                <a:ea typeface="Verdana" panose="020B0604030504040204" pitchFamily="34" charset="0"/>
                <a:cs typeface="Verdana" panose="020B0604030504040204" pitchFamily="34" charset="0"/>
              </a:defRPr>
            </a:lvl2pPr>
            <a:lvl3pPr algn="l">
              <a:lnSpc>
                <a:spcPct val="100000"/>
              </a:lnSpc>
              <a:spcBef>
                <a:spcPts val="1333"/>
              </a:spcBef>
              <a:defRPr lang="en-US" sz="1867" b="0" i="0" kern="1200" noProof="0" dirty="0">
                <a:solidFill>
                  <a:schemeClr val="bg1"/>
                </a:solidFill>
                <a:effectLst>
                  <a:outerShdw blurRad="127000" sx="105000" sy="105000" algn="ctr" rotWithShape="0">
                    <a:prstClr val="black">
                      <a:alpha val="9957"/>
                    </a:prstClr>
                  </a:outerShdw>
                </a:effectLst>
                <a:latin typeface="Verdana" panose="020B0604030504040204" pitchFamily="34" charset="0"/>
                <a:ea typeface="Verdana" panose="020B0604030504040204" pitchFamily="34" charset="0"/>
                <a:cs typeface="Verdana" panose="020B0604030504040204" pitchFamily="34" charset="0"/>
              </a:defRPr>
            </a:lvl3pPr>
          </a:lstStyle>
          <a:p>
            <a:pPr marL="0" lvl="0" indent="0" algn="l" defTabSz="914377" rtl="0" eaLnBrk="1" latinLnBrk="0" hangingPunct="1">
              <a:lnSpc>
                <a:spcPct val="100000"/>
              </a:lnSpc>
              <a:spcBef>
                <a:spcPts val="1333"/>
              </a:spcBef>
              <a:buFont typeface="Arial" panose="020B0604020202020204" pitchFamily="34" charset="0"/>
              <a:buNone/>
            </a:pPr>
            <a:r>
              <a:rPr lang="en-US" noProof="0"/>
              <a:t>Click to edit Master text styles</a:t>
            </a:r>
          </a:p>
        </p:txBody>
      </p:sp>
      <p:sp>
        <p:nvSpPr>
          <p:cNvPr id="13" name="Espace réservé du texte 5">
            <a:extLst>
              <a:ext uri="{FF2B5EF4-FFF2-40B4-BE49-F238E27FC236}">
                <a16:creationId xmlns:a16="http://schemas.microsoft.com/office/drawing/2014/main" id="{FB220A98-FE22-4FE9-AB26-E269403DC28C}"/>
              </a:ext>
            </a:extLst>
          </p:cNvPr>
          <p:cNvSpPr>
            <a:spLocks noGrp="1"/>
          </p:cNvSpPr>
          <p:nvPr>
            <p:ph type="body" sz="quarter" idx="26"/>
          </p:nvPr>
        </p:nvSpPr>
        <p:spPr>
          <a:xfrm>
            <a:off x="6778558" y="1792928"/>
            <a:ext cx="4949741" cy="939945"/>
          </a:xfrm>
        </p:spPr>
        <p:txBody>
          <a:bodyPr anchor="b">
            <a:noAutofit/>
          </a:bodyPr>
          <a:lstStyle>
            <a:lvl1pPr algn="l">
              <a:lnSpc>
                <a:spcPct val="96000"/>
              </a:lnSpc>
              <a:spcAft>
                <a:spcPts val="1333"/>
              </a:spcAft>
              <a:defRPr lang="fr-FR" sz="2933" b="0" i="0" kern="1200" dirty="0" err="1" smtClean="0">
                <a:solidFill>
                  <a:schemeClr val="bg2"/>
                </a:solidFill>
                <a:effectLst>
                  <a:outerShdw blurRad="127000" sx="102000" sy="102000" algn="ctr" rotWithShape="0">
                    <a:prstClr val="black">
                      <a:alpha val="25000"/>
                    </a:prstClr>
                  </a:outerShdw>
                </a:effectLst>
                <a:latin typeface="Verdana" panose="020B0604030504040204" pitchFamily="34" charset="0"/>
                <a:ea typeface="Verdana" panose="020B0604030504040204" pitchFamily="34" charset="0"/>
                <a:cs typeface="Verdana" panose="020B0604030504040204" pitchFamily="34" charset="0"/>
              </a:defRPr>
            </a:lvl1pPr>
            <a:lvl2pPr algn="l">
              <a:lnSpc>
                <a:spcPct val="90000"/>
              </a:lnSpc>
              <a:defRPr sz="4800" b="0" i="1">
                <a:solidFill>
                  <a:schemeClr val="bg1"/>
                </a:solidFill>
                <a:effectLst>
                  <a:outerShdw blurRad="127000" sx="102000" sy="102000" algn="ctr" rotWithShape="0">
                    <a:prstClr val="black">
                      <a:alpha val="25000"/>
                    </a:prstClr>
                  </a:outerShdw>
                </a:effectLst>
                <a:latin typeface="Georgia" panose="02040502050405020303" pitchFamily="18" charset="0"/>
                <a:ea typeface="Verdana" panose="020B0604030504040204" pitchFamily="34" charset="0"/>
                <a:cs typeface="Verdana" panose="020B0604030504040204" pitchFamily="34" charset="0"/>
              </a:defRPr>
            </a:lvl2pPr>
            <a:lvl3pPr algn="l">
              <a:lnSpc>
                <a:spcPct val="100000"/>
              </a:lnSpc>
              <a:spcBef>
                <a:spcPts val="1333"/>
              </a:spcBef>
              <a:defRPr sz="1867">
                <a:solidFill>
                  <a:schemeClr val="bg1"/>
                </a:solidFill>
                <a:effectLst>
                  <a:outerShdw blurRad="127000" sx="102000" sy="102000" algn="ctr" rotWithShape="0">
                    <a:prstClr val="black">
                      <a:alpha val="25000"/>
                    </a:prstClr>
                  </a:outerShdw>
                </a:effectLst>
              </a:defRPr>
            </a:lvl3pPr>
          </a:lstStyle>
          <a:p>
            <a:pPr lvl="0"/>
            <a:r>
              <a:rPr lang="en-US" noProof="0"/>
              <a:t>Click to edit Master text styles</a:t>
            </a:r>
          </a:p>
        </p:txBody>
      </p:sp>
      <p:grpSp>
        <p:nvGrpSpPr>
          <p:cNvPr id="26" name="Graphique 7">
            <a:extLst>
              <a:ext uri="{FF2B5EF4-FFF2-40B4-BE49-F238E27FC236}">
                <a16:creationId xmlns:a16="http://schemas.microsoft.com/office/drawing/2014/main" id="{2473C403-3091-45DA-8311-8B80BACBDD77}"/>
              </a:ext>
            </a:extLst>
          </p:cNvPr>
          <p:cNvGrpSpPr>
            <a:grpSpLocks noChangeAspect="1"/>
          </p:cNvGrpSpPr>
          <p:nvPr userDrawn="1"/>
        </p:nvGrpSpPr>
        <p:grpSpPr>
          <a:xfrm>
            <a:off x="442166" y="6329527"/>
            <a:ext cx="1071853" cy="275084"/>
            <a:chOff x="4768103" y="-471733"/>
            <a:chExt cx="744723" cy="191124"/>
          </a:xfrm>
          <a:solidFill>
            <a:srgbClr val="FFFFFF"/>
          </a:solidFill>
        </p:grpSpPr>
        <p:sp>
          <p:nvSpPr>
            <p:cNvPr id="27" name="Forme libre : forme 9">
              <a:extLst>
                <a:ext uri="{FF2B5EF4-FFF2-40B4-BE49-F238E27FC236}">
                  <a16:creationId xmlns:a16="http://schemas.microsoft.com/office/drawing/2014/main" id="{9A66E28E-1ED8-413A-86AB-392723C99535}"/>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fr-FR" sz="2400"/>
            </a:p>
          </p:txBody>
        </p:sp>
        <p:sp>
          <p:nvSpPr>
            <p:cNvPr id="28" name="Forme libre : forme 10">
              <a:extLst>
                <a:ext uri="{FF2B5EF4-FFF2-40B4-BE49-F238E27FC236}">
                  <a16:creationId xmlns:a16="http://schemas.microsoft.com/office/drawing/2014/main" id="{332EEDE0-E68F-49D3-A74F-33347ECF61BC}"/>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solidFill>
              <a:schemeClr val="accent2"/>
            </a:solidFill>
            <a:ln w="7833" cap="flat">
              <a:noFill/>
              <a:prstDash val="solid"/>
              <a:round/>
            </a:ln>
          </p:spPr>
          <p:txBody>
            <a:bodyPr rtlCol="0" anchor="ctr"/>
            <a:lstStyle/>
            <a:p>
              <a:endParaRPr lang="fr-FR" sz="2400">
                <a:solidFill>
                  <a:schemeClr val="accent2"/>
                </a:solidFill>
              </a:endParaRPr>
            </a:p>
          </p:txBody>
        </p:sp>
        <p:sp>
          <p:nvSpPr>
            <p:cNvPr id="29" name="Forme libre : forme 11">
              <a:extLst>
                <a:ext uri="{FF2B5EF4-FFF2-40B4-BE49-F238E27FC236}">
                  <a16:creationId xmlns:a16="http://schemas.microsoft.com/office/drawing/2014/main" id="{3EA6B076-5413-42E1-95D1-72C23C1D4D5B}"/>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solidFill>
              <a:schemeClr val="accent2"/>
            </a:solidFill>
            <a:ln w="7833" cap="flat">
              <a:noFill/>
              <a:prstDash val="solid"/>
              <a:round/>
            </a:ln>
          </p:spPr>
          <p:txBody>
            <a:bodyPr rtlCol="0" anchor="ctr"/>
            <a:lstStyle/>
            <a:p>
              <a:endParaRPr lang="fr-FR" sz="2400"/>
            </a:p>
          </p:txBody>
        </p:sp>
      </p:grpSp>
    </p:spTree>
    <p:extLst>
      <p:ext uri="{BB962C8B-B14F-4D97-AF65-F5344CB8AC3E}">
        <p14:creationId xmlns:p14="http://schemas.microsoft.com/office/powerpoint/2010/main" val="2638366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3.xml><?xml version="1.0" encoding="utf-8"?>
<p:sldLayout xmlns:a="http://schemas.openxmlformats.org/drawingml/2006/main" xmlns:r="http://schemas.openxmlformats.org/officeDocument/2006/relationships" xmlns:p="http://schemas.openxmlformats.org/presentationml/2006/main" userDrawn="1">
  <p:cSld name="05.Emphasis2">
    <p:bg>
      <p:bgPr>
        <a:solidFill>
          <a:schemeClr val="bg1"/>
        </a:solidFill>
        <a:effectLst/>
      </p:bgPr>
    </p:bg>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B6B4CB16-7C9E-4975-A78F-8E4C75C9A11B}"/>
              </a:ext>
            </a:extLst>
          </p:cNvPr>
          <p:cNvSpPr>
            <a:spLocks noGrp="1"/>
          </p:cNvSpPr>
          <p:nvPr>
            <p:ph type="pic" sz="quarter" idx="20"/>
          </p:nvPr>
        </p:nvSpPr>
        <p:spPr>
          <a:xfrm>
            <a:off x="0" y="0"/>
            <a:ext cx="12192000" cy="6858000"/>
          </a:xfrm>
          <a:custGeom>
            <a:avLst/>
            <a:gdLst>
              <a:gd name="connsiteX0" fmla="*/ 351364 w 9144000"/>
              <a:gd name="connsiteY0" fmla="*/ 4913481 h 5143500"/>
              <a:gd name="connsiteX1" fmla="*/ 331614 w 9144000"/>
              <a:gd name="connsiteY1" fmla="*/ 4933530 h 5143500"/>
              <a:gd name="connsiteX2" fmla="*/ 352238 w 9144000"/>
              <a:gd name="connsiteY2" fmla="*/ 4953582 h 5143500"/>
              <a:gd name="connsiteX3" fmla="*/ 371988 w 9144000"/>
              <a:gd name="connsiteY3" fmla="*/ 4933533 h 5143500"/>
              <a:gd name="connsiteX4" fmla="*/ 351364 w 9144000"/>
              <a:gd name="connsiteY4" fmla="*/ 4913481 h 5143500"/>
              <a:gd name="connsiteX5" fmla="*/ 891921 w 9144000"/>
              <a:gd name="connsiteY5" fmla="*/ 4837319 h 5143500"/>
              <a:gd name="connsiteX6" fmla="*/ 927650 w 9144000"/>
              <a:gd name="connsiteY6" fmla="*/ 4877990 h 5143500"/>
              <a:gd name="connsiteX7" fmla="*/ 893950 w 9144000"/>
              <a:gd name="connsiteY7" fmla="*/ 4918669 h 5143500"/>
              <a:gd name="connsiteX8" fmla="*/ 858213 w 9144000"/>
              <a:gd name="connsiteY8" fmla="*/ 4877990 h 5143500"/>
              <a:gd name="connsiteX9" fmla="*/ 891921 w 9144000"/>
              <a:gd name="connsiteY9" fmla="*/ 4837319 h 5143500"/>
              <a:gd name="connsiteX10" fmla="*/ 559546 w 9144000"/>
              <a:gd name="connsiteY10" fmla="*/ 4837319 h 5143500"/>
              <a:gd name="connsiteX11" fmla="*/ 579304 w 9144000"/>
              <a:gd name="connsiteY11" fmla="*/ 4839934 h 5143500"/>
              <a:gd name="connsiteX12" fmla="*/ 586563 w 9144000"/>
              <a:gd name="connsiteY12" fmla="*/ 4847771 h 5143500"/>
              <a:gd name="connsiteX13" fmla="*/ 586563 w 9144000"/>
              <a:gd name="connsiteY13" fmla="*/ 4908209 h 5143500"/>
              <a:gd name="connsiteX14" fmla="*/ 579304 w 9144000"/>
              <a:gd name="connsiteY14" fmla="*/ 4916053 h 5143500"/>
              <a:gd name="connsiteX15" fmla="*/ 559546 w 9144000"/>
              <a:gd name="connsiteY15" fmla="*/ 4918669 h 5143500"/>
              <a:gd name="connsiteX16" fmla="*/ 523520 w 9144000"/>
              <a:gd name="connsiteY16" fmla="*/ 4877990 h 5143500"/>
              <a:gd name="connsiteX17" fmla="*/ 559546 w 9144000"/>
              <a:gd name="connsiteY17" fmla="*/ 4837319 h 5143500"/>
              <a:gd name="connsiteX18" fmla="*/ 1101681 w 9144000"/>
              <a:gd name="connsiteY18" fmla="*/ 4805359 h 5143500"/>
              <a:gd name="connsiteX19" fmla="*/ 1095865 w 9144000"/>
              <a:gd name="connsiteY19" fmla="*/ 4811167 h 5143500"/>
              <a:gd name="connsiteX20" fmla="*/ 1095865 w 9144000"/>
              <a:gd name="connsiteY20" fmla="*/ 4944812 h 5143500"/>
              <a:gd name="connsiteX21" fmla="*/ 1101681 w 9144000"/>
              <a:gd name="connsiteY21" fmla="*/ 4950628 h 5143500"/>
              <a:gd name="connsiteX22" fmla="*/ 1127825 w 9144000"/>
              <a:gd name="connsiteY22" fmla="*/ 4950628 h 5143500"/>
              <a:gd name="connsiteX23" fmla="*/ 1133641 w 9144000"/>
              <a:gd name="connsiteY23" fmla="*/ 4944812 h 5143500"/>
              <a:gd name="connsiteX24" fmla="*/ 1133641 w 9144000"/>
              <a:gd name="connsiteY24" fmla="*/ 4811167 h 5143500"/>
              <a:gd name="connsiteX25" fmla="*/ 1127825 w 9144000"/>
              <a:gd name="connsiteY25" fmla="*/ 4805359 h 5143500"/>
              <a:gd name="connsiteX26" fmla="*/ 891921 w 9144000"/>
              <a:gd name="connsiteY26" fmla="*/ 4802455 h 5143500"/>
              <a:gd name="connsiteX27" fmla="*/ 819860 w 9144000"/>
              <a:gd name="connsiteY27" fmla="*/ 4877990 h 5143500"/>
              <a:gd name="connsiteX28" fmla="*/ 893950 w 9144000"/>
              <a:gd name="connsiteY28" fmla="*/ 4953533 h 5143500"/>
              <a:gd name="connsiteX29" fmla="*/ 966001 w 9144000"/>
              <a:gd name="connsiteY29" fmla="*/ 4877990 h 5143500"/>
              <a:gd name="connsiteX30" fmla="*/ 891921 w 9144000"/>
              <a:gd name="connsiteY30" fmla="*/ 4802455 h 5143500"/>
              <a:gd name="connsiteX31" fmla="*/ 725444 w 9144000"/>
              <a:gd name="connsiteY31" fmla="*/ 4802455 h 5143500"/>
              <a:gd name="connsiteX32" fmla="*/ 667046 w 9144000"/>
              <a:gd name="connsiteY32" fmla="*/ 4812907 h 5143500"/>
              <a:gd name="connsiteX33" fmla="*/ 659778 w 9144000"/>
              <a:gd name="connsiteY33" fmla="*/ 4824531 h 5143500"/>
              <a:gd name="connsiteX34" fmla="*/ 659778 w 9144000"/>
              <a:gd name="connsiteY34" fmla="*/ 4944812 h 5143500"/>
              <a:gd name="connsiteX35" fmla="*/ 665594 w 9144000"/>
              <a:gd name="connsiteY35" fmla="*/ 4950628 h 5143500"/>
              <a:gd name="connsiteX36" fmla="*/ 691737 w 9144000"/>
              <a:gd name="connsiteY36" fmla="*/ 4950628 h 5143500"/>
              <a:gd name="connsiteX37" fmla="*/ 697553 w 9144000"/>
              <a:gd name="connsiteY37" fmla="*/ 4944812 h 5143500"/>
              <a:gd name="connsiteX38" fmla="*/ 697553 w 9144000"/>
              <a:gd name="connsiteY38" fmla="*/ 4847194 h 5143500"/>
              <a:gd name="connsiteX39" fmla="*/ 704523 w 9144000"/>
              <a:gd name="connsiteY39" fmla="*/ 4839636 h 5143500"/>
              <a:gd name="connsiteX40" fmla="*/ 726022 w 9144000"/>
              <a:gd name="connsiteY40" fmla="*/ 4837319 h 5143500"/>
              <a:gd name="connsiteX41" fmla="*/ 754203 w 9144000"/>
              <a:gd name="connsiteY41" fmla="*/ 4862009 h 5143500"/>
              <a:gd name="connsiteX42" fmla="*/ 754203 w 9144000"/>
              <a:gd name="connsiteY42" fmla="*/ 4944812 h 5143500"/>
              <a:gd name="connsiteX43" fmla="*/ 760019 w 9144000"/>
              <a:gd name="connsiteY43" fmla="*/ 4950628 h 5143500"/>
              <a:gd name="connsiteX44" fmla="*/ 786161 w 9144000"/>
              <a:gd name="connsiteY44" fmla="*/ 4950628 h 5143500"/>
              <a:gd name="connsiteX45" fmla="*/ 791977 w 9144000"/>
              <a:gd name="connsiteY45" fmla="*/ 4944812 h 5143500"/>
              <a:gd name="connsiteX46" fmla="*/ 791977 w 9144000"/>
              <a:gd name="connsiteY46" fmla="*/ 4857068 h 5143500"/>
              <a:gd name="connsiteX47" fmla="*/ 725444 w 9144000"/>
              <a:gd name="connsiteY47" fmla="*/ 4802455 h 5143500"/>
              <a:gd name="connsiteX48" fmla="*/ 559835 w 9144000"/>
              <a:gd name="connsiteY48" fmla="*/ 4802455 h 5143500"/>
              <a:gd name="connsiteX49" fmla="*/ 485168 w 9144000"/>
              <a:gd name="connsiteY49" fmla="*/ 4877990 h 5143500"/>
              <a:gd name="connsiteX50" fmla="*/ 559258 w 9144000"/>
              <a:gd name="connsiteY50" fmla="*/ 4953533 h 5143500"/>
              <a:gd name="connsiteX51" fmla="*/ 617070 w 9144000"/>
              <a:gd name="connsiteY51" fmla="*/ 4941908 h 5143500"/>
              <a:gd name="connsiteX52" fmla="*/ 624338 w 9144000"/>
              <a:gd name="connsiteY52" fmla="*/ 4930284 h 5143500"/>
              <a:gd name="connsiteX53" fmla="*/ 624338 w 9144000"/>
              <a:gd name="connsiteY53" fmla="*/ 4824821 h 5143500"/>
              <a:gd name="connsiteX54" fmla="*/ 617070 w 9144000"/>
              <a:gd name="connsiteY54" fmla="*/ 4813204 h 5143500"/>
              <a:gd name="connsiteX55" fmla="*/ 559835 w 9144000"/>
              <a:gd name="connsiteY55" fmla="*/ 4802455 h 5143500"/>
              <a:gd name="connsiteX56" fmla="*/ 398012 w 9144000"/>
              <a:gd name="connsiteY56" fmla="*/ 4801292 h 5143500"/>
              <a:gd name="connsiteX57" fmla="*/ 334093 w 9144000"/>
              <a:gd name="connsiteY57" fmla="*/ 4853587 h 5143500"/>
              <a:gd name="connsiteX58" fmla="*/ 427644 w 9144000"/>
              <a:gd name="connsiteY58" fmla="*/ 4934063 h 5143500"/>
              <a:gd name="connsiteX59" fmla="*/ 425904 w 9144000"/>
              <a:gd name="connsiteY59" fmla="*/ 4944812 h 5143500"/>
              <a:gd name="connsiteX60" fmla="*/ 425614 w 9144000"/>
              <a:gd name="connsiteY60" fmla="*/ 4946561 h 5143500"/>
              <a:gd name="connsiteX61" fmla="*/ 429970 w 9144000"/>
              <a:gd name="connsiteY61" fmla="*/ 4950628 h 5143500"/>
              <a:gd name="connsiteX62" fmla="*/ 456122 w 9144000"/>
              <a:gd name="connsiteY62" fmla="*/ 4950628 h 5143500"/>
              <a:gd name="connsiteX63" fmla="*/ 463669 w 9144000"/>
              <a:gd name="connsiteY63" fmla="*/ 4944812 h 5143500"/>
              <a:gd name="connsiteX64" fmla="*/ 465996 w 9144000"/>
              <a:gd name="connsiteY64" fmla="*/ 4928255 h 5143500"/>
              <a:gd name="connsiteX65" fmla="*/ 372446 w 9144000"/>
              <a:gd name="connsiteY65" fmla="*/ 4850972 h 5143500"/>
              <a:gd name="connsiteX66" fmla="*/ 396848 w 9144000"/>
              <a:gd name="connsiteY66" fmla="*/ 4836444 h 5143500"/>
              <a:gd name="connsiteX67" fmla="*/ 440719 w 9144000"/>
              <a:gd name="connsiteY67" fmla="*/ 4849520 h 5143500"/>
              <a:gd name="connsiteX68" fmla="*/ 445075 w 9144000"/>
              <a:gd name="connsiteY68" fmla="*/ 4850684 h 5143500"/>
              <a:gd name="connsiteX69" fmla="*/ 451468 w 9144000"/>
              <a:gd name="connsiteY69" fmla="*/ 4846616 h 5143500"/>
              <a:gd name="connsiteX70" fmla="*/ 460477 w 9144000"/>
              <a:gd name="connsiteY70" fmla="*/ 4827435 h 5143500"/>
              <a:gd name="connsiteX71" fmla="*/ 461640 w 9144000"/>
              <a:gd name="connsiteY71" fmla="*/ 4822502 h 5143500"/>
              <a:gd name="connsiteX72" fmla="*/ 458151 w 9144000"/>
              <a:gd name="connsiteY72" fmla="*/ 4816686 h 5143500"/>
              <a:gd name="connsiteX73" fmla="*/ 398012 w 9144000"/>
              <a:gd name="connsiteY73" fmla="*/ 4801292 h 5143500"/>
              <a:gd name="connsiteX74" fmla="*/ 1053744 w 9144000"/>
              <a:gd name="connsiteY74" fmla="*/ 4747249 h 5143500"/>
              <a:gd name="connsiteX75" fmla="*/ 994182 w 9144000"/>
              <a:gd name="connsiteY75" fmla="*/ 4808264 h 5143500"/>
              <a:gd name="connsiteX76" fmla="*/ 994182 w 9144000"/>
              <a:gd name="connsiteY76" fmla="*/ 4944812 h 5143500"/>
              <a:gd name="connsiteX77" fmla="*/ 999998 w 9144000"/>
              <a:gd name="connsiteY77" fmla="*/ 4950628 h 5143500"/>
              <a:gd name="connsiteX78" fmla="*/ 1025852 w 9144000"/>
              <a:gd name="connsiteY78" fmla="*/ 4950628 h 5143500"/>
              <a:gd name="connsiteX79" fmla="*/ 1031660 w 9144000"/>
              <a:gd name="connsiteY79" fmla="*/ 4944812 h 5143500"/>
              <a:gd name="connsiteX80" fmla="*/ 1031660 w 9144000"/>
              <a:gd name="connsiteY80" fmla="*/ 4837319 h 5143500"/>
              <a:gd name="connsiteX81" fmla="*/ 1068560 w 9144000"/>
              <a:gd name="connsiteY81" fmla="*/ 4837319 h 5143500"/>
              <a:gd name="connsiteX82" fmla="*/ 1074367 w 9144000"/>
              <a:gd name="connsiteY82" fmla="*/ 4831502 h 5143500"/>
              <a:gd name="connsiteX83" fmla="*/ 1074367 w 9144000"/>
              <a:gd name="connsiteY83" fmla="*/ 4811456 h 5143500"/>
              <a:gd name="connsiteX84" fmla="*/ 1068560 w 9144000"/>
              <a:gd name="connsiteY84" fmla="*/ 4805359 h 5143500"/>
              <a:gd name="connsiteX85" fmla="*/ 1031660 w 9144000"/>
              <a:gd name="connsiteY85" fmla="*/ 4805359 h 5143500"/>
              <a:gd name="connsiteX86" fmla="*/ 1031660 w 9144000"/>
              <a:gd name="connsiteY86" fmla="*/ 4802158 h 5143500"/>
              <a:gd name="connsiteX87" fmla="*/ 1054618 w 9144000"/>
              <a:gd name="connsiteY87" fmla="*/ 4778045 h 5143500"/>
              <a:gd name="connsiteX88" fmla="*/ 1068849 w 9144000"/>
              <a:gd name="connsiteY88" fmla="*/ 4779497 h 5143500"/>
              <a:gd name="connsiteX89" fmla="*/ 1074367 w 9144000"/>
              <a:gd name="connsiteY89" fmla="*/ 4773977 h 5143500"/>
              <a:gd name="connsiteX90" fmla="*/ 1077279 w 9144000"/>
              <a:gd name="connsiteY90" fmla="*/ 4758872 h 5143500"/>
              <a:gd name="connsiteX91" fmla="*/ 1077857 w 9144000"/>
              <a:gd name="connsiteY91" fmla="*/ 4755094 h 5143500"/>
              <a:gd name="connsiteX92" fmla="*/ 1072050 w 9144000"/>
              <a:gd name="connsiteY92" fmla="*/ 4749285 h 5143500"/>
              <a:gd name="connsiteX93" fmla="*/ 1053744 w 9144000"/>
              <a:gd name="connsiteY93" fmla="*/ 4747249 h 5143500"/>
              <a:gd name="connsiteX94" fmla="*/ 1115152 w 9144000"/>
              <a:gd name="connsiteY94" fmla="*/ 4747131 h 5143500"/>
              <a:gd name="connsiteX95" fmla="*/ 1095105 w 9144000"/>
              <a:gd name="connsiteY95" fmla="*/ 4767478 h 5143500"/>
              <a:gd name="connsiteX96" fmla="*/ 1116018 w 9144000"/>
              <a:gd name="connsiteY96" fmla="*/ 4787818 h 5143500"/>
              <a:gd name="connsiteX97" fmla="*/ 1136066 w 9144000"/>
              <a:gd name="connsiteY97" fmla="*/ 4767481 h 5143500"/>
              <a:gd name="connsiteX98" fmla="*/ 1115152 w 9144000"/>
              <a:gd name="connsiteY98" fmla="*/ 4747131 h 5143500"/>
              <a:gd name="connsiteX99" fmla="*/ 0 w 9144000"/>
              <a:gd name="connsiteY99" fmla="*/ 0 h 5143500"/>
              <a:gd name="connsiteX100" fmla="*/ 9144000 w 9144000"/>
              <a:gd name="connsiteY100" fmla="*/ 0 h 5143500"/>
              <a:gd name="connsiteX101" fmla="*/ 9144000 w 9144000"/>
              <a:gd name="connsiteY101" fmla="*/ 5143500 h 5143500"/>
              <a:gd name="connsiteX102" fmla="*/ 0 w 9144000"/>
              <a:gd name="connsiteY102"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44000" h="5143500">
                <a:moveTo>
                  <a:pt x="351364" y="4913481"/>
                </a:moveTo>
                <a:cubicBezTo>
                  <a:pt x="339457" y="4913486"/>
                  <a:pt x="331613" y="4921037"/>
                  <a:pt x="331614" y="4933530"/>
                </a:cubicBezTo>
                <a:cubicBezTo>
                  <a:pt x="331609" y="4945734"/>
                  <a:pt x="339457" y="4953580"/>
                  <a:pt x="352238" y="4953582"/>
                </a:cubicBezTo>
                <a:cubicBezTo>
                  <a:pt x="364154" y="4953577"/>
                  <a:pt x="371991" y="4945737"/>
                  <a:pt x="371988" y="4933533"/>
                </a:cubicBezTo>
                <a:cubicBezTo>
                  <a:pt x="371997" y="4921039"/>
                  <a:pt x="364154" y="4913482"/>
                  <a:pt x="351364" y="4913481"/>
                </a:cubicBezTo>
                <a:close/>
                <a:moveTo>
                  <a:pt x="891921" y="4837319"/>
                </a:moveTo>
                <a:cubicBezTo>
                  <a:pt x="913419" y="4837319"/>
                  <a:pt x="927650" y="4851260"/>
                  <a:pt x="927650" y="4877990"/>
                </a:cubicBezTo>
                <a:cubicBezTo>
                  <a:pt x="927650" y="4904719"/>
                  <a:pt x="913419" y="4918669"/>
                  <a:pt x="893950" y="4918669"/>
                </a:cubicBezTo>
                <a:cubicBezTo>
                  <a:pt x="872452" y="4918669"/>
                  <a:pt x="858213" y="4904719"/>
                  <a:pt x="858213" y="4877990"/>
                </a:cubicBezTo>
                <a:cubicBezTo>
                  <a:pt x="858213" y="4851260"/>
                  <a:pt x="872452" y="4837319"/>
                  <a:pt x="891921" y="4837319"/>
                </a:cubicBezTo>
                <a:close/>
                <a:moveTo>
                  <a:pt x="559546" y="4837319"/>
                </a:moveTo>
                <a:cubicBezTo>
                  <a:pt x="567391" y="4837319"/>
                  <a:pt x="572911" y="4838184"/>
                  <a:pt x="579304" y="4839934"/>
                </a:cubicBezTo>
                <a:cubicBezTo>
                  <a:pt x="584245" y="4841386"/>
                  <a:pt x="586563" y="4843414"/>
                  <a:pt x="586563" y="4847771"/>
                </a:cubicBezTo>
                <a:lnTo>
                  <a:pt x="586563" y="4908209"/>
                </a:lnTo>
                <a:cubicBezTo>
                  <a:pt x="586563" y="4912564"/>
                  <a:pt x="584245" y="4914601"/>
                  <a:pt x="579304" y="4916053"/>
                </a:cubicBezTo>
                <a:cubicBezTo>
                  <a:pt x="572911" y="4917794"/>
                  <a:pt x="567391" y="4918669"/>
                  <a:pt x="559546" y="4918669"/>
                </a:cubicBezTo>
                <a:cubicBezTo>
                  <a:pt x="540951" y="4918669"/>
                  <a:pt x="523520" y="4907623"/>
                  <a:pt x="523520" y="4877990"/>
                </a:cubicBezTo>
                <a:cubicBezTo>
                  <a:pt x="523520" y="4848356"/>
                  <a:pt x="540951" y="4837319"/>
                  <a:pt x="559546" y="4837319"/>
                </a:cubicBezTo>
                <a:close/>
                <a:moveTo>
                  <a:pt x="1101681" y="4805359"/>
                </a:moveTo>
                <a:cubicBezTo>
                  <a:pt x="1098193" y="4805359"/>
                  <a:pt x="1095865" y="4807677"/>
                  <a:pt x="1095865" y="4811167"/>
                </a:cubicBezTo>
                <a:lnTo>
                  <a:pt x="1095865" y="4944812"/>
                </a:lnTo>
                <a:cubicBezTo>
                  <a:pt x="1095865" y="4948301"/>
                  <a:pt x="1098193" y="4950628"/>
                  <a:pt x="1101681" y="4950628"/>
                </a:cubicBezTo>
                <a:lnTo>
                  <a:pt x="1127825" y="4950628"/>
                </a:lnTo>
                <a:cubicBezTo>
                  <a:pt x="1131314" y="4950628"/>
                  <a:pt x="1133641" y="4948301"/>
                  <a:pt x="1133641" y="4944812"/>
                </a:cubicBezTo>
                <a:lnTo>
                  <a:pt x="1133641" y="4811167"/>
                </a:lnTo>
                <a:cubicBezTo>
                  <a:pt x="1133641" y="4807677"/>
                  <a:pt x="1131314" y="4805359"/>
                  <a:pt x="1127825" y="4805359"/>
                </a:cubicBezTo>
                <a:close/>
                <a:moveTo>
                  <a:pt x="891921" y="4802455"/>
                </a:moveTo>
                <a:cubicBezTo>
                  <a:pt x="848338" y="4802455"/>
                  <a:pt x="819860" y="4834118"/>
                  <a:pt x="819860" y="4877990"/>
                </a:cubicBezTo>
                <a:cubicBezTo>
                  <a:pt x="819860" y="4921862"/>
                  <a:pt x="848338" y="4953533"/>
                  <a:pt x="893950" y="4953533"/>
                </a:cubicBezTo>
                <a:cubicBezTo>
                  <a:pt x="937532" y="4953533"/>
                  <a:pt x="966001" y="4921862"/>
                  <a:pt x="966001" y="4877990"/>
                </a:cubicBezTo>
                <a:cubicBezTo>
                  <a:pt x="966001" y="4834118"/>
                  <a:pt x="937532" y="4802455"/>
                  <a:pt x="891921" y="4802455"/>
                </a:cubicBezTo>
                <a:close/>
                <a:moveTo>
                  <a:pt x="725444" y="4802455"/>
                </a:moveTo>
                <a:cubicBezTo>
                  <a:pt x="708302" y="4802455"/>
                  <a:pt x="688256" y="4805359"/>
                  <a:pt x="667046" y="4812907"/>
                </a:cubicBezTo>
                <a:cubicBezTo>
                  <a:pt x="662979" y="4814359"/>
                  <a:pt x="659778" y="4817849"/>
                  <a:pt x="659778" y="4824531"/>
                </a:cubicBezTo>
                <a:lnTo>
                  <a:pt x="659778" y="4944812"/>
                </a:lnTo>
                <a:cubicBezTo>
                  <a:pt x="659778" y="4948301"/>
                  <a:pt x="662104" y="4950628"/>
                  <a:pt x="665594" y="4950628"/>
                </a:cubicBezTo>
                <a:lnTo>
                  <a:pt x="691737" y="4950628"/>
                </a:lnTo>
                <a:cubicBezTo>
                  <a:pt x="695226" y="4950628"/>
                  <a:pt x="697553" y="4948301"/>
                  <a:pt x="697553" y="4944812"/>
                </a:cubicBezTo>
                <a:lnTo>
                  <a:pt x="697553" y="4847194"/>
                </a:lnTo>
                <a:cubicBezTo>
                  <a:pt x="697553" y="4842838"/>
                  <a:pt x="699871" y="4840800"/>
                  <a:pt x="704523" y="4839636"/>
                </a:cubicBezTo>
                <a:cubicBezTo>
                  <a:pt x="712081" y="4837896"/>
                  <a:pt x="717014" y="4837319"/>
                  <a:pt x="726022" y="4837319"/>
                </a:cubicBezTo>
                <a:cubicBezTo>
                  <a:pt x="741712" y="4837319"/>
                  <a:pt x="754203" y="4844578"/>
                  <a:pt x="754203" y="4862009"/>
                </a:cubicBezTo>
                <a:lnTo>
                  <a:pt x="754203" y="4944812"/>
                </a:lnTo>
                <a:cubicBezTo>
                  <a:pt x="754203" y="4948301"/>
                  <a:pt x="756529" y="4950628"/>
                  <a:pt x="760019" y="4950628"/>
                </a:cubicBezTo>
                <a:lnTo>
                  <a:pt x="786161" y="4950628"/>
                </a:lnTo>
                <a:cubicBezTo>
                  <a:pt x="789651" y="4950628"/>
                  <a:pt x="791977" y="4948301"/>
                  <a:pt x="791977" y="4944812"/>
                </a:cubicBezTo>
                <a:lnTo>
                  <a:pt x="791977" y="4857068"/>
                </a:lnTo>
                <a:cubicBezTo>
                  <a:pt x="791977" y="4821627"/>
                  <a:pt x="770182" y="4802455"/>
                  <a:pt x="725444" y="4802455"/>
                </a:cubicBezTo>
                <a:close/>
                <a:moveTo>
                  <a:pt x="559835" y="4802455"/>
                </a:moveTo>
                <a:cubicBezTo>
                  <a:pt x="515972" y="4802455"/>
                  <a:pt x="485168" y="4831799"/>
                  <a:pt x="485168" y="4877990"/>
                </a:cubicBezTo>
                <a:cubicBezTo>
                  <a:pt x="485168" y="4924766"/>
                  <a:pt x="511897" y="4953533"/>
                  <a:pt x="559258" y="4953533"/>
                </a:cubicBezTo>
                <a:cubicBezTo>
                  <a:pt x="578429" y="4953533"/>
                  <a:pt x="597023" y="4950331"/>
                  <a:pt x="617070" y="4941908"/>
                </a:cubicBezTo>
                <a:cubicBezTo>
                  <a:pt x="621723" y="4939879"/>
                  <a:pt x="624338" y="4936678"/>
                  <a:pt x="624338" y="4930284"/>
                </a:cubicBezTo>
                <a:lnTo>
                  <a:pt x="624338" y="4824821"/>
                </a:lnTo>
                <a:cubicBezTo>
                  <a:pt x="624338" y="4818138"/>
                  <a:pt x="621723" y="4814946"/>
                  <a:pt x="617070" y="4813204"/>
                </a:cubicBezTo>
                <a:cubicBezTo>
                  <a:pt x="597899" y="4805936"/>
                  <a:pt x="579881" y="4802455"/>
                  <a:pt x="559835" y="4802455"/>
                </a:cubicBezTo>
                <a:close/>
                <a:moveTo>
                  <a:pt x="398012" y="4801292"/>
                </a:moveTo>
                <a:cubicBezTo>
                  <a:pt x="359082" y="4801292"/>
                  <a:pt x="334093" y="4822205"/>
                  <a:pt x="334093" y="4853587"/>
                </a:cubicBezTo>
                <a:cubicBezTo>
                  <a:pt x="334093" y="4915179"/>
                  <a:pt x="427644" y="4891337"/>
                  <a:pt x="427644" y="4934063"/>
                </a:cubicBezTo>
                <a:cubicBezTo>
                  <a:pt x="427644" y="4938419"/>
                  <a:pt x="427066" y="4941033"/>
                  <a:pt x="425904" y="4944812"/>
                </a:cubicBezTo>
                <a:cubicBezTo>
                  <a:pt x="425614" y="4945398"/>
                  <a:pt x="425614" y="4945975"/>
                  <a:pt x="425614" y="4946561"/>
                </a:cubicBezTo>
                <a:cubicBezTo>
                  <a:pt x="425614" y="4948879"/>
                  <a:pt x="427066" y="4950628"/>
                  <a:pt x="429970" y="4950628"/>
                </a:cubicBezTo>
                <a:lnTo>
                  <a:pt x="456122" y="4950628"/>
                </a:lnTo>
                <a:cubicBezTo>
                  <a:pt x="460477" y="4950628"/>
                  <a:pt x="462217" y="4949176"/>
                  <a:pt x="463669" y="4944812"/>
                </a:cubicBezTo>
                <a:cubicBezTo>
                  <a:pt x="465419" y="4939879"/>
                  <a:pt x="465996" y="4933196"/>
                  <a:pt x="465996" y="4928255"/>
                </a:cubicBezTo>
                <a:cubicBezTo>
                  <a:pt x="465996" y="4862299"/>
                  <a:pt x="372446" y="4878177"/>
                  <a:pt x="372446" y="4850972"/>
                </a:cubicBezTo>
                <a:cubicBezTo>
                  <a:pt x="372446" y="4842074"/>
                  <a:pt x="381455" y="4836444"/>
                  <a:pt x="396848" y="4836444"/>
                </a:cubicBezTo>
                <a:cubicBezTo>
                  <a:pt x="411665" y="4836444"/>
                  <a:pt x="425904" y="4841386"/>
                  <a:pt x="440719" y="4849520"/>
                </a:cubicBezTo>
                <a:cubicBezTo>
                  <a:pt x="442171" y="4850386"/>
                  <a:pt x="443623" y="4850684"/>
                  <a:pt x="445075" y="4850684"/>
                </a:cubicBezTo>
                <a:cubicBezTo>
                  <a:pt x="447690" y="4850684"/>
                  <a:pt x="450306" y="4849231"/>
                  <a:pt x="451468" y="4846616"/>
                </a:cubicBezTo>
                <a:lnTo>
                  <a:pt x="460477" y="4827435"/>
                </a:lnTo>
                <a:cubicBezTo>
                  <a:pt x="461318" y="4825652"/>
                  <a:pt x="461640" y="4823954"/>
                  <a:pt x="461640" y="4822502"/>
                </a:cubicBezTo>
                <a:cubicBezTo>
                  <a:pt x="461640" y="4820176"/>
                  <a:pt x="460486" y="4817858"/>
                  <a:pt x="458151" y="4816686"/>
                </a:cubicBezTo>
                <a:cubicBezTo>
                  <a:pt x="440142" y="4806226"/>
                  <a:pt x="418636" y="4801292"/>
                  <a:pt x="398012" y="4801292"/>
                </a:cubicBezTo>
                <a:close/>
                <a:moveTo>
                  <a:pt x="1053744" y="4747249"/>
                </a:moveTo>
                <a:cubicBezTo>
                  <a:pt x="1017718" y="4747249"/>
                  <a:pt x="994182" y="4766420"/>
                  <a:pt x="994182" y="4808264"/>
                </a:cubicBezTo>
                <a:lnTo>
                  <a:pt x="994182" y="4944812"/>
                </a:lnTo>
                <a:cubicBezTo>
                  <a:pt x="994182" y="4948301"/>
                  <a:pt x="996509" y="4950628"/>
                  <a:pt x="999998" y="4950628"/>
                </a:cubicBezTo>
                <a:lnTo>
                  <a:pt x="1025852" y="4950628"/>
                </a:lnTo>
                <a:cubicBezTo>
                  <a:pt x="1029341" y="4950628"/>
                  <a:pt x="1031660" y="4948301"/>
                  <a:pt x="1031660" y="4944812"/>
                </a:cubicBezTo>
                <a:lnTo>
                  <a:pt x="1031660" y="4837319"/>
                </a:lnTo>
                <a:lnTo>
                  <a:pt x="1068560" y="4837319"/>
                </a:lnTo>
                <a:cubicBezTo>
                  <a:pt x="1072339" y="4837319"/>
                  <a:pt x="1074367" y="4834992"/>
                  <a:pt x="1074367" y="4831502"/>
                </a:cubicBezTo>
                <a:lnTo>
                  <a:pt x="1074367" y="4811456"/>
                </a:lnTo>
                <a:cubicBezTo>
                  <a:pt x="1074367" y="4807677"/>
                  <a:pt x="1072339" y="4805359"/>
                  <a:pt x="1068560" y="4805359"/>
                </a:cubicBezTo>
                <a:lnTo>
                  <a:pt x="1031660" y="4805359"/>
                </a:lnTo>
                <a:lnTo>
                  <a:pt x="1031660" y="4802158"/>
                </a:lnTo>
                <a:cubicBezTo>
                  <a:pt x="1031660" y="4786179"/>
                  <a:pt x="1038638" y="4778045"/>
                  <a:pt x="1054618" y="4778045"/>
                </a:cubicBezTo>
                <a:cubicBezTo>
                  <a:pt x="1060426" y="4778045"/>
                  <a:pt x="1066683" y="4779497"/>
                  <a:pt x="1068849" y="4779497"/>
                </a:cubicBezTo>
                <a:cubicBezTo>
                  <a:pt x="1072339" y="4779497"/>
                  <a:pt x="1073791" y="4777467"/>
                  <a:pt x="1074367" y="4773977"/>
                </a:cubicBezTo>
                <a:lnTo>
                  <a:pt x="1077279" y="4758872"/>
                </a:lnTo>
                <a:cubicBezTo>
                  <a:pt x="1077534" y="4757531"/>
                  <a:pt x="1077857" y="4756351"/>
                  <a:pt x="1077857" y="4755094"/>
                </a:cubicBezTo>
                <a:cubicBezTo>
                  <a:pt x="1077857" y="4751868"/>
                  <a:pt x="1076117" y="4750152"/>
                  <a:pt x="1072050" y="4749285"/>
                </a:cubicBezTo>
                <a:cubicBezTo>
                  <a:pt x="1066233" y="4747834"/>
                  <a:pt x="1059942" y="4747249"/>
                  <a:pt x="1053744" y="4747249"/>
                </a:cubicBezTo>
                <a:close/>
                <a:moveTo>
                  <a:pt x="1115152" y="4747131"/>
                </a:moveTo>
                <a:cubicBezTo>
                  <a:pt x="1102948" y="4747139"/>
                  <a:pt x="1095103" y="4754688"/>
                  <a:pt x="1095105" y="4767478"/>
                </a:cubicBezTo>
                <a:cubicBezTo>
                  <a:pt x="1095102" y="4779971"/>
                  <a:pt x="1102948" y="4787811"/>
                  <a:pt x="1116018" y="4787818"/>
                </a:cubicBezTo>
                <a:cubicBezTo>
                  <a:pt x="1127934" y="4787817"/>
                  <a:pt x="1136071" y="4779974"/>
                  <a:pt x="1136066" y="4767481"/>
                </a:cubicBezTo>
                <a:cubicBezTo>
                  <a:pt x="1136071" y="4754690"/>
                  <a:pt x="1127934" y="4747137"/>
                  <a:pt x="1115152" y="4747131"/>
                </a:cubicBezTo>
                <a:close/>
                <a:moveTo>
                  <a:pt x="0" y="0"/>
                </a:moveTo>
                <a:lnTo>
                  <a:pt x="9144000" y="0"/>
                </a:lnTo>
                <a:lnTo>
                  <a:pt x="9144000" y="5143500"/>
                </a:lnTo>
                <a:lnTo>
                  <a:pt x="0" y="5143500"/>
                </a:lnTo>
                <a:close/>
              </a:path>
            </a:pathLst>
          </a:custGeom>
        </p:spPr>
        <p:txBody>
          <a:bodyPr wrap="square">
            <a:noAutofit/>
          </a:bodyPr>
          <a:lstStyle>
            <a:lvl1pPr>
              <a:defRPr>
                <a:noFill/>
              </a:defRPr>
            </a:lvl1pPr>
          </a:lstStyle>
          <a:p>
            <a:r>
              <a:rPr lang="fr-FR" noProof="0"/>
              <a:t>Cliquez sur l'icône pour ajouter une image</a:t>
            </a:r>
            <a:endParaRPr lang="en-US" noProof="0"/>
          </a:p>
        </p:txBody>
      </p:sp>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13" name="Espace réservé du texte 5">
            <a:extLst>
              <a:ext uri="{FF2B5EF4-FFF2-40B4-BE49-F238E27FC236}">
                <a16:creationId xmlns:a16="http://schemas.microsoft.com/office/drawing/2014/main" id="{E3B24775-398E-4087-B482-695BFCE86D6A}"/>
              </a:ext>
            </a:extLst>
          </p:cNvPr>
          <p:cNvSpPr>
            <a:spLocks noGrp="1"/>
          </p:cNvSpPr>
          <p:nvPr>
            <p:ph type="body" sz="quarter" idx="25"/>
          </p:nvPr>
        </p:nvSpPr>
        <p:spPr>
          <a:xfrm>
            <a:off x="967792" y="2915364"/>
            <a:ext cx="4949741" cy="1399251"/>
          </a:xfrm>
        </p:spPr>
        <p:txBody>
          <a:bodyPr anchor="t">
            <a:noAutofit/>
          </a:bodyPr>
          <a:lstStyle>
            <a:lvl1pPr algn="l">
              <a:lnSpc>
                <a:spcPct val="96000"/>
              </a:lnSpc>
              <a:spcAft>
                <a:spcPts val="1333"/>
              </a:spcAft>
              <a:defRPr lang="fr-FR" sz="4800" b="0" i="1" kern="1200" dirty="0" err="1" smtClean="0">
                <a:solidFill>
                  <a:schemeClr val="tx1"/>
                </a:solidFill>
                <a:effectLst>
                  <a:outerShdw blurRad="127000" sx="102000" sy="102000" algn="ctr" rotWithShape="0">
                    <a:prstClr val="black">
                      <a:alpha val="25000"/>
                    </a:prstClr>
                  </a:outerShdw>
                </a:effectLst>
                <a:latin typeface="Georgia" panose="02040502050405020303" pitchFamily="18" charset="0"/>
                <a:ea typeface="Verdana" panose="020B0604030504040204" pitchFamily="34" charset="0"/>
                <a:cs typeface="Georgia" panose="02040502050405020303" pitchFamily="18" charset="0"/>
              </a:defRPr>
            </a:lvl1pPr>
            <a:lvl2pPr marL="0" indent="0" algn="l">
              <a:lnSpc>
                <a:spcPct val="90000"/>
              </a:lnSpc>
              <a:buFont typeface="Arial" panose="020B0604020202020204" pitchFamily="34" charset="0"/>
              <a:buNone/>
              <a:defRPr lang="en-US" sz="4800" b="0" i="1" kern="1200" noProof="0" dirty="0">
                <a:solidFill>
                  <a:schemeClr val="bg1"/>
                </a:solidFill>
                <a:effectLst>
                  <a:outerShdw blurRad="127000" sx="105000" sy="105000" algn="ctr" rotWithShape="0">
                    <a:prstClr val="black">
                      <a:alpha val="9957"/>
                    </a:prstClr>
                  </a:outerShdw>
                </a:effectLst>
                <a:latin typeface="Georgia" panose="02040502050405020303" pitchFamily="18" charset="0"/>
                <a:ea typeface="Verdana" panose="020B0604030504040204" pitchFamily="34" charset="0"/>
                <a:cs typeface="Verdana" panose="020B0604030504040204" pitchFamily="34" charset="0"/>
              </a:defRPr>
            </a:lvl2pPr>
            <a:lvl3pPr algn="l">
              <a:lnSpc>
                <a:spcPct val="100000"/>
              </a:lnSpc>
              <a:spcBef>
                <a:spcPts val="1333"/>
              </a:spcBef>
              <a:defRPr sz="1867">
                <a:solidFill>
                  <a:schemeClr val="bg1"/>
                </a:solidFill>
                <a:effectLst>
                  <a:outerShdw blurRad="127000" sx="102000" sy="102000" algn="ctr" rotWithShape="0">
                    <a:prstClr val="black">
                      <a:alpha val="25000"/>
                    </a:prstClr>
                  </a:outerShdw>
                </a:effectLst>
              </a:defRPr>
            </a:lvl3pPr>
          </a:lstStyle>
          <a:p>
            <a:pPr marL="761981" lvl="0" indent="-761981" algn="l" defTabSz="914377" rtl="0" eaLnBrk="1" latinLnBrk="0" hangingPunct="1">
              <a:lnSpc>
                <a:spcPct val="90000"/>
              </a:lnSpc>
              <a:spcBef>
                <a:spcPts val="0"/>
              </a:spcBef>
            </a:pPr>
            <a:r>
              <a:rPr lang="en-US" noProof="0"/>
              <a:t>Click to edit Master text styles</a:t>
            </a:r>
          </a:p>
        </p:txBody>
      </p:sp>
      <p:sp>
        <p:nvSpPr>
          <p:cNvPr id="14" name="Espace réservé du texte 5">
            <a:extLst>
              <a:ext uri="{FF2B5EF4-FFF2-40B4-BE49-F238E27FC236}">
                <a16:creationId xmlns:a16="http://schemas.microsoft.com/office/drawing/2014/main" id="{FF72D6EB-2072-48CF-8149-C11572AF31C2}"/>
              </a:ext>
            </a:extLst>
          </p:cNvPr>
          <p:cNvSpPr>
            <a:spLocks noGrp="1"/>
          </p:cNvSpPr>
          <p:nvPr>
            <p:ph type="body" sz="quarter" idx="26"/>
          </p:nvPr>
        </p:nvSpPr>
        <p:spPr>
          <a:xfrm>
            <a:off x="967792" y="4395893"/>
            <a:ext cx="4949741" cy="710532"/>
          </a:xfrm>
        </p:spPr>
        <p:txBody>
          <a:bodyPr anchor="t">
            <a:noAutofit/>
          </a:bodyPr>
          <a:lstStyle>
            <a:lvl1pPr algn="l">
              <a:lnSpc>
                <a:spcPct val="96000"/>
              </a:lnSpc>
              <a:spcAft>
                <a:spcPts val="1333"/>
              </a:spcAft>
              <a:defRPr lang="fr-FR" sz="1867" b="0" i="0" kern="1200" dirty="0" err="1" smtClean="0">
                <a:solidFill>
                  <a:schemeClr val="tx1"/>
                </a:solidFill>
                <a:effectLst>
                  <a:outerShdw blurRad="127000" sx="102000" sy="102000" algn="ctr" rotWithShape="0">
                    <a:prstClr val="black">
                      <a:alpha val="25000"/>
                    </a:prstClr>
                  </a:outerShdw>
                </a:effectLst>
                <a:latin typeface="+mj-lt"/>
                <a:ea typeface="Verdana" panose="020B0604030504040204" pitchFamily="34" charset="0"/>
                <a:cs typeface="Georgia" panose="02040502050405020303" pitchFamily="18" charset="0"/>
              </a:defRPr>
            </a:lvl1pPr>
            <a:lvl2pPr algn="l">
              <a:lnSpc>
                <a:spcPct val="90000"/>
              </a:lnSpc>
              <a:defRPr lang="en-US" sz="1867" b="0" i="0" kern="1200" noProof="0" dirty="0">
                <a:solidFill>
                  <a:schemeClr val="bg1"/>
                </a:solidFill>
                <a:effectLst>
                  <a:outerShdw blurRad="127000" sx="105000" sy="105000" algn="ctr" rotWithShape="0">
                    <a:prstClr val="black">
                      <a:alpha val="9957"/>
                    </a:prstClr>
                  </a:outerShdw>
                </a:effectLst>
                <a:latin typeface="+mj-lt"/>
                <a:ea typeface="Verdana" panose="020B0604030504040204" pitchFamily="34" charset="0"/>
                <a:cs typeface="Verdana" panose="020B0604030504040204" pitchFamily="34" charset="0"/>
              </a:defRPr>
            </a:lvl2pPr>
            <a:lvl3pPr algn="l">
              <a:lnSpc>
                <a:spcPct val="100000"/>
              </a:lnSpc>
              <a:spcBef>
                <a:spcPts val="1333"/>
              </a:spcBef>
              <a:defRPr lang="en-US" sz="1867" b="0" i="0" kern="1200" noProof="0" dirty="0">
                <a:solidFill>
                  <a:schemeClr val="bg1"/>
                </a:solidFill>
                <a:effectLst>
                  <a:outerShdw blurRad="127000" sx="105000" sy="105000" algn="ctr" rotWithShape="0">
                    <a:prstClr val="black">
                      <a:alpha val="9957"/>
                    </a:prstClr>
                  </a:outerShdw>
                </a:effectLst>
                <a:latin typeface="Verdana" panose="020B0604030504040204" pitchFamily="34" charset="0"/>
                <a:ea typeface="Verdana" panose="020B0604030504040204" pitchFamily="34" charset="0"/>
                <a:cs typeface="Verdana" panose="020B0604030504040204" pitchFamily="34" charset="0"/>
              </a:defRPr>
            </a:lvl3pPr>
          </a:lstStyle>
          <a:p>
            <a:pPr marL="0" lvl="0" indent="0" algn="l" defTabSz="914377" rtl="0" eaLnBrk="1" latinLnBrk="0" hangingPunct="1">
              <a:lnSpc>
                <a:spcPct val="100000"/>
              </a:lnSpc>
              <a:spcBef>
                <a:spcPts val="1333"/>
              </a:spcBef>
              <a:buFont typeface="Arial" panose="020B0604020202020204" pitchFamily="34" charset="0"/>
              <a:buNone/>
            </a:pPr>
            <a:r>
              <a:rPr lang="en-US" noProof="0"/>
              <a:t>Click to edit Master text styles</a:t>
            </a:r>
          </a:p>
        </p:txBody>
      </p:sp>
      <p:sp>
        <p:nvSpPr>
          <p:cNvPr id="15" name="Espace réservé du texte 5">
            <a:extLst>
              <a:ext uri="{FF2B5EF4-FFF2-40B4-BE49-F238E27FC236}">
                <a16:creationId xmlns:a16="http://schemas.microsoft.com/office/drawing/2014/main" id="{2C4EF113-15A3-41B2-8400-E66FC4D036B8}"/>
              </a:ext>
            </a:extLst>
          </p:cNvPr>
          <p:cNvSpPr>
            <a:spLocks noGrp="1"/>
          </p:cNvSpPr>
          <p:nvPr>
            <p:ph type="body" sz="quarter" idx="27"/>
          </p:nvPr>
        </p:nvSpPr>
        <p:spPr>
          <a:xfrm>
            <a:off x="967792" y="1792928"/>
            <a:ext cx="4949741" cy="939945"/>
          </a:xfrm>
        </p:spPr>
        <p:txBody>
          <a:bodyPr anchor="b">
            <a:noAutofit/>
          </a:bodyPr>
          <a:lstStyle>
            <a:lvl1pPr algn="l">
              <a:lnSpc>
                <a:spcPct val="96000"/>
              </a:lnSpc>
              <a:spcAft>
                <a:spcPts val="1333"/>
              </a:spcAft>
              <a:defRPr lang="fr-FR" sz="2933" b="0" i="0" kern="1200" dirty="0" err="1" smtClean="0">
                <a:solidFill>
                  <a:schemeClr val="tx1"/>
                </a:solidFill>
                <a:effectLst>
                  <a:outerShdw blurRad="127000" sx="102000" sy="102000" algn="ctr" rotWithShape="0">
                    <a:prstClr val="black">
                      <a:alpha val="25000"/>
                    </a:prstClr>
                  </a:outerShdw>
                </a:effectLst>
                <a:latin typeface="Verdana" panose="020B0604030504040204" pitchFamily="34" charset="0"/>
                <a:ea typeface="Verdana" panose="020B0604030504040204" pitchFamily="34" charset="0"/>
                <a:cs typeface="Verdana" panose="020B0604030504040204" pitchFamily="34" charset="0"/>
              </a:defRPr>
            </a:lvl1pPr>
            <a:lvl2pPr algn="l">
              <a:lnSpc>
                <a:spcPct val="90000"/>
              </a:lnSpc>
              <a:defRPr sz="4800" b="0" i="1">
                <a:solidFill>
                  <a:schemeClr val="bg1"/>
                </a:solidFill>
                <a:effectLst>
                  <a:outerShdw blurRad="127000" sx="102000" sy="102000" algn="ctr" rotWithShape="0">
                    <a:prstClr val="black">
                      <a:alpha val="25000"/>
                    </a:prstClr>
                  </a:outerShdw>
                </a:effectLst>
                <a:latin typeface="Georgia" panose="02040502050405020303" pitchFamily="18" charset="0"/>
                <a:ea typeface="Verdana" panose="020B0604030504040204" pitchFamily="34" charset="0"/>
                <a:cs typeface="Verdana" panose="020B0604030504040204" pitchFamily="34" charset="0"/>
              </a:defRPr>
            </a:lvl2pPr>
            <a:lvl3pPr algn="l">
              <a:lnSpc>
                <a:spcPct val="100000"/>
              </a:lnSpc>
              <a:spcBef>
                <a:spcPts val="1333"/>
              </a:spcBef>
              <a:defRPr sz="1867">
                <a:solidFill>
                  <a:schemeClr val="bg1"/>
                </a:solidFill>
                <a:effectLst>
                  <a:outerShdw blurRad="127000" sx="102000" sy="102000" algn="ctr" rotWithShape="0">
                    <a:prstClr val="black">
                      <a:alpha val="25000"/>
                    </a:prstClr>
                  </a:outerShdw>
                </a:effectLst>
              </a:defRPr>
            </a:lvl3pPr>
          </a:lstStyle>
          <a:p>
            <a:pPr lvl="0"/>
            <a:r>
              <a:rPr lang="en-US" noProof="0"/>
              <a:t>Click to edit Master text styles</a:t>
            </a:r>
          </a:p>
        </p:txBody>
      </p:sp>
      <p:grpSp>
        <p:nvGrpSpPr>
          <p:cNvPr id="23" name="Graphique 7">
            <a:extLst>
              <a:ext uri="{FF2B5EF4-FFF2-40B4-BE49-F238E27FC236}">
                <a16:creationId xmlns:a16="http://schemas.microsoft.com/office/drawing/2014/main" id="{3FF0D626-42A8-45EF-8474-314AE0EFFEA6}"/>
              </a:ext>
            </a:extLst>
          </p:cNvPr>
          <p:cNvGrpSpPr>
            <a:grpSpLocks noChangeAspect="1"/>
          </p:cNvGrpSpPr>
          <p:nvPr userDrawn="1"/>
        </p:nvGrpSpPr>
        <p:grpSpPr>
          <a:xfrm>
            <a:off x="442166" y="6329527"/>
            <a:ext cx="1071853" cy="275084"/>
            <a:chOff x="4768103" y="-471733"/>
            <a:chExt cx="744723" cy="191124"/>
          </a:xfrm>
          <a:solidFill>
            <a:srgbClr val="FFFFFF"/>
          </a:solidFill>
        </p:grpSpPr>
        <p:sp>
          <p:nvSpPr>
            <p:cNvPr id="24" name="Forme libre : forme 9">
              <a:extLst>
                <a:ext uri="{FF2B5EF4-FFF2-40B4-BE49-F238E27FC236}">
                  <a16:creationId xmlns:a16="http://schemas.microsoft.com/office/drawing/2014/main" id="{806C5BA4-1D7D-4B74-B10D-9325D9FB66D6}"/>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fr-FR" sz="2400"/>
            </a:p>
          </p:txBody>
        </p:sp>
        <p:sp>
          <p:nvSpPr>
            <p:cNvPr id="25" name="Forme libre : forme 10">
              <a:extLst>
                <a:ext uri="{FF2B5EF4-FFF2-40B4-BE49-F238E27FC236}">
                  <a16:creationId xmlns:a16="http://schemas.microsoft.com/office/drawing/2014/main" id="{B06C3126-8395-4413-8816-5A9644E1B536}"/>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solidFill>
              <a:schemeClr val="accent2"/>
            </a:solidFill>
            <a:ln w="7833" cap="flat">
              <a:noFill/>
              <a:prstDash val="solid"/>
              <a:round/>
            </a:ln>
          </p:spPr>
          <p:txBody>
            <a:bodyPr rtlCol="0" anchor="ctr"/>
            <a:lstStyle/>
            <a:p>
              <a:endParaRPr lang="fr-FR" sz="2400">
                <a:solidFill>
                  <a:schemeClr val="accent2"/>
                </a:solidFill>
              </a:endParaRPr>
            </a:p>
          </p:txBody>
        </p:sp>
        <p:sp>
          <p:nvSpPr>
            <p:cNvPr id="26" name="Forme libre : forme 11">
              <a:extLst>
                <a:ext uri="{FF2B5EF4-FFF2-40B4-BE49-F238E27FC236}">
                  <a16:creationId xmlns:a16="http://schemas.microsoft.com/office/drawing/2014/main" id="{08480098-5CA5-497D-AE0E-5636E64CC08B}"/>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solidFill>
              <a:schemeClr val="accent2"/>
            </a:solidFill>
            <a:ln w="7833" cap="flat">
              <a:noFill/>
              <a:prstDash val="solid"/>
              <a:round/>
            </a:ln>
          </p:spPr>
          <p:txBody>
            <a:bodyPr rtlCol="0" anchor="ctr"/>
            <a:lstStyle/>
            <a:p>
              <a:endParaRPr lang="fr-FR" sz="2400"/>
            </a:p>
          </p:txBody>
        </p:sp>
      </p:grpSp>
    </p:spTree>
    <p:extLst>
      <p:ext uri="{BB962C8B-B14F-4D97-AF65-F5344CB8AC3E}">
        <p14:creationId xmlns:p14="http://schemas.microsoft.com/office/powerpoint/2010/main" val="744180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4.xml><?xml version="1.0" encoding="utf-8"?>
<p:sldLayout xmlns:a="http://schemas.openxmlformats.org/drawingml/2006/main" xmlns:r="http://schemas.openxmlformats.org/officeDocument/2006/relationships" xmlns:p="http://schemas.openxmlformats.org/presentationml/2006/main" showMasterSp="0" preserve="1" userDrawn="1">
  <p:cSld name="1_Text next to Image">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5C5F3432-6FAD-4E94-8F10-E3A9F64580C5}"/>
              </a:ext>
            </a:extLst>
          </p:cNvPr>
          <p:cNvSpPr>
            <a:spLocks noGrp="1"/>
          </p:cNvSpPr>
          <p:nvPr>
            <p:ph type="pic" sz="quarter" idx="17"/>
          </p:nvPr>
        </p:nvSpPr>
        <p:spPr>
          <a:xfrm>
            <a:off x="0" y="0"/>
            <a:ext cx="6096000" cy="6858000"/>
          </a:xfrm>
          <a:custGeom>
            <a:avLst/>
            <a:gdLst>
              <a:gd name="connsiteX0" fmla="*/ 351364 w 4572000"/>
              <a:gd name="connsiteY0" fmla="*/ 4913481 h 5143500"/>
              <a:gd name="connsiteX1" fmla="*/ 331614 w 4572000"/>
              <a:gd name="connsiteY1" fmla="*/ 4933530 h 5143500"/>
              <a:gd name="connsiteX2" fmla="*/ 352238 w 4572000"/>
              <a:gd name="connsiteY2" fmla="*/ 4953582 h 5143500"/>
              <a:gd name="connsiteX3" fmla="*/ 371988 w 4572000"/>
              <a:gd name="connsiteY3" fmla="*/ 4933533 h 5143500"/>
              <a:gd name="connsiteX4" fmla="*/ 351364 w 4572000"/>
              <a:gd name="connsiteY4" fmla="*/ 4913481 h 5143500"/>
              <a:gd name="connsiteX5" fmla="*/ 892594 w 4572000"/>
              <a:gd name="connsiteY5" fmla="*/ 4837587 h 5143500"/>
              <a:gd name="connsiteX6" fmla="*/ 917847 w 4572000"/>
              <a:gd name="connsiteY6" fmla="*/ 4847631 h 5143500"/>
              <a:gd name="connsiteX7" fmla="*/ 927649 w 4572000"/>
              <a:gd name="connsiteY7" fmla="*/ 4877990 h 5143500"/>
              <a:gd name="connsiteX8" fmla="*/ 918101 w 4572000"/>
              <a:gd name="connsiteY8" fmla="*/ 4908353 h 5143500"/>
              <a:gd name="connsiteX9" fmla="*/ 894867 w 4572000"/>
              <a:gd name="connsiteY9" fmla="*/ 4918277 h 5143500"/>
              <a:gd name="connsiteX10" fmla="*/ 868934 w 4572000"/>
              <a:gd name="connsiteY10" fmla="*/ 4908080 h 5143500"/>
              <a:gd name="connsiteX11" fmla="*/ 859063 w 4572000"/>
              <a:gd name="connsiteY11" fmla="*/ 4877877 h 5143500"/>
              <a:gd name="connsiteX12" fmla="*/ 868679 w 4572000"/>
              <a:gd name="connsiteY12" fmla="*/ 4847677 h 5143500"/>
              <a:gd name="connsiteX13" fmla="*/ 559058 w 4572000"/>
              <a:gd name="connsiteY13" fmla="*/ 4837499 h 5143500"/>
              <a:gd name="connsiteX14" fmla="*/ 578337 w 4572000"/>
              <a:gd name="connsiteY14" fmla="*/ 4840021 h 5143500"/>
              <a:gd name="connsiteX15" fmla="*/ 585644 w 4572000"/>
              <a:gd name="connsiteY15" fmla="*/ 4847817 h 5143500"/>
              <a:gd name="connsiteX16" fmla="*/ 585644 w 4572000"/>
              <a:gd name="connsiteY16" fmla="*/ 4907937 h 5143500"/>
              <a:gd name="connsiteX17" fmla="*/ 578337 w 4572000"/>
              <a:gd name="connsiteY17" fmla="*/ 4915741 h 5143500"/>
              <a:gd name="connsiteX18" fmla="*/ 558606 w 4572000"/>
              <a:gd name="connsiteY18" fmla="*/ 4918322 h 5143500"/>
              <a:gd name="connsiteX19" fmla="*/ 534560 w 4572000"/>
              <a:gd name="connsiteY19" fmla="*/ 4909442 h 5143500"/>
              <a:gd name="connsiteX20" fmla="*/ 523520 w 4572000"/>
              <a:gd name="connsiteY20" fmla="*/ 4877990 h 5143500"/>
              <a:gd name="connsiteX21" fmla="*/ 534560 w 4572000"/>
              <a:gd name="connsiteY21" fmla="*/ 4846542 h 5143500"/>
              <a:gd name="connsiteX22" fmla="*/ 1101681 w 4572000"/>
              <a:gd name="connsiteY22" fmla="*/ 4805359 h 5143500"/>
              <a:gd name="connsiteX23" fmla="*/ 1095865 w 4572000"/>
              <a:gd name="connsiteY23" fmla="*/ 4811167 h 5143500"/>
              <a:gd name="connsiteX24" fmla="*/ 1095865 w 4572000"/>
              <a:gd name="connsiteY24" fmla="*/ 4944812 h 5143500"/>
              <a:gd name="connsiteX25" fmla="*/ 1101681 w 4572000"/>
              <a:gd name="connsiteY25" fmla="*/ 4950628 h 5143500"/>
              <a:gd name="connsiteX26" fmla="*/ 1127824 w 4572000"/>
              <a:gd name="connsiteY26" fmla="*/ 4950628 h 5143500"/>
              <a:gd name="connsiteX27" fmla="*/ 1128318 w 4572000"/>
              <a:gd name="connsiteY27" fmla="*/ 4950134 h 5143500"/>
              <a:gd name="connsiteX28" fmla="*/ 1130432 w 4572000"/>
              <a:gd name="connsiteY28" fmla="*/ 4950134 h 5143500"/>
              <a:gd name="connsiteX29" fmla="*/ 1136286 w 4572000"/>
              <a:gd name="connsiteY29" fmla="*/ 4944348 h 5143500"/>
              <a:gd name="connsiteX30" fmla="*/ 1136286 w 4572000"/>
              <a:gd name="connsiteY30" fmla="*/ 4811405 h 5143500"/>
              <a:gd name="connsiteX31" fmla="*/ 1130432 w 4572000"/>
              <a:gd name="connsiteY31" fmla="*/ 4805627 h 5143500"/>
              <a:gd name="connsiteX32" fmla="*/ 1128093 w 4572000"/>
              <a:gd name="connsiteY32" fmla="*/ 4805627 h 5143500"/>
              <a:gd name="connsiteX33" fmla="*/ 1127824 w 4572000"/>
              <a:gd name="connsiteY33" fmla="*/ 4805359 h 5143500"/>
              <a:gd name="connsiteX34" fmla="*/ 891921 w 4572000"/>
              <a:gd name="connsiteY34" fmla="*/ 4802455 h 5143500"/>
              <a:gd name="connsiteX35" fmla="*/ 819860 w 4572000"/>
              <a:gd name="connsiteY35" fmla="*/ 4877990 h 5143500"/>
              <a:gd name="connsiteX36" fmla="*/ 893950 w 4572000"/>
              <a:gd name="connsiteY36" fmla="*/ 4953533 h 5143500"/>
              <a:gd name="connsiteX37" fmla="*/ 923594 w 4572000"/>
              <a:gd name="connsiteY37" fmla="*/ 4947899 h 5143500"/>
              <a:gd name="connsiteX38" fmla="*/ 924072 w 4572000"/>
              <a:gd name="connsiteY38" fmla="*/ 4947569 h 5143500"/>
              <a:gd name="connsiteX39" fmla="*/ 924870 w 4572000"/>
              <a:gd name="connsiteY39" fmla="*/ 4947419 h 5143500"/>
              <a:gd name="connsiteX40" fmla="*/ 967554 w 4572000"/>
              <a:gd name="connsiteY40" fmla="*/ 4877877 h 5143500"/>
              <a:gd name="connsiteX41" fmla="*/ 924009 w 4572000"/>
              <a:gd name="connsiteY41" fmla="*/ 4808342 h 5143500"/>
              <a:gd name="connsiteX42" fmla="*/ 922788 w 4572000"/>
              <a:gd name="connsiteY42" fmla="*/ 4808122 h 5143500"/>
              <a:gd name="connsiteX43" fmla="*/ 922738 w 4572000"/>
              <a:gd name="connsiteY43" fmla="*/ 4808088 h 5143500"/>
              <a:gd name="connsiteX44" fmla="*/ 891921 w 4572000"/>
              <a:gd name="connsiteY44" fmla="*/ 4802455 h 5143500"/>
              <a:gd name="connsiteX45" fmla="*/ 725444 w 4572000"/>
              <a:gd name="connsiteY45" fmla="*/ 4802455 h 5143500"/>
              <a:gd name="connsiteX46" fmla="*/ 667046 w 4572000"/>
              <a:gd name="connsiteY46" fmla="*/ 4812907 h 5143500"/>
              <a:gd name="connsiteX47" fmla="*/ 666934 w 4572000"/>
              <a:gd name="connsiteY47" fmla="*/ 4813086 h 5143500"/>
              <a:gd name="connsiteX48" fmla="*/ 666651 w 4572000"/>
              <a:gd name="connsiteY48" fmla="*/ 4813136 h 5143500"/>
              <a:gd name="connsiteX49" fmla="*/ 659335 w 4572000"/>
              <a:gd name="connsiteY49" fmla="*/ 4824699 h 5143500"/>
              <a:gd name="connsiteX50" fmla="*/ 659335 w 4572000"/>
              <a:gd name="connsiteY50" fmla="*/ 4944348 h 5143500"/>
              <a:gd name="connsiteX51" fmla="*/ 659778 w 4572000"/>
              <a:gd name="connsiteY51" fmla="*/ 4944785 h 5143500"/>
              <a:gd name="connsiteX52" fmla="*/ 659778 w 4572000"/>
              <a:gd name="connsiteY52" fmla="*/ 4944812 h 5143500"/>
              <a:gd name="connsiteX53" fmla="*/ 665594 w 4572000"/>
              <a:gd name="connsiteY53" fmla="*/ 4950628 h 5143500"/>
              <a:gd name="connsiteX54" fmla="*/ 691737 w 4572000"/>
              <a:gd name="connsiteY54" fmla="*/ 4950628 h 5143500"/>
              <a:gd name="connsiteX55" fmla="*/ 697553 w 4572000"/>
              <a:gd name="connsiteY55" fmla="*/ 4944812 h 5143500"/>
              <a:gd name="connsiteX56" fmla="*/ 697553 w 4572000"/>
              <a:gd name="connsiteY56" fmla="*/ 4847194 h 5143500"/>
              <a:gd name="connsiteX57" fmla="*/ 704449 w 4572000"/>
              <a:gd name="connsiteY57" fmla="*/ 4839717 h 5143500"/>
              <a:gd name="connsiteX58" fmla="*/ 726010 w 4572000"/>
              <a:gd name="connsiteY58" fmla="*/ 4837419 h 5143500"/>
              <a:gd name="connsiteX59" fmla="*/ 746014 w 4572000"/>
              <a:gd name="connsiteY59" fmla="*/ 4843168 h 5143500"/>
              <a:gd name="connsiteX60" fmla="*/ 754203 w 4572000"/>
              <a:gd name="connsiteY60" fmla="*/ 4862009 h 5143500"/>
              <a:gd name="connsiteX61" fmla="*/ 754203 w 4572000"/>
              <a:gd name="connsiteY61" fmla="*/ 4944812 h 5143500"/>
              <a:gd name="connsiteX62" fmla="*/ 760019 w 4572000"/>
              <a:gd name="connsiteY62" fmla="*/ 4950628 h 5143500"/>
              <a:gd name="connsiteX63" fmla="*/ 786161 w 4572000"/>
              <a:gd name="connsiteY63" fmla="*/ 4950628 h 5143500"/>
              <a:gd name="connsiteX64" fmla="*/ 791977 w 4572000"/>
              <a:gd name="connsiteY64" fmla="*/ 4944812 h 5143500"/>
              <a:gd name="connsiteX65" fmla="*/ 791977 w 4572000"/>
              <a:gd name="connsiteY65" fmla="*/ 4944762 h 5143500"/>
              <a:gd name="connsiteX66" fmla="*/ 792396 w 4572000"/>
              <a:gd name="connsiteY66" fmla="*/ 4944348 h 5143500"/>
              <a:gd name="connsiteX67" fmla="*/ 792396 w 4572000"/>
              <a:gd name="connsiteY67" fmla="*/ 4857065 h 5143500"/>
              <a:gd name="connsiteX68" fmla="*/ 775798 w 4572000"/>
              <a:gd name="connsiteY68" fmla="*/ 4816682 h 5143500"/>
              <a:gd name="connsiteX69" fmla="*/ 775550 w 4572000"/>
              <a:gd name="connsiteY69" fmla="*/ 4816558 h 5143500"/>
              <a:gd name="connsiteX70" fmla="*/ 775487 w 4572000"/>
              <a:gd name="connsiteY70" fmla="*/ 4816471 h 5143500"/>
              <a:gd name="connsiteX71" fmla="*/ 725444 w 4572000"/>
              <a:gd name="connsiteY71" fmla="*/ 4802455 h 5143500"/>
              <a:gd name="connsiteX72" fmla="*/ 559835 w 4572000"/>
              <a:gd name="connsiteY72" fmla="*/ 4802455 h 5143500"/>
              <a:gd name="connsiteX73" fmla="*/ 529663 w 4572000"/>
              <a:gd name="connsiteY73" fmla="*/ 4807762 h 5143500"/>
              <a:gd name="connsiteX74" fmla="*/ 529596 w 4572000"/>
              <a:gd name="connsiteY74" fmla="*/ 4807805 h 5143500"/>
              <a:gd name="connsiteX75" fmla="*/ 528373 w 4572000"/>
              <a:gd name="connsiteY75" fmla="*/ 4808018 h 5143500"/>
              <a:gd name="connsiteX76" fmla="*/ 483587 w 4572000"/>
              <a:gd name="connsiteY76" fmla="*/ 4877877 h 5143500"/>
              <a:gd name="connsiteX77" fmla="*/ 526397 w 4572000"/>
              <a:gd name="connsiteY77" fmla="*/ 4947825 h 5143500"/>
              <a:gd name="connsiteX78" fmla="*/ 527143 w 4572000"/>
              <a:gd name="connsiteY78" fmla="*/ 4947947 h 5143500"/>
              <a:gd name="connsiteX79" fmla="*/ 527701 w 4572000"/>
              <a:gd name="connsiteY79" fmla="*/ 4948307 h 5143500"/>
              <a:gd name="connsiteX80" fmla="*/ 559257 w 4572000"/>
              <a:gd name="connsiteY80" fmla="*/ 4953533 h 5143500"/>
              <a:gd name="connsiteX81" fmla="*/ 617069 w 4572000"/>
              <a:gd name="connsiteY81" fmla="*/ 4941908 h 5143500"/>
              <a:gd name="connsiteX82" fmla="*/ 624338 w 4572000"/>
              <a:gd name="connsiteY82" fmla="*/ 4930284 h 5143500"/>
              <a:gd name="connsiteX83" fmla="*/ 624338 w 4572000"/>
              <a:gd name="connsiteY83" fmla="*/ 4824821 h 5143500"/>
              <a:gd name="connsiteX84" fmla="*/ 617069 w 4572000"/>
              <a:gd name="connsiteY84" fmla="*/ 4813204 h 5143500"/>
              <a:gd name="connsiteX85" fmla="*/ 559835 w 4572000"/>
              <a:gd name="connsiteY85" fmla="*/ 4802455 h 5143500"/>
              <a:gd name="connsiteX86" fmla="*/ 398012 w 4572000"/>
              <a:gd name="connsiteY86" fmla="*/ 4801292 h 5143500"/>
              <a:gd name="connsiteX87" fmla="*/ 396528 w 4572000"/>
              <a:gd name="connsiteY87" fmla="*/ 4801750 h 5143500"/>
              <a:gd name="connsiteX88" fmla="*/ 395863 w 4572000"/>
              <a:gd name="connsiteY88" fmla="*/ 4801582 h 5143500"/>
              <a:gd name="connsiteX89" fmla="*/ 331528 w 4572000"/>
              <a:gd name="connsiteY89" fmla="*/ 4853603 h 5143500"/>
              <a:gd name="connsiteX90" fmla="*/ 425688 w 4572000"/>
              <a:gd name="connsiteY90" fmla="*/ 4933656 h 5143500"/>
              <a:gd name="connsiteX91" fmla="*/ 423937 w 4572000"/>
              <a:gd name="connsiteY91" fmla="*/ 4944348 h 5143500"/>
              <a:gd name="connsiteX92" fmla="*/ 423646 w 4572000"/>
              <a:gd name="connsiteY92" fmla="*/ 4946089 h 5143500"/>
              <a:gd name="connsiteX93" fmla="*/ 428030 w 4572000"/>
              <a:gd name="connsiteY93" fmla="*/ 4950134 h 5143500"/>
              <a:gd name="connsiteX94" fmla="*/ 429441 w 4572000"/>
              <a:gd name="connsiteY94" fmla="*/ 4950134 h 5143500"/>
              <a:gd name="connsiteX95" fmla="*/ 429970 w 4572000"/>
              <a:gd name="connsiteY95" fmla="*/ 4950628 h 5143500"/>
              <a:gd name="connsiteX96" fmla="*/ 456122 w 4572000"/>
              <a:gd name="connsiteY96" fmla="*/ 4950628 h 5143500"/>
              <a:gd name="connsiteX97" fmla="*/ 463669 w 4572000"/>
              <a:gd name="connsiteY97" fmla="*/ 4944812 h 5143500"/>
              <a:gd name="connsiteX98" fmla="*/ 465995 w 4572000"/>
              <a:gd name="connsiteY98" fmla="*/ 4928255 h 5143500"/>
              <a:gd name="connsiteX99" fmla="*/ 372446 w 4572000"/>
              <a:gd name="connsiteY99" fmla="*/ 4850972 h 5143500"/>
              <a:gd name="connsiteX100" fmla="*/ 378875 w 4572000"/>
              <a:gd name="connsiteY100" fmla="*/ 4840371 h 5143500"/>
              <a:gd name="connsiteX101" fmla="*/ 395405 w 4572000"/>
              <a:gd name="connsiteY101" fmla="*/ 4836760 h 5143500"/>
              <a:gd name="connsiteX102" fmla="*/ 438849 w 4572000"/>
              <a:gd name="connsiteY102" fmla="*/ 4849557 h 5143500"/>
              <a:gd name="connsiteX103" fmla="*/ 443233 w 4572000"/>
              <a:gd name="connsiteY103" fmla="*/ 4850714 h 5143500"/>
              <a:gd name="connsiteX104" fmla="*/ 443816 w 4572000"/>
              <a:gd name="connsiteY104" fmla="*/ 4850348 h 5143500"/>
              <a:gd name="connsiteX105" fmla="*/ 445075 w 4572000"/>
              <a:gd name="connsiteY105" fmla="*/ 4850684 h 5143500"/>
              <a:gd name="connsiteX106" fmla="*/ 451468 w 4572000"/>
              <a:gd name="connsiteY106" fmla="*/ 4846616 h 5143500"/>
              <a:gd name="connsiteX107" fmla="*/ 460477 w 4572000"/>
              <a:gd name="connsiteY107" fmla="*/ 4827435 h 5143500"/>
              <a:gd name="connsiteX108" fmla="*/ 461640 w 4572000"/>
              <a:gd name="connsiteY108" fmla="*/ 4822502 h 5143500"/>
              <a:gd name="connsiteX109" fmla="*/ 458151 w 4572000"/>
              <a:gd name="connsiteY109" fmla="*/ 4816686 h 5143500"/>
              <a:gd name="connsiteX110" fmla="*/ 398012 w 4572000"/>
              <a:gd name="connsiteY110" fmla="*/ 4801292 h 5143500"/>
              <a:gd name="connsiteX111" fmla="*/ 1053744 w 4572000"/>
              <a:gd name="connsiteY111" fmla="*/ 4747249 h 5143500"/>
              <a:gd name="connsiteX112" fmla="*/ 994182 w 4572000"/>
              <a:gd name="connsiteY112" fmla="*/ 4808264 h 5143500"/>
              <a:gd name="connsiteX113" fmla="*/ 994182 w 4572000"/>
              <a:gd name="connsiteY113" fmla="*/ 4944812 h 5143500"/>
              <a:gd name="connsiteX114" fmla="*/ 999998 w 4572000"/>
              <a:gd name="connsiteY114" fmla="*/ 4950628 h 5143500"/>
              <a:gd name="connsiteX115" fmla="*/ 1025852 w 4572000"/>
              <a:gd name="connsiteY115" fmla="*/ 4950628 h 5143500"/>
              <a:gd name="connsiteX116" fmla="*/ 1026345 w 4572000"/>
              <a:gd name="connsiteY116" fmla="*/ 4950134 h 5143500"/>
              <a:gd name="connsiteX117" fmla="*/ 1027795 w 4572000"/>
              <a:gd name="connsiteY117" fmla="*/ 4950134 h 5143500"/>
              <a:gd name="connsiteX118" fmla="*/ 1033640 w 4572000"/>
              <a:gd name="connsiteY118" fmla="*/ 4944348 h 5143500"/>
              <a:gd name="connsiteX119" fmla="*/ 1033640 w 4572000"/>
              <a:gd name="connsiteY119" fmla="*/ 4837419 h 5143500"/>
              <a:gd name="connsiteX120" fmla="*/ 1070781 w 4572000"/>
              <a:gd name="connsiteY120" fmla="*/ 4837419 h 5143500"/>
              <a:gd name="connsiteX121" fmla="*/ 1076626 w 4572000"/>
              <a:gd name="connsiteY121" fmla="*/ 4831634 h 5143500"/>
              <a:gd name="connsiteX122" fmla="*/ 1076626 w 4572000"/>
              <a:gd name="connsiteY122" fmla="*/ 4811692 h 5143500"/>
              <a:gd name="connsiteX123" fmla="*/ 1070781 w 4572000"/>
              <a:gd name="connsiteY123" fmla="*/ 4805627 h 5143500"/>
              <a:gd name="connsiteX124" fmla="*/ 1068815 w 4572000"/>
              <a:gd name="connsiteY124" fmla="*/ 4805627 h 5143500"/>
              <a:gd name="connsiteX125" fmla="*/ 1068560 w 4572000"/>
              <a:gd name="connsiteY125" fmla="*/ 4805359 h 5143500"/>
              <a:gd name="connsiteX126" fmla="*/ 1033640 w 4572000"/>
              <a:gd name="connsiteY126" fmla="*/ 4805359 h 5143500"/>
              <a:gd name="connsiteX127" fmla="*/ 1033640 w 4572000"/>
              <a:gd name="connsiteY127" fmla="*/ 4802443 h 5143500"/>
              <a:gd name="connsiteX128" fmla="*/ 1056749 w 4572000"/>
              <a:gd name="connsiteY128" fmla="*/ 4778457 h 5143500"/>
              <a:gd name="connsiteX129" fmla="*/ 1071072 w 4572000"/>
              <a:gd name="connsiteY129" fmla="*/ 4779901 h 5143500"/>
              <a:gd name="connsiteX130" fmla="*/ 1076626 w 4572000"/>
              <a:gd name="connsiteY130" fmla="*/ 4774411 h 5143500"/>
              <a:gd name="connsiteX131" fmla="*/ 1079557 w 4572000"/>
              <a:gd name="connsiteY131" fmla="*/ 4759385 h 5143500"/>
              <a:gd name="connsiteX132" fmla="*/ 1080138 w 4572000"/>
              <a:gd name="connsiteY132" fmla="*/ 4755627 h 5143500"/>
              <a:gd name="connsiteX133" fmla="*/ 1074293 w 4572000"/>
              <a:gd name="connsiteY133" fmla="*/ 4749848 h 5143500"/>
              <a:gd name="connsiteX134" fmla="*/ 1072405 w 4572000"/>
              <a:gd name="connsiteY134" fmla="*/ 4749641 h 5143500"/>
              <a:gd name="connsiteX135" fmla="*/ 1072049 w 4572000"/>
              <a:gd name="connsiteY135" fmla="*/ 4749285 h 5143500"/>
              <a:gd name="connsiteX136" fmla="*/ 1053744 w 4572000"/>
              <a:gd name="connsiteY136" fmla="*/ 4747249 h 5143500"/>
              <a:gd name="connsiteX137" fmla="*/ 1115152 w 4572000"/>
              <a:gd name="connsiteY137" fmla="*/ 4747131 h 5143500"/>
              <a:gd name="connsiteX138" fmla="*/ 1095105 w 4572000"/>
              <a:gd name="connsiteY138" fmla="*/ 4767478 h 5143500"/>
              <a:gd name="connsiteX139" fmla="*/ 1116018 w 4572000"/>
              <a:gd name="connsiteY139" fmla="*/ 4787818 h 5143500"/>
              <a:gd name="connsiteX140" fmla="*/ 1136066 w 4572000"/>
              <a:gd name="connsiteY140" fmla="*/ 4767481 h 5143500"/>
              <a:gd name="connsiteX141" fmla="*/ 1115152 w 4572000"/>
              <a:gd name="connsiteY141" fmla="*/ 4747131 h 5143500"/>
              <a:gd name="connsiteX142" fmla="*/ 0 w 4572000"/>
              <a:gd name="connsiteY142" fmla="*/ 0 h 5143500"/>
              <a:gd name="connsiteX143" fmla="*/ 4572000 w 4572000"/>
              <a:gd name="connsiteY143" fmla="*/ 0 h 5143500"/>
              <a:gd name="connsiteX144" fmla="*/ 4572000 w 4572000"/>
              <a:gd name="connsiteY144" fmla="*/ 5143500 h 5143500"/>
              <a:gd name="connsiteX145" fmla="*/ 0 w 4572000"/>
              <a:gd name="connsiteY145"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4572000" h="5143500">
                <a:moveTo>
                  <a:pt x="351364" y="4913481"/>
                </a:moveTo>
                <a:cubicBezTo>
                  <a:pt x="339457" y="4913486"/>
                  <a:pt x="331613" y="4921037"/>
                  <a:pt x="331614" y="4933530"/>
                </a:cubicBezTo>
                <a:cubicBezTo>
                  <a:pt x="331609" y="4945734"/>
                  <a:pt x="339457" y="4953580"/>
                  <a:pt x="352238" y="4953582"/>
                </a:cubicBezTo>
                <a:cubicBezTo>
                  <a:pt x="364154" y="4953577"/>
                  <a:pt x="371991" y="4945737"/>
                  <a:pt x="371988" y="4933533"/>
                </a:cubicBezTo>
                <a:cubicBezTo>
                  <a:pt x="371996" y="4921039"/>
                  <a:pt x="364154" y="4913482"/>
                  <a:pt x="351364" y="4913481"/>
                </a:cubicBezTo>
                <a:close/>
                <a:moveTo>
                  <a:pt x="892594" y="4837587"/>
                </a:moveTo>
                <a:lnTo>
                  <a:pt x="917847" y="4847631"/>
                </a:lnTo>
                <a:cubicBezTo>
                  <a:pt x="924092" y="4854457"/>
                  <a:pt x="927649" y="4864625"/>
                  <a:pt x="927649" y="4877990"/>
                </a:cubicBezTo>
                <a:cubicBezTo>
                  <a:pt x="927649" y="4891355"/>
                  <a:pt x="924092" y="4901524"/>
                  <a:pt x="918101" y="4908353"/>
                </a:cubicBezTo>
                <a:lnTo>
                  <a:pt x="894867" y="4918277"/>
                </a:lnTo>
                <a:lnTo>
                  <a:pt x="868934" y="4908080"/>
                </a:lnTo>
                <a:cubicBezTo>
                  <a:pt x="862646" y="4901288"/>
                  <a:pt x="859063" y="4891172"/>
                  <a:pt x="859063" y="4877877"/>
                </a:cubicBezTo>
                <a:cubicBezTo>
                  <a:pt x="859063" y="4864582"/>
                  <a:pt x="862646" y="4854468"/>
                  <a:pt x="868679" y="4847677"/>
                </a:cubicBezTo>
                <a:close/>
                <a:moveTo>
                  <a:pt x="559058" y="4837499"/>
                </a:moveTo>
                <a:lnTo>
                  <a:pt x="578337" y="4840021"/>
                </a:lnTo>
                <a:cubicBezTo>
                  <a:pt x="583310" y="4841465"/>
                  <a:pt x="585644" y="4843483"/>
                  <a:pt x="585644" y="4847817"/>
                </a:cubicBezTo>
                <a:lnTo>
                  <a:pt x="585644" y="4907937"/>
                </a:lnTo>
                <a:cubicBezTo>
                  <a:pt x="585644" y="4912270"/>
                  <a:pt x="583310" y="4914296"/>
                  <a:pt x="578337" y="4915741"/>
                </a:cubicBezTo>
                <a:lnTo>
                  <a:pt x="558606" y="4918322"/>
                </a:lnTo>
                <a:lnTo>
                  <a:pt x="534560" y="4909442"/>
                </a:lnTo>
                <a:cubicBezTo>
                  <a:pt x="527878" y="4902976"/>
                  <a:pt x="523520" y="4892806"/>
                  <a:pt x="523520" y="4877990"/>
                </a:cubicBezTo>
                <a:cubicBezTo>
                  <a:pt x="523520" y="4863173"/>
                  <a:pt x="527878" y="4853005"/>
                  <a:pt x="534560" y="4846542"/>
                </a:cubicBezTo>
                <a:close/>
                <a:moveTo>
                  <a:pt x="1101681" y="4805359"/>
                </a:moveTo>
                <a:cubicBezTo>
                  <a:pt x="1098193" y="4805359"/>
                  <a:pt x="1095865" y="4807677"/>
                  <a:pt x="1095865" y="4811167"/>
                </a:cubicBezTo>
                <a:lnTo>
                  <a:pt x="1095865" y="4944812"/>
                </a:lnTo>
                <a:cubicBezTo>
                  <a:pt x="1095865" y="4948301"/>
                  <a:pt x="1098193" y="4950628"/>
                  <a:pt x="1101681" y="4950628"/>
                </a:cubicBezTo>
                <a:lnTo>
                  <a:pt x="1127824" y="4950628"/>
                </a:lnTo>
                <a:lnTo>
                  <a:pt x="1128318" y="4950134"/>
                </a:lnTo>
                <a:lnTo>
                  <a:pt x="1130432" y="4950134"/>
                </a:lnTo>
                <a:cubicBezTo>
                  <a:pt x="1133944" y="4950134"/>
                  <a:pt x="1136286" y="4947819"/>
                  <a:pt x="1136286" y="4944348"/>
                </a:cubicBezTo>
                <a:lnTo>
                  <a:pt x="1136286" y="4811405"/>
                </a:lnTo>
                <a:cubicBezTo>
                  <a:pt x="1136286" y="4807934"/>
                  <a:pt x="1133944" y="4805627"/>
                  <a:pt x="1130432" y="4805627"/>
                </a:cubicBezTo>
                <a:lnTo>
                  <a:pt x="1128093" y="4805627"/>
                </a:lnTo>
                <a:lnTo>
                  <a:pt x="1127824" y="4805359"/>
                </a:lnTo>
                <a:close/>
                <a:moveTo>
                  <a:pt x="891921" y="4802455"/>
                </a:moveTo>
                <a:cubicBezTo>
                  <a:pt x="848338" y="4802455"/>
                  <a:pt x="819860" y="4834118"/>
                  <a:pt x="819860" y="4877990"/>
                </a:cubicBezTo>
                <a:cubicBezTo>
                  <a:pt x="819860" y="4921862"/>
                  <a:pt x="848338" y="4953533"/>
                  <a:pt x="893950" y="4953533"/>
                </a:cubicBezTo>
                <a:cubicBezTo>
                  <a:pt x="904845" y="4953533"/>
                  <a:pt x="914796" y="4951553"/>
                  <a:pt x="923594" y="4947899"/>
                </a:cubicBezTo>
                <a:lnTo>
                  <a:pt x="924072" y="4947569"/>
                </a:lnTo>
                <a:lnTo>
                  <a:pt x="924870" y="4947419"/>
                </a:lnTo>
                <a:cubicBezTo>
                  <a:pt x="951435" y="4936512"/>
                  <a:pt x="967554" y="4910608"/>
                  <a:pt x="967554" y="4877877"/>
                </a:cubicBezTo>
                <a:cubicBezTo>
                  <a:pt x="967554" y="4845146"/>
                  <a:pt x="951435" y="4819246"/>
                  <a:pt x="924009" y="4808342"/>
                </a:cubicBezTo>
                <a:lnTo>
                  <a:pt x="922788" y="4808122"/>
                </a:lnTo>
                <a:lnTo>
                  <a:pt x="922738" y="4808088"/>
                </a:lnTo>
                <a:cubicBezTo>
                  <a:pt x="913655" y="4804434"/>
                  <a:pt x="903323" y="4802455"/>
                  <a:pt x="891921" y="4802455"/>
                </a:cubicBezTo>
                <a:close/>
                <a:moveTo>
                  <a:pt x="725444" y="4802455"/>
                </a:moveTo>
                <a:cubicBezTo>
                  <a:pt x="708302" y="4802455"/>
                  <a:pt x="688256" y="4805359"/>
                  <a:pt x="667046" y="4812907"/>
                </a:cubicBezTo>
                <a:lnTo>
                  <a:pt x="666934" y="4813086"/>
                </a:lnTo>
                <a:lnTo>
                  <a:pt x="666651" y="4813136"/>
                </a:lnTo>
                <a:cubicBezTo>
                  <a:pt x="662557" y="4814581"/>
                  <a:pt x="659335" y="4818052"/>
                  <a:pt x="659335" y="4824699"/>
                </a:cubicBezTo>
                <a:lnTo>
                  <a:pt x="659335" y="4944348"/>
                </a:lnTo>
                <a:lnTo>
                  <a:pt x="659778" y="4944785"/>
                </a:lnTo>
                <a:lnTo>
                  <a:pt x="659778" y="4944812"/>
                </a:lnTo>
                <a:cubicBezTo>
                  <a:pt x="659778" y="4948301"/>
                  <a:pt x="662104" y="4950628"/>
                  <a:pt x="665594" y="4950628"/>
                </a:cubicBezTo>
                <a:lnTo>
                  <a:pt x="691737" y="4950628"/>
                </a:lnTo>
                <a:cubicBezTo>
                  <a:pt x="695226" y="4950628"/>
                  <a:pt x="697553" y="4948301"/>
                  <a:pt x="697553" y="4944812"/>
                </a:cubicBezTo>
                <a:lnTo>
                  <a:pt x="697553" y="4847194"/>
                </a:lnTo>
                <a:lnTo>
                  <a:pt x="704449" y="4839717"/>
                </a:lnTo>
                <a:lnTo>
                  <a:pt x="726010" y="4837419"/>
                </a:lnTo>
                <a:lnTo>
                  <a:pt x="746014" y="4843168"/>
                </a:lnTo>
                <a:lnTo>
                  <a:pt x="754203" y="4862009"/>
                </a:lnTo>
                <a:lnTo>
                  <a:pt x="754203" y="4944812"/>
                </a:lnTo>
                <a:cubicBezTo>
                  <a:pt x="754203" y="4948301"/>
                  <a:pt x="756529" y="4950628"/>
                  <a:pt x="760019" y="4950628"/>
                </a:cubicBezTo>
                <a:lnTo>
                  <a:pt x="786161" y="4950628"/>
                </a:lnTo>
                <a:cubicBezTo>
                  <a:pt x="789651" y="4950628"/>
                  <a:pt x="791977" y="4948301"/>
                  <a:pt x="791977" y="4944812"/>
                </a:cubicBezTo>
                <a:lnTo>
                  <a:pt x="791977" y="4944762"/>
                </a:lnTo>
                <a:lnTo>
                  <a:pt x="792396" y="4944348"/>
                </a:lnTo>
                <a:lnTo>
                  <a:pt x="792396" y="4857065"/>
                </a:lnTo>
                <a:cubicBezTo>
                  <a:pt x="792396" y="4839438"/>
                  <a:pt x="786911" y="4825856"/>
                  <a:pt x="775798" y="4816682"/>
                </a:cubicBezTo>
                <a:lnTo>
                  <a:pt x="775550" y="4816558"/>
                </a:lnTo>
                <a:lnTo>
                  <a:pt x="775487" y="4816471"/>
                </a:lnTo>
                <a:cubicBezTo>
                  <a:pt x="764446" y="4807248"/>
                  <a:pt x="747813" y="4802455"/>
                  <a:pt x="725444" y="4802455"/>
                </a:cubicBezTo>
                <a:close/>
                <a:moveTo>
                  <a:pt x="559835" y="4802455"/>
                </a:moveTo>
                <a:cubicBezTo>
                  <a:pt x="548869" y="4802455"/>
                  <a:pt x="538720" y="4804289"/>
                  <a:pt x="529663" y="4807762"/>
                </a:cubicBezTo>
                <a:lnTo>
                  <a:pt x="529596" y="4807805"/>
                </a:lnTo>
                <a:lnTo>
                  <a:pt x="528373" y="4808018"/>
                </a:lnTo>
                <a:cubicBezTo>
                  <a:pt x="501027" y="4818381"/>
                  <a:pt x="483587" y="4843416"/>
                  <a:pt x="483587" y="4877877"/>
                </a:cubicBezTo>
                <a:cubicBezTo>
                  <a:pt x="483587" y="4912775"/>
                  <a:pt x="498720" y="4937596"/>
                  <a:pt x="526397" y="4947825"/>
                </a:cubicBezTo>
                <a:lnTo>
                  <a:pt x="527143" y="4947947"/>
                </a:lnTo>
                <a:lnTo>
                  <a:pt x="527701" y="4948307"/>
                </a:lnTo>
                <a:cubicBezTo>
                  <a:pt x="536867" y="4951735"/>
                  <a:pt x="547417" y="4953533"/>
                  <a:pt x="559257" y="4953533"/>
                </a:cubicBezTo>
                <a:cubicBezTo>
                  <a:pt x="578429" y="4953533"/>
                  <a:pt x="597023" y="4950331"/>
                  <a:pt x="617069" y="4941908"/>
                </a:cubicBezTo>
                <a:cubicBezTo>
                  <a:pt x="621723" y="4939879"/>
                  <a:pt x="624338" y="4936678"/>
                  <a:pt x="624338" y="4930284"/>
                </a:cubicBezTo>
                <a:lnTo>
                  <a:pt x="624338" y="4824821"/>
                </a:lnTo>
                <a:cubicBezTo>
                  <a:pt x="624338" y="4818138"/>
                  <a:pt x="621723" y="4814946"/>
                  <a:pt x="617069" y="4813204"/>
                </a:cubicBezTo>
                <a:cubicBezTo>
                  <a:pt x="597898" y="4805936"/>
                  <a:pt x="579880" y="4802455"/>
                  <a:pt x="559835" y="4802455"/>
                </a:cubicBezTo>
                <a:close/>
                <a:moveTo>
                  <a:pt x="398012" y="4801292"/>
                </a:moveTo>
                <a:lnTo>
                  <a:pt x="396528" y="4801750"/>
                </a:lnTo>
                <a:lnTo>
                  <a:pt x="395863" y="4801582"/>
                </a:lnTo>
                <a:cubicBezTo>
                  <a:pt x="356679" y="4801582"/>
                  <a:pt x="331528" y="4822385"/>
                  <a:pt x="331528" y="4853603"/>
                </a:cubicBezTo>
                <a:cubicBezTo>
                  <a:pt x="331528" y="4914871"/>
                  <a:pt x="425688" y="4891154"/>
                  <a:pt x="425688" y="4933656"/>
                </a:cubicBezTo>
                <a:cubicBezTo>
                  <a:pt x="425688" y="4937989"/>
                  <a:pt x="425107" y="4940590"/>
                  <a:pt x="423937" y="4944348"/>
                </a:cubicBezTo>
                <a:cubicBezTo>
                  <a:pt x="423646" y="4944931"/>
                  <a:pt x="423646" y="4945505"/>
                  <a:pt x="423646" y="4946089"/>
                </a:cubicBezTo>
                <a:cubicBezTo>
                  <a:pt x="423646" y="4948394"/>
                  <a:pt x="425107" y="4950134"/>
                  <a:pt x="428030" y="4950134"/>
                </a:cubicBezTo>
                <a:lnTo>
                  <a:pt x="429441" y="4950134"/>
                </a:lnTo>
                <a:lnTo>
                  <a:pt x="429970" y="4950628"/>
                </a:lnTo>
                <a:lnTo>
                  <a:pt x="456122" y="4950628"/>
                </a:lnTo>
                <a:cubicBezTo>
                  <a:pt x="460477" y="4950628"/>
                  <a:pt x="462217" y="4949176"/>
                  <a:pt x="463669" y="4944812"/>
                </a:cubicBezTo>
                <a:cubicBezTo>
                  <a:pt x="465419" y="4939879"/>
                  <a:pt x="465995" y="4933196"/>
                  <a:pt x="465995" y="4928255"/>
                </a:cubicBezTo>
                <a:cubicBezTo>
                  <a:pt x="465995" y="4862299"/>
                  <a:pt x="372446" y="4878177"/>
                  <a:pt x="372446" y="4850972"/>
                </a:cubicBezTo>
                <a:cubicBezTo>
                  <a:pt x="372446" y="4846523"/>
                  <a:pt x="374698" y="4842891"/>
                  <a:pt x="378875" y="4840371"/>
                </a:cubicBezTo>
                <a:lnTo>
                  <a:pt x="395405" y="4836760"/>
                </a:lnTo>
                <a:lnTo>
                  <a:pt x="438849" y="4849557"/>
                </a:lnTo>
                <a:cubicBezTo>
                  <a:pt x="440310" y="4850418"/>
                  <a:pt x="441772" y="4850714"/>
                  <a:pt x="443233" y="4850714"/>
                </a:cubicBezTo>
                <a:lnTo>
                  <a:pt x="443816" y="4850348"/>
                </a:lnTo>
                <a:lnTo>
                  <a:pt x="445075" y="4850684"/>
                </a:lnTo>
                <a:cubicBezTo>
                  <a:pt x="447690" y="4850684"/>
                  <a:pt x="450306" y="4849231"/>
                  <a:pt x="451468" y="4846616"/>
                </a:cubicBezTo>
                <a:lnTo>
                  <a:pt x="460477" y="4827435"/>
                </a:lnTo>
                <a:cubicBezTo>
                  <a:pt x="461318" y="4825652"/>
                  <a:pt x="461640" y="4823954"/>
                  <a:pt x="461640" y="4822502"/>
                </a:cubicBezTo>
                <a:cubicBezTo>
                  <a:pt x="461640" y="4820176"/>
                  <a:pt x="460486" y="4817858"/>
                  <a:pt x="458151" y="4816686"/>
                </a:cubicBezTo>
                <a:cubicBezTo>
                  <a:pt x="440142" y="4806226"/>
                  <a:pt x="418636" y="4801292"/>
                  <a:pt x="398012" y="4801292"/>
                </a:cubicBezTo>
                <a:close/>
                <a:moveTo>
                  <a:pt x="1053744" y="4747249"/>
                </a:moveTo>
                <a:cubicBezTo>
                  <a:pt x="1017718" y="4747249"/>
                  <a:pt x="994182" y="4766420"/>
                  <a:pt x="994182" y="4808264"/>
                </a:cubicBezTo>
                <a:lnTo>
                  <a:pt x="994182" y="4944812"/>
                </a:lnTo>
                <a:cubicBezTo>
                  <a:pt x="994182" y="4948301"/>
                  <a:pt x="996508" y="4950628"/>
                  <a:pt x="999998" y="4950628"/>
                </a:cubicBezTo>
                <a:lnTo>
                  <a:pt x="1025852" y="4950628"/>
                </a:lnTo>
                <a:lnTo>
                  <a:pt x="1026345" y="4950134"/>
                </a:lnTo>
                <a:lnTo>
                  <a:pt x="1027795" y="4950134"/>
                </a:lnTo>
                <a:cubicBezTo>
                  <a:pt x="1031307" y="4950134"/>
                  <a:pt x="1033640" y="4947819"/>
                  <a:pt x="1033640" y="4944348"/>
                </a:cubicBezTo>
                <a:lnTo>
                  <a:pt x="1033640" y="4837419"/>
                </a:lnTo>
                <a:lnTo>
                  <a:pt x="1070781" y="4837419"/>
                </a:lnTo>
                <a:cubicBezTo>
                  <a:pt x="1074584" y="4837419"/>
                  <a:pt x="1076626" y="4835105"/>
                  <a:pt x="1076626" y="4831634"/>
                </a:cubicBezTo>
                <a:lnTo>
                  <a:pt x="1076626" y="4811692"/>
                </a:lnTo>
                <a:cubicBezTo>
                  <a:pt x="1076626" y="4807934"/>
                  <a:pt x="1074584" y="4805627"/>
                  <a:pt x="1070781" y="4805627"/>
                </a:cubicBezTo>
                <a:lnTo>
                  <a:pt x="1068815" y="4805627"/>
                </a:lnTo>
                <a:lnTo>
                  <a:pt x="1068560" y="4805359"/>
                </a:lnTo>
                <a:lnTo>
                  <a:pt x="1033640" y="4805359"/>
                </a:lnTo>
                <a:lnTo>
                  <a:pt x="1033640" y="4802443"/>
                </a:lnTo>
                <a:cubicBezTo>
                  <a:pt x="1033640" y="4786548"/>
                  <a:pt x="1040664" y="4778457"/>
                  <a:pt x="1056749" y="4778457"/>
                </a:cubicBezTo>
                <a:cubicBezTo>
                  <a:pt x="1062594" y="4778457"/>
                  <a:pt x="1068893" y="4779901"/>
                  <a:pt x="1071072" y="4779901"/>
                </a:cubicBezTo>
                <a:cubicBezTo>
                  <a:pt x="1074584" y="4779901"/>
                  <a:pt x="1076046" y="4777882"/>
                  <a:pt x="1076626" y="4774411"/>
                </a:cubicBezTo>
                <a:lnTo>
                  <a:pt x="1079557" y="4759385"/>
                </a:lnTo>
                <a:cubicBezTo>
                  <a:pt x="1079814" y="4758050"/>
                  <a:pt x="1080138" y="4756876"/>
                  <a:pt x="1080138" y="4755627"/>
                </a:cubicBezTo>
                <a:cubicBezTo>
                  <a:pt x="1080138" y="4752417"/>
                  <a:pt x="1078387" y="4750711"/>
                  <a:pt x="1074293" y="4749848"/>
                </a:cubicBezTo>
                <a:lnTo>
                  <a:pt x="1072405" y="4749641"/>
                </a:lnTo>
                <a:lnTo>
                  <a:pt x="1072049" y="4749285"/>
                </a:lnTo>
                <a:cubicBezTo>
                  <a:pt x="1066233" y="4747834"/>
                  <a:pt x="1059942" y="4747249"/>
                  <a:pt x="1053744" y="4747249"/>
                </a:cubicBezTo>
                <a:close/>
                <a:moveTo>
                  <a:pt x="1115152" y="4747131"/>
                </a:moveTo>
                <a:cubicBezTo>
                  <a:pt x="1102948" y="4747139"/>
                  <a:pt x="1095102" y="4754688"/>
                  <a:pt x="1095105" y="4767478"/>
                </a:cubicBezTo>
                <a:cubicBezTo>
                  <a:pt x="1095102" y="4779971"/>
                  <a:pt x="1102948" y="4787811"/>
                  <a:pt x="1116018" y="4787818"/>
                </a:cubicBezTo>
                <a:cubicBezTo>
                  <a:pt x="1127933" y="4787817"/>
                  <a:pt x="1136071" y="4779974"/>
                  <a:pt x="1136066" y="4767481"/>
                </a:cubicBezTo>
                <a:cubicBezTo>
                  <a:pt x="1136071" y="4754690"/>
                  <a:pt x="1127933" y="4747137"/>
                  <a:pt x="1115152" y="4747131"/>
                </a:cubicBezTo>
                <a:close/>
                <a:moveTo>
                  <a:pt x="0" y="0"/>
                </a:moveTo>
                <a:lnTo>
                  <a:pt x="4572000" y="0"/>
                </a:lnTo>
                <a:lnTo>
                  <a:pt x="4572000" y="5143500"/>
                </a:lnTo>
                <a:lnTo>
                  <a:pt x="0" y="5143500"/>
                </a:lnTo>
                <a:close/>
              </a:path>
            </a:pathLst>
          </a:custGeom>
        </p:spPr>
        <p:txBody>
          <a:bodyPr wrap="square">
            <a:noAutofit/>
          </a:bodyPr>
          <a:lstStyle>
            <a:lvl1pPr>
              <a:defRPr>
                <a:noFill/>
              </a:defRPr>
            </a:lvl1pPr>
          </a:lstStyle>
          <a:p>
            <a:r>
              <a:rPr lang="en-US"/>
              <a:t>Click icon to add picture</a:t>
            </a:r>
            <a:endParaRPr lang="fr-FR"/>
          </a:p>
        </p:txBody>
      </p:sp>
      <p:sp>
        <p:nvSpPr>
          <p:cNvPr id="12" name="Espace réservé du graphique SmartArt 11">
            <a:extLst>
              <a:ext uri="{FF2B5EF4-FFF2-40B4-BE49-F238E27FC236}">
                <a16:creationId xmlns:a16="http://schemas.microsoft.com/office/drawing/2014/main" id="{0F580B26-21D6-4630-AE3D-FB359C1C883E}"/>
              </a:ext>
            </a:extLst>
          </p:cNvPr>
          <p:cNvSpPr>
            <a:spLocks noGrp="1" noChangeAspect="1"/>
          </p:cNvSpPr>
          <p:nvPr>
            <p:ph type="dgm" sz="quarter" idx="14"/>
          </p:nvPr>
        </p:nvSpPr>
        <p:spPr>
          <a:xfrm>
            <a:off x="9216309" y="1901915"/>
            <a:ext cx="96687" cy="96000"/>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accent2"/>
          </a:solidFill>
          <a:ln w="22225">
            <a:noFill/>
          </a:ln>
        </p:spPr>
        <p:txBody>
          <a:bodyPr wrap="square">
            <a:noAutofit/>
          </a:bodyPr>
          <a:lstStyle>
            <a:lvl1pPr>
              <a:defRPr>
                <a:noFill/>
              </a:defRPr>
            </a:lvl1pPr>
          </a:lstStyle>
          <a:p>
            <a:r>
              <a:rPr lang="en-US"/>
              <a:t>Click icon to add SmartArt graphic</a:t>
            </a:r>
            <a:endParaRPr lang="fr-FR"/>
          </a:p>
        </p:txBody>
      </p:sp>
      <p:sp>
        <p:nvSpPr>
          <p:cNvPr id="17" name="Espace réservé du graphique SmartArt 11">
            <a:extLst>
              <a:ext uri="{FF2B5EF4-FFF2-40B4-BE49-F238E27FC236}">
                <a16:creationId xmlns:a16="http://schemas.microsoft.com/office/drawing/2014/main" id="{16B17374-481A-4CE6-8974-CA84865A03CA}"/>
              </a:ext>
            </a:extLst>
          </p:cNvPr>
          <p:cNvSpPr>
            <a:spLocks noGrp="1" noChangeAspect="1"/>
          </p:cNvSpPr>
          <p:nvPr>
            <p:ph type="dgm" sz="quarter" idx="19"/>
          </p:nvPr>
        </p:nvSpPr>
        <p:spPr>
          <a:xfrm>
            <a:off x="9216309" y="4860087"/>
            <a:ext cx="96687" cy="96000"/>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accent2"/>
          </a:solidFill>
          <a:ln w="22225">
            <a:noFill/>
          </a:ln>
        </p:spPr>
        <p:txBody>
          <a:bodyPr wrap="square">
            <a:noAutofit/>
          </a:bodyPr>
          <a:lstStyle>
            <a:lvl1pPr>
              <a:defRPr>
                <a:noFill/>
              </a:defRPr>
            </a:lvl1pPr>
          </a:lstStyle>
          <a:p>
            <a:r>
              <a:rPr lang="en-US"/>
              <a:t>Click icon to add SmartArt graphic</a:t>
            </a:r>
            <a:endParaRPr lang="fr-FR"/>
          </a:p>
        </p:txBody>
      </p:sp>
      <p:sp>
        <p:nvSpPr>
          <p:cNvPr id="7" name="Espace réservé du pied de page 6">
            <a:extLst>
              <a:ext uri="{FF2B5EF4-FFF2-40B4-BE49-F238E27FC236}">
                <a16:creationId xmlns:a16="http://schemas.microsoft.com/office/drawing/2014/main" id="{1748CB09-B51F-4AC1-A908-AF052BFFAB5C}"/>
              </a:ext>
            </a:extLst>
          </p:cNvPr>
          <p:cNvSpPr>
            <a:spLocks noGrp="1"/>
          </p:cNvSpPr>
          <p:nvPr>
            <p:ph type="ftr" sz="quarter" idx="24"/>
          </p:nvPr>
        </p:nvSpPr>
        <p:spPr/>
        <p:txBody>
          <a:bodyPr/>
          <a:lstStyle>
            <a:lvl1pPr>
              <a:defRPr>
                <a:solidFill>
                  <a:schemeClr val="accent1"/>
                </a:solidFill>
              </a:defRPr>
            </a:lvl1pPr>
          </a:lstStyle>
          <a:p>
            <a:r>
              <a:rPr lang="fr-FR"/>
              <a:t>internal use</a:t>
            </a:r>
          </a:p>
        </p:txBody>
      </p:sp>
      <p:sp>
        <p:nvSpPr>
          <p:cNvPr id="8" name="Espace réservé du numéro de diapositive 7">
            <a:extLst>
              <a:ext uri="{FF2B5EF4-FFF2-40B4-BE49-F238E27FC236}">
                <a16:creationId xmlns:a16="http://schemas.microsoft.com/office/drawing/2014/main" id="{C28E44FC-CC99-479F-B667-CC0B04AA1BEB}"/>
              </a:ext>
            </a:extLst>
          </p:cNvPr>
          <p:cNvSpPr>
            <a:spLocks noGrp="1"/>
          </p:cNvSpPr>
          <p:nvPr>
            <p:ph type="sldNum" sz="quarter" idx="25"/>
          </p:nvPr>
        </p:nvSpPr>
        <p:spPr/>
        <p:txBody>
          <a:bodyPr/>
          <a:lstStyle/>
          <a:p>
            <a:fld id="{6B54B0F7-55DD-40D6-B7F4-70B586885C0B}" type="slidenum">
              <a:rPr lang="fr-FR" smtClean="0"/>
              <a:pPr/>
              <a:t>‹#›</a:t>
            </a:fld>
            <a:endParaRPr lang="fr-FR"/>
          </a:p>
        </p:txBody>
      </p:sp>
      <p:sp>
        <p:nvSpPr>
          <p:cNvPr id="24" name="Espace réservé du texte 5">
            <a:extLst>
              <a:ext uri="{FF2B5EF4-FFF2-40B4-BE49-F238E27FC236}">
                <a16:creationId xmlns:a16="http://schemas.microsoft.com/office/drawing/2014/main" id="{013E5883-7FD1-4C44-9ADB-EE49A0891466}"/>
              </a:ext>
            </a:extLst>
          </p:cNvPr>
          <p:cNvSpPr>
            <a:spLocks noGrp="1"/>
          </p:cNvSpPr>
          <p:nvPr>
            <p:ph type="body" sz="quarter" idx="26"/>
          </p:nvPr>
        </p:nvSpPr>
        <p:spPr>
          <a:xfrm>
            <a:off x="7206602" y="2500883"/>
            <a:ext cx="4103397" cy="973837"/>
          </a:xfrm>
        </p:spPr>
        <p:txBody>
          <a:bodyPr anchor="b">
            <a:noAutofit/>
          </a:bodyPr>
          <a:lstStyle>
            <a:lvl1pPr algn="ctr">
              <a:lnSpc>
                <a:spcPct val="96000"/>
              </a:lnSpc>
              <a:spcAft>
                <a:spcPts val="1333"/>
              </a:spcAft>
              <a:defRPr lang="fr-FR" sz="3200"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71391" indent="0" algn="ctr">
              <a:lnSpc>
                <a:spcPct val="100000"/>
              </a:lnSpc>
              <a:buFont typeface="Arial" panose="020B0604020202020204" pitchFamily="34" charset="0"/>
              <a:buNone/>
              <a:defRPr sz="2667" b="0" i="1">
                <a:solidFill>
                  <a:schemeClr val="accent2"/>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en-US"/>
              <a:t>Click to edit Master text styles</a:t>
            </a:r>
          </a:p>
        </p:txBody>
      </p:sp>
      <p:sp>
        <p:nvSpPr>
          <p:cNvPr id="25" name="Espace réservé du texte 5">
            <a:extLst>
              <a:ext uri="{FF2B5EF4-FFF2-40B4-BE49-F238E27FC236}">
                <a16:creationId xmlns:a16="http://schemas.microsoft.com/office/drawing/2014/main" id="{EF5BFE2C-3893-4574-8E43-0A0678870930}"/>
              </a:ext>
            </a:extLst>
          </p:cNvPr>
          <p:cNvSpPr>
            <a:spLocks noGrp="1"/>
          </p:cNvSpPr>
          <p:nvPr>
            <p:ph type="body" sz="quarter" idx="27"/>
          </p:nvPr>
        </p:nvSpPr>
        <p:spPr>
          <a:xfrm>
            <a:off x="7206602" y="3490415"/>
            <a:ext cx="4103397" cy="537959"/>
          </a:xfrm>
        </p:spPr>
        <p:txBody>
          <a:bodyPr anchor="t">
            <a:noAutofit/>
          </a:bodyPr>
          <a:lstStyle>
            <a:lvl1pPr algn="ctr">
              <a:lnSpc>
                <a:spcPct val="96000"/>
              </a:lnSpc>
              <a:spcAft>
                <a:spcPts val="1333"/>
              </a:spcAft>
              <a:defRPr lang="en-US" sz="3333" b="0" i="1" kern="1200" dirty="0">
                <a:solidFill>
                  <a:schemeClr val="accent2"/>
                </a:solidFill>
                <a:latin typeface="Georgia" panose="02040502050405020303" pitchFamily="18" charset="0"/>
                <a:ea typeface="Verdana" panose="020B0604030504040204" pitchFamily="34" charset="0"/>
                <a:cs typeface="Verdana" panose="020B0604030504040204" pitchFamily="34" charset="0"/>
              </a:defRPr>
            </a:lvl1pPr>
            <a:lvl2pPr marL="371391" indent="0" algn="ctr">
              <a:lnSpc>
                <a:spcPct val="100000"/>
              </a:lnSpc>
              <a:buFont typeface="Arial" panose="020B0604020202020204" pitchFamily="34" charset="0"/>
              <a:buNone/>
              <a:defRPr sz="3333" b="0" i="1">
                <a:solidFill>
                  <a:schemeClr val="accent2"/>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en-US"/>
              <a:t>Click to edit Master text styles</a:t>
            </a:r>
          </a:p>
        </p:txBody>
      </p:sp>
      <p:sp>
        <p:nvSpPr>
          <p:cNvPr id="26" name="Espace réservé du texte 5">
            <a:extLst>
              <a:ext uri="{FF2B5EF4-FFF2-40B4-BE49-F238E27FC236}">
                <a16:creationId xmlns:a16="http://schemas.microsoft.com/office/drawing/2014/main" id="{E331AD24-1AAB-440A-917D-3BB2B9658DC1}"/>
              </a:ext>
            </a:extLst>
          </p:cNvPr>
          <p:cNvSpPr>
            <a:spLocks noGrp="1"/>
          </p:cNvSpPr>
          <p:nvPr>
            <p:ph type="body" sz="quarter" idx="23"/>
          </p:nvPr>
        </p:nvSpPr>
        <p:spPr>
          <a:xfrm>
            <a:off x="7206602" y="4113499"/>
            <a:ext cx="4103397" cy="331244"/>
          </a:xfrm>
        </p:spPr>
        <p:txBody>
          <a:bodyPr anchor="t">
            <a:noAutofit/>
          </a:bodyPr>
          <a:lstStyle>
            <a:lvl1pPr algn="ctr">
              <a:lnSpc>
                <a:spcPct val="96000"/>
              </a:lnSpc>
              <a:spcAft>
                <a:spcPts val="1333"/>
              </a:spcAft>
              <a:defRPr lang="en-US" sz="1600" b="0" i="0" kern="1200" dirty="0">
                <a:solidFill>
                  <a:schemeClr val="tx1"/>
                </a:solidFill>
                <a:latin typeface="+mj-lt"/>
                <a:ea typeface="Verdana" panose="020B0604030504040204" pitchFamily="34" charset="0"/>
                <a:cs typeface="Verdana" panose="020B0604030504040204" pitchFamily="34" charset="0"/>
              </a:defRPr>
            </a:lvl1pPr>
            <a:lvl2pPr marL="371391" indent="0" algn="l">
              <a:lnSpc>
                <a:spcPct val="100000"/>
              </a:lnSpc>
              <a:buFont typeface="Arial" panose="020B0604020202020204" pitchFamily="34" charset="0"/>
              <a:buNone/>
              <a:defRPr lang="en-US" sz="1600" b="0" i="0" kern="120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en-US"/>
              <a:t>Click to edit Master text styles</a:t>
            </a:r>
          </a:p>
        </p:txBody>
      </p:sp>
    </p:spTree>
    <p:extLst>
      <p:ext uri="{BB962C8B-B14F-4D97-AF65-F5344CB8AC3E}">
        <p14:creationId xmlns:p14="http://schemas.microsoft.com/office/powerpoint/2010/main" val="264132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5F3F8"/>
        </a:solidFill>
        <a:effectLst/>
      </p:bgPr>
    </p:bg>
    <p:spTree>
      <p:nvGrpSpPr>
        <p:cNvPr id="1" name=""/>
        <p:cNvGrpSpPr/>
        <p:nvPr/>
      </p:nvGrpSpPr>
      <p:grpSpPr>
        <a:xfrm>
          <a:off x="0" y="0"/>
          <a:ext cx="0" cy="0"/>
          <a:chOff x="0" y="0"/>
          <a:chExt cx="0" cy="0"/>
        </a:xfrm>
      </p:grpSpPr>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7" name="Espace réservé du texte 5">
            <a:extLst>
              <a:ext uri="{FF2B5EF4-FFF2-40B4-BE49-F238E27FC236}">
                <a16:creationId xmlns:a16="http://schemas.microsoft.com/office/drawing/2014/main" id="{3FC96125-BC0F-469E-BA75-F4F2916D5028}"/>
              </a:ext>
            </a:extLst>
          </p:cNvPr>
          <p:cNvSpPr>
            <a:spLocks noGrp="1"/>
          </p:cNvSpPr>
          <p:nvPr>
            <p:ph type="body" sz="quarter" idx="18"/>
          </p:nvPr>
        </p:nvSpPr>
        <p:spPr>
          <a:xfrm>
            <a:off x="444973" y="425183"/>
            <a:ext cx="11304000"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en-US" noProof="0"/>
              <a:t>Click to edit Master text styles</a:t>
            </a:r>
          </a:p>
        </p:txBody>
      </p:sp>
      <p:sp>
        <p:nvSpPr>
          <p:cNvPr id="3" name="Text Placeholder 2">
            <a:extLst>
              <a:ext uri="{FF2B5EF4-FFF2-40B4-BE49-F238E27FC236}">
                <a16:creationId xmlns:a16="http://schemas.microsoft.com/office/drawing/2014/main" id="{D0E56171-4788-4B4A-B8DB-98CB348C66F3}"/>
              </a:ext>
            </a:extLst>
          </p:cNvPr>
          <p:cNvSpPr>
            <a:spLocks noGrp="1"/>
          </p:cNvSpPr>
          <p:nvPr>
            <p:ph type="body" sz="quarter" idx="21"/>
          </p:nvPr>
        </p:nvSpPr>
        <p:spPr>
          <a:xfrm>
            <a:off x="442033" y="1943799"/>
            <a:ext cx="11304000" cy="42952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Espace réservé du texte 4">
            <a:extLst>
              <a:ext uri="{FF2B5EF4-FFF2-40B4-BE49-F238E27FC236}">
                <a16:creationId xmlns:a16="http://schemas.microsoft.com/office/drawing/2014/main" id="{E214CB94-27AF-41B7-A363-829DCFEBE7A6}"/>
              </a:ext>
            </a:extLst>
          </p:cNvPr>
          <p:cNvSpPr>
            <a:spLocks noGrp="1"/>
          </p:cNvSpPr>
          <p:nvPr>
            <p:ph type="body" sz="quarter" idx="22"/>
          </p:nvPr>
        </p:nvSpPr>
        <p:spPr>
          <a:xfrm>
            <a:off x="444973" y="1577578"/>
            <a:ext cx="11304000" cy="246221"/>
          </a:xfrm>
        </p:spPr>
        <p:txBody>
          <a:bodyPr wrap="square">
            <a:spAutoFit/>
          </a:bodyPr>
          <a:lstStyle>
            <a:lvl1pPr>
              <a:lnSpc>
                <a:spcPct val="100000"/>
              </a:lnSpc>
              <a:spcAft>
                <a:spcPts val="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Click to edit Master text styles</a:t>
            </a:r>
          </a:p>
        </p:txBody>
      </p:sp>
      <p:sp>
        <p:nvSpPr>
          <p:cNvPr id="2" name="Title 1">
            <a:extLst>
              <a:ext uri="{FF2B5EF4-FFF2-40B4-BE49-F238E27FC236}">
                <a16:creationId xmlns:a16="http://schemas.microsoft.com/office/drawing/2014/main" id="{397577A6-F24A-4B6D-B7E1-FB31180BD64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89291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6.xml><?xml version="1.0" encoding="utf-8"?>
<p:sldLayout xmlns:a="http://schemas.openxmlformats.org/drawingml/2006/main" xmlns:r="http://schemas.openxmlformats.org/officeDocument/2006/relationships" xmlns:p="http://schemas.openxmlformats.org/presentationml/2006/main" userDrawn="1">
  <p:cSld name="1_Titre et contenu">
    <p:bg>
      <p:bgPr>
        <a:solidFill>
          <a:srgbClr val="F5F3F8"/>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0E56171-4788-4B4A-B8DB-98CB348C66F3}"/>
              </a:ext>
            </a:extLst>
          </p:cNvPr>
          <p:cNvSpPr>
            <a:spLocks noGrp="1"/>
          </p:cNvSpPr>
          <p:nvPr>
            <p:ph type="body" sz="quarter" idx="21"/>
          </p:nvPr>
        </p:nvSpPr>
        <p:spPr>
          <a:xfrm>
            <a:off x="442033" y="1787589"/>
            <a:ext cx="11304000" cy="445143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Footer Placeholder 5">
            <a:extLst>
              <a:ext uri="{FF2B5EF4-FFF2-40B4-BE49-F238E27FC236}">
                <a16:creationId xmlns:a16="http://schemas.microsoft.com/office/drawing/2014/main" id="{7AB13D2F-4666-4620-8FD5-CFC5310B56F8}"/>
              </a:ext>
            </a:extLst>
          </p:cNvPr>
          <p:cNvSpPr>
            <a:spLocks noGrp="1"/>
          </p:cNvSpPr>
          <p:nvPr>
            <p:ph type="ftr" sz="quarter" idx="24"/>
          </p:nvPr>
        </p:nvSpPr>
        <p:spPr/>
        <p:txBody>
          <a:bodyPr/>
          <a:lstStyle/>
          <a:p>
            <a:endParaRPr lang="en-US"/>
          </a:p>
        </p:txBody>
      </p:sp>
      <p:sp>
        <p:nvSpPr>
          <p:cNvPr id="8" name="Slide Number Placeholder 7">
            <a:extLst>
              <a:ext uri="{FF2B5EF4-FFF2-40B4-BE49-F238E27FC236}">
                <a16:creationId xmlns:a16="http://schemas.microsoft.com/office/drawing/2014/main" id="{3C72CF9C-8D0F-42DF-BACB-E0149FC722CF}"/>
              </a:ext>
            </a:extLst>
          </p:cNvPr>
          <p:cNvSpPr>
            <a:spLocks noGrp="1"/>
          </p:cNvSpPr>
          <p:nvPr>
            <p:ph type="sldNum" sz="quarter" idx="25"/>
          </p:nvPr>
        </p:nvSpPr>
        <p:spPr/>
        <p:txBody>
          <a:bodyPr/>
          <a:lstStyle/>
          <a:p>
            <a:fld id="{6B54B0F7-55DD-40D6-B7F4-70B586885C0B}" type="slidenum">
              <a:rPr lang="en-US" smtClean="0"/>
              <a:pPr/>
              <a:t>‹#›</a:t>
            </a:fld>
            <a:endParaRPr lang="en-US"/>
          </a:p>
        </p:txBody>
      </p:sp>
      <p:sp>
        <p:nvSpPr>
          <p:cNvPr id="10" name="Espace réservé du texte 4">
            <a:extLst>
              <a:ext uri="{FF2B5EF4-FFF2-40B4-BE49-F238E27FC236}">
                <a16:creationId xmlns:a16="http://schemas.microsoft.com/office/drawing/2014/main" id="{B2003F5C-CB72-4CF3-92F6-48DF799244F6}"/>
              </a:ext>
            </a:extLst>
          </p:cNvPr>
          <p:cNvSpPr>
            <a:spLocks noGrp="1"/>
          </p:cNvSpPr>
          <p:nvPr>
            <p:ph type="body" sz="quarter" idx="22"/>
          </p:nvPr>
        </p:nvSpPr>
        <p:spPr>
          <a:xfrm>
            <a:off x="444973" y="1428424"/>
            <a:ext cx="11304000" cy="287259"/>
          </a:xfrm>
        </p:spPr>
        <p:txBody>
          <a:bodyPr wrap="square">
            <a:spAutoFit/>
          </a:bodyPr>
          <a:lstStyle>
            <a:lvl1pPr>
              <a:lnSpc>
                <a:spcPct val="100000"/>
              </a:lnSpc>
              <a:spcAft>
                <a:spcPts val="0"/>
              </a:spcAft>
              <a:defRPr sz="1867"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fr-FR" noProof="0"/>
              <a:t>Cliquez pour modifier les styles du texte du masque</a:t>
            </a:r>
          </a:p>
        </p:txBody>
      </p:sp>
      <p:sp>
        <p:nvSpPr>
          <p:cNvPr id="4" name="Title 3">
            <a:extLst>
              <a:ext uri="{FF2B5EF4-FFF2-40B4-BE49-F238E27FC236}">
                <a16:creationId xmlns:a16="http://schemas.microsoft.com/office/drawing/2014/main" id="{E920CC99-2862-47B8-AA12-B455F7B72E17}"/>
              </a:ext>
            </a:extLst>
          </p:cNvPr>
          <p:cNvSpPr>
            <a:spLocks noGrp="1"/>
          </p:cNvSpPr>
          <p:nvPr>
            <p:ph type="title"/>
          </p:nvPr>
        </p:nvSpPr>
        <p:spPr/>
        <p:txBody>
          <a:bodyPr/>
          <a:lstStyle/>
          <a:p>
            <a:r>
              <a:rPr lang="fr-FR"/>
              <a:t>Modifiez le style du titre</a:t>
            </a:r>
            <a:endParaRPr lang="en-US"/>
          </a:p>
        </p:txBody>
      </p:sp>
    </p:spTree>
    <p:extLst>
      <p:ext uri="{BB962C8B-B14F-4D97-AF65-F5344CB8AC3E}">
        <p14:creationId xmlns:p14="http://schemas.microsoft.com/office/powerpoint/2010/main" val="2367720959"/>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Title and Content with Image (Small)">
    <p:spTree>
      <p:nvGrpSpPr>
        <p:cNvPr id="1" name=""/>
        <p:cNvGrpSpPr/>
        <p:nvPr/>
      </p:nvGrpSpPr>
      <p:grpSpPr>
        <a:xfrm>
          <a:off x="0" y="0"/>
          <a:ext cx="0" cy="0"/>
          <a:chOff x="0" y="0"/>
          <a:chExt cx="0" cy="0"/>
        </a:xfrm>
      </p:grpSpPr>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8" name="Espace réservé pour une image  3">
            <a:extLst>
              <a:ext uri="{FF2B5EF4-FFF2-40B4-BE49-F238E27FC236}">
                <a16:creationId xmlns:a16="http://schemas.microsoft.com/office/drawing/2014/main" id="{CEC2E05F-5F9D-41D9-A40F-97C2869C7DDA}"/>
              </a:ext>
            </a:extLst>
          </p:cNvPr>
          <p:cNvSpPr>
            <a:spLocks noGrp="1"/>
          </p:cNvSpPr>
          <p:nvPr>
            <p:ph type="pic" sz="quarter" idx="23"/>
          </p:nvPr>
        </p:nvSpPr>
        <p:spPr>
          <a:xfrm>
            <a:off x="8462400" y="0"/>
            <a:ext cx="3729600" cy="6858000"/>
          </a:xfrm>
        </p:spPr>
        <p:txBody>
          <a:bodyPr>
            <a:noAutofit/>
          </a:bodyPr>
          <a:lstStyle>
            <a:lvl1pPr>
              <a:defRPr>
                <a:noFill/>
              </a:defRPr>
            </a:lvl1pPr>
          </a:lstStyle>
          <a:p>
            <a:r>
              <a:rPr lang="en-US" noProof="0"/>
              <a:t>Click icon to add picture</a:t>
            </a:r>
          </a:p>
        </p:txBody>
      </p:sp>
      <p:sp>
        <p:nvSpPr>
          <p:cNvPr id="14" name="Espace réservé du texte 5">
            <a:extLst>
              <a:ext uri="{FF2B5EF4-FFF2-40B4-BE49-F238E27FC236}">
                <a16:creationId xmlns:a16="http://schemas.microsoft.com/office/drawing/2014/main" id="{39F8F8F8-B2E7-4739-8BFF-FA42634CE5EB}"/>
              </a:ext>
            </a:extLst>
          </p:cNvPr>
          <p:cNvSpPr>
            <a:spLocks noGrp="1"/>
          </p:cNvSpPr>
          <p:nvPr>
            <p:ph type="body" sz="quarter" idx="18"/>
          </p:nvPr>
        </p:nvSpPr>
        <p:spPr>
          <a:xfrm>
            <a:off x="444973" y="425183"/>
            <a:ext cx="7651200"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en-US" noProof="0"/>
              <a:t>Click to edit Master text styles</a:t>
            </a:r>
          </a:p>
        </p:txBody>
      </p:sp>
      <p:sp>
        <p:nvSpPr>
          <p:cNvPr id="15" name="Espace réservé du texte 4">
            <a:extLst>
              <a:ext uri="{FF2B5EF4-FFF2-40B4-BE49-F238E27FC236}">
                <a16:creationId xmlns:a16="http://schemas.microsoft.com/office/drawing/2014/main" id="{E0A2CB60-A40E-44FE-B4B7-57EBEFEC0DF9}"/>
              </a:ext>
            </a:extLst>
          </p:cNvPr>
          <p:cNvSpPr>
            <a:spLocks noGrp="1"/>
          </p:cNvSpPr>
          <p:nvPr>
            <p:ph type="body" sz="quarter" idx="22"/>
          </p:nvPr>
        </p:nvSpPr>
        <p:spPr>
          <a:xfrm>
            <a:off x="444973" y="1577578"/>
            <a:ext cx="7647827" cy="246221"/>
          </a:xfrm>
        </p:spPr>
        <p:txBody>
          <a:bodyPr wrap="square">
            <a:spAutoFit/>
          </a:bodyPr>
          <a:lstStyle>
            <a:lvl1pPr>
              <a:lnSpc>
                <a:spcPct val="100000"/>
              </a:lnSpc>
              <a:spcAft>
                <a:spcPts val="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Click to edit Master text styles</a:t>
            </a:r>
          </a:p>
        </p:txBody>
      </p:sp>
      <p:sp>
        <p:nvSpPr>
          <p:cNvPr id="16" name="Text Placeholder 2">
            <a:extLst>
              <a:ext uri="{FF2B5EF4-FFF2-40B4-BE49-F238E27FC236}">
                <a16:creationId xmlns:a16="http://schemas.microsoft.com/office/drawing/2014/main" id="{F614E260-5FC8-4D02-8571-9C1540BB2B30}"/>
              </a:ext>
            </a:extLst>
          </p:cNvPr>
          <p:cNvSpPr>
            <a:spLocks noGrp="1"/>
          </p:cNvSpPr>
          <p:nvPr>
            <p:ph type="body" sz="quarter" idx="21"/>
          </p:nvPr>
        </p:nvSpPr>
        <p:spPr>
          <a:xfrm>
            <a:off x="442033" y="1943799"/>
            <a:ext cx="7647827" cy="42952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380792EA-2F40-4220-B1A0-E938F3FB871F}"/>
              </a:ext>
            </a:extLst>
          </p:cNvPr>
          <p:cNvSpPr>
            <a:spLocks noGrp="1"/>
          </p:cNvSpPr>
          <p:nvPr>
            <p:ph type="title"/>
          </p:nvPr>
        </p:nvSpPr>
        <p:spPr>
          <a:xfrm>
            <a:off x="441600" y="710401"/>
            <a:ext cx="7647827" cy="748247"/>
          </a:xfrm>
        </p:spPr>
        <p:txBody>
          <a:bodyPr/>
          <a:lstStyle/>
          <a:p>
            <a:r>
              <a:rPr lang="en-US"/>
              <a:t>Click to edit Master title style</a:t>
            </a:r>
          </a:p>
        </p:txBody>
      </p:sp>
    </p:spTree>
    <p:extLst>
      <p:ext uri="{BB962C8B-B14F-4D97-AF65-F5344CB8AC3E}">
        <p14:creationId xmlns:p14="http://schemas.microsoft.com/office/powerpoint/2010/main" val="1793498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Title and Content with Image (Large)">
    <p:spTree>
      <p:nvGrpSpPr>
        <p:cNvPr id="1" name=""/>
        <p:cNvGrpSpPr/>
        <p:nvPr/>
      </p:nvGrpSpPr>
      <p:grpSpPr>
        <a:xfrm>
          <a:off x="0" y="0"/>
          <a:ext cx="0" cy="0"/>
          <a:chOff x="0" y="0"/>
          <a:chExt cx="0" cy="0"/>
        </a:xfrm>
      </p:grpSpPr>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9" name="Espace réservé pour une image  3">
            <a:extLst>
              <a:ext uri="{FF2B5EF4-FFF2-40B4-BE49-F238E27FC236}">
                <a16:creationId xmlns:a16="http://schemas.microsoft.com/office/drawing/2014/main" id="{7E64057C-5A6F-41C9-B888-6149A71BAD6F}"/>
              </a:ext>
            </a:extLst>
          </p:cNvPr>
          <p:cNvSpPr>
            <a:spLocks noGrp="1"/>
          </p:cNvSpPr>
          <p:nvPr>
            <p:ph type="pic" sz="quarter" idx="24"/>
          </p:nvPr>
        </p:nvSpPr>
        <p:spPr>
          <a:xfrm>
            <a:off x="6096000" y="0"/>
            <a:ext cx="6096000" cy="6858000"/>
          </a:xfrm>
        </p:spPr>
        <p:txBody>
          <a:bodyPr>
            <a:noAutofit/>
          </a:bodyPr>
          <a:lstStyle>
            <a:lvl1pPr>
              <a:defRPr>
                <a:noFill/>
              </a:defRPr>
            </a:lvl1pPr>
          </a:lstStyle>
          <a:p>
            <a:r>
              <a:rPr lang="en-US" noProof="0"/>
              <a:t>Click icon to add picture</a:t>
            </a:r>
          </a:p>
        </p:txBody>
      </p:sp>
      <p:sp>
        <p:nvSpPr>
          <p:cNvPr id="14" name="Espace réservé du texte 5">
            <a:extLst>
              <a:ext uri="{FF2B5EF4-FFF2-40B4-BE49-F238E27FC236}">
                <a16:creationId xmlns:a16="http://schemas.microsoft.com/office/drawing/2014/main" id="{D67FA919-D04A-4310-ADDF-1120333F61D8}"/>
              </a:ext>
            </a:extLst>
          </p:cNvPr>
          <p:cNvSpPr>
            <a:spLocks noGrp="1"/>
          </p:cNvSpPr>
          <p:nvPr>
            <p:ph type="body" sz="quarter" idx="18"/>
          </p:nvPr>
        </p:nvSpPr>
        <p:spPr>
          <a:xfrm>
            <a:off x="444973" y="425183"/>
            <a:ext cx="5373371"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en-US" noProof="0"/>
              <a:t>Click to edit Master text styles</a:t>
            </a:r>
          </a:p>
        </p:txBody>
      </p:sp>
      <p:sp>
        <p:nvSpPr>
          <p:cNvPr id="15" name="Espace réservé du texte 4">
            <a:extLst>
              <a:ext uri="{FF2B5EF4-FFF2-40B4-BE49-F238E27FC236}">
                <a16:creationId xmlns:a16="http://schemas.microsoft.com/office/drawing/2014/main" id="{929FD931-0FD5-4A54-8BB1-79F5E8669C51}"/>
              </a:ext>
            </a:extLst>
          </p:cNvPr>
          <p:cNvSpPr>
            <a:spLocks noGrp="1"/>
          </p:cNvSpPr>
          <p:nvPr>
            <p:ph type="body" sz="quarter" idx="22"/>
          </p:nvPr>
        </p:nvSpPr>
        <p:spPr>
          <a:xfrm>
            <a:off x="444974" y="1577578"/>
            <a:ext cx="5371001" cy="246221"/>
          </a:xfrm>
        </p:spPr>
        <p:txBody>
          <a:bodyPr wrap="square">
            <a:spAutoFit/>
          </a:bodyPr>
          <a:lstStyle>
            <a:lvl1pPr>
              <a:lnSpc>
                <a:spcPct val="100000"/>
              </a:lnSpc>
              <a:spcAft>
                <a:spcPts val="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Click to edit Master text styles</a:t>
            </a:r>
          </a:p>
        </p:txBody>
      </p:sp>
      <p:sp>
        <p:nvSpPr>
          <p:cNvPr id="16" name="Text Placeholder 2">
            <a:extLst>
              <a:ext uri="{FF2B5EF4-FFF2-40B4-BE49-F238E27FC236}">
                <a16:creationId xmlns:a16="http://schemas.microsoft.com/office/drawing/2014/main" id="{0AEBA920-ED61-4542-B852-868AA9D5A00B}"/>
              </a:ext>
            </a:extLst>
          </p:cNvPr>
          <p:cNvSpPr>
            <a:spLocks noGrp="1"/>
          </p:cNvSpPr>
          <p:nvPr>
            <p:ph type="body" sz="quarter" idx="21"/>
          </p:nvPr>
        </p:nvSpPr>
        <p:spPr>
          <a:xfrm>
            <a:off x="442034" y="1943799"/>
            <a:ext cx="5371001" cy="42952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a:extLst>
              <a:ext uri="{FF2B5EF4-FFF2-40B4-BE49-F238E27FC236}">
                <a16:creationId xmlns:a16="http://schemas.microsoft.com/office/drawing/2014/main" id="{1B62E878-181A-4B45-B709-990F0EC3EB82}"/>
              </a:ext>
            </a:extLst>
          </p:cNvPr>
          <p:cNvSpPr>
            <a:spLocks noGrp="1"/>
          </p:cNvSpPr>
          <p:nvPr>
            <p:ph type="title"/>
          </p:nvPr>
        </p:nvSpPr>
        <p:spPr>
          <a:xfrm>
            <a:off x="441601" y="710401"/>
            <a:ext cx="5371001" cy="748247"/>
          </a:xfrm>
        </p:spPr>
        <p:txBody>
          <a:bodyPr/>
          <a:lstStyle/>
          <a:p>
            <a:r>
              <a:rPr lang="en-US"/>
              <a:t>Click to edit Master title style</a:t>
            </a:r>
          </a:p>
        </p:txBody>
      </p:sp>
    </p:spTree>
    <p:extLst>
      <p:ext uri="{BB962C8B-B14F-4D97-AF65-F5344CB8AC3E}">
        <p14:creationId xmlns:p14="http://schemas.microsoft.com/office/powerpoint/2010/main" val="1741586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Title, Images and Descriptions">
    <p:spTree>
      <p:nvGrpSpPr>
        <p:cNvPr id="1" name=""/>
        <p:cNvGrpSpPr/>
        <p:nvPr/>
      </p:nvGrpSpPr>
      <p:grpSpPr>
        <a:xfrm>
          <a:off x="0" y="0"/>
          <a:ext cx="0" cy="0"/>
          <a:chOff x="0" y="0"/>
          <a:chExt cx="0" cy="0"/>
        </a:xfrm>
      </p:grpSpPr>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8" name="Espace réservé du texte 4">
            <a:extLst>
              <a:ext uri="{FF2B5EF4-FFF2-40B4-BE49-F238E27FC236}">
                <a16:creationId xmlns:a16="http://schemas.microsoft.com/office/drawing/2014/main" id="{B88BFE2C-28A1-438A-960B-E93F4C5FF58C}"/>
              </a:ext>
            </a:extLst>
          </p:cNvPr>
          <p:cNvSpPr>
            <a:spLocks noGrp="1"/>
          </p:cNvSpPr>
          <p:nvPr>
            <p:ph type="body" sz="quarter" idx="43"/>
          </p:nvPr>
        </p:nvSpPr>
        <p:spPr>
          <a:xfrm>
            <a:off x="451324" y="2077802"/>
            <a:ext cx="2922291" cy="215444"/>
          </a:xfrm>
        </p:spPr>
        <p:txBody>
          <a:bodyPr/>
          <a:lstStyle>
            <a:lvl1pPr algn="l">
              <a:lnSpc>
                <a:spcPct val="100000"/>
              </a:lnSpc>
              <a:spcAft>
                <a:spcPts val="0"/>
              </a:spcAft>
              <a:defRPr sz="1067"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buFont typeface="Arial" panose="020B0604020202020204" pitchFamily="34" charset="0"/>
              <a:buNone/>
              <a:defRPr sz="1333"/>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Click to edit Master text styles</a:t>
            </a:r>
          </a:p>
        </p:txBody>
      </p:sp>
      <p:sp>
        <p:nvSpPr>
          <p:cNvPr id="9" name="Espace réservé du texte 4">
            <a:extLst>
              <a:ext uri="{FF2B5EF4-FFF2-40B4-BE49-F238E27FC236}">
                <a16:creationId xmlns:a16="http://schemas.microsoft.com/office/drawing/2014/main" id="{67A3D333-F7E4-4D2F-8B90-78E621A65ABB}"/>
              </a:ext>
            </a:extLst>
          </p:cNvPr>
          <p:cNvSpPr>
            <a:spLocks noGrp="1"/>
          </p:cNvSpPr>
          <p:nvPr>
            <p:ph type="body" sz="quarter" idx="44"/>
          </p:nvPr>
        </p:nvSpPr>
        <p:spPr>
          <a:xfrm>
            <a:off x="6096000" y="2077802"/>
            <a:ext cx="2922291" cy="215444"/>
          </a:xfrm>
        </p:spPr>
        <p:txBody>
          <a:bodyPr/>
          <a:lstStyle>
            <a:lvl1pPr algn="l">
              <a:lnSpc>
                <a:spcPct val="100000"/>
              </a:lnSpc>
              <a:spcAft>
                <a:spcPts val="0"/>
              </a:spcAft>
              <a:defRPr sz="1067"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buFont typeface="Arial" panose="020B0604020202020204" pitchFamily="34" charset="0"/>
              <a:buNone/>
              <a:defRPr sz="1333"/>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Click to edit Master text styles</a:t>
            </a:r>
          </a:p>
        </p:txBody>
      </p:sp>
      <p:sp>
        <p:nvSpPr>
          <p:cNvPr id="14" name="Espace réservé pour une image  3">
            <a:extLst>
              <a:ext uri="{FF2B5EF4-FFF2-40B4-BE49-F238E27FC236}">
                <a16:creationId xmlns:a16="http://schemas.microsoft.com/office/drawing/2014/main" id="{D04D9ECA-57E3-42D4-AB59-AFDFC4994F90}"/>
              </a:ext>
            </a:extLst>
          </p:cNvPr>
          <p:cNvSpPr>
            <a:spLocks noGrp="1"/>
          </p:cNvSpPr>
          <p:nvPr>
            <p:ph type="pic" sz="quarter" idx="45"/>
          </p:nvPr>
        </p:nvSpPr>
        <p:spPr>
          <a:xfrm>
            <a:off x="444974" y="2439354"/>
            <a:ext cx="2340559" cy="3622821"/>
          </a:xfrm>
        </p:spPr>
        <p:txBody>
          <a:bodyPr>
            <a:noAutofit/>
          </a:bodyPr>
          <a:lstStyle>
            <a:lvl1pPr>
              <a:defRPr>
                <a:noFill/>
              </a:defRPr>
            </a:lvl1pPr>
          </a:lstStyle>
          <a:p>
            <a:r>
              <a:rPr lang="en-US" noProof="0"/>
              <a:t>Click icon to add picture</a:t>
            </a:r>
          </a:p>
        </p:txBody>
      </p:sp>
      <p:sp>
        <p:nvSpPr>
          <p:cNvPr id="15" name="Espace réservé pour une image  3">
            <a:extLst>
              <a:ext uri="{FF2B5EF4-FFF2-40B4-BE49-F238E27FC236}">
                <a16:creationId xmlns:a16="http://schemas.microsoft.com/office/drawing/2014/main" id="{A4ACE33E-54EC-45BB-A1EF-BC5E84D636CA}"/>
              </a:ext>
            </a:extLst>
          </p:cNvPr>
          <p:cNvSpPr>
            <a:spLocks noGrp="1"/>
          </p:cNvSpPr>
          <p:nvPr>
            <p:ph type="pic" sz="quarter" idx="46"/>
          </p:nvPr>
        </p:nvSpPr>
        <p:spPr>
          <a:xfrm>
            <a:off x="6096001" y="2439354"/>
            <a:ext cx="2340559" cy="3622821"/>
          </a:xfrm>
        </p:spPr>
        <p:txBody>
          <a:bodyPr>
            <a:noAutofit/>
          </a:bodyPr>
          <a:lstStyle>
            <a:lvl1pPr>
              <a:defRPr>
                <a:noFill/>
              </a:defRPr>
            </a:lvl1pPr>
          </a:lstStyle>
          <a:p>
            <a:r>
              <a:rPr lang="en-US" noProof="0"/>
              <a:t>Click icon to add picture</a:t>
            </a:r>
          </a:p>
        </p:txBody>
      </p:sp>
      <p:sp>
        <p:nvSpPr>
          <p:cNvPr id="18" name="Text Placeholder 2">
            <a:extLst>
              <a:ext uri="{FF2B5EF4-FFF2-40B4-BE49-F238E27FC236}">
                <a16:creationId xmlns:a16="http://schemas.microsoft.com/office/drawing/2014/main" id="{C3DEB9B5-F15A-466E-8080-C371BE1672CE}"/>
              </a:ext>
            </a:extLst>
          </p:cNvPr>
          <p:cNvSpPr>
            <a:spLocks noGrp="1"/>
          </p:cNvSpPr>
          <p:nvPr>
            <p:ph type="body" sz="quarter" idx="21"/>
          </p:nvPr>
        </p:nvSpPr>
        <p:spPr>
          <a:xfrm>
            <a:off x="8719523" y="2439354"/>
            <a:ext cx="2745600" cy="22669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2">
            <a:extLst>
              <a:ext uri="{FF2B5EF4-FFF2-40B4-BE49-F238E27FC236}">
                <a16:creationId xmlns:a16="http://schemas.microsoft.com/office/drawing/2014/main" id="{53DFB714-75E9-40A1-A9E1-32341A0AB2F9}"/>
              </a:ext>
            </a:extLst>
          </p:cNvPr>
          <p:cNvSpPr>
            <a:spLocks noGrp="1"/>
          </p:cNvSpPr>
          <p:nvPr>
            <p:ph type="body" sz="quarter" idx="47"/>
          </p:nvPr>
        </p:nvSpPr>
        <p:spPr>
          <a:xfrm>
            <a:off x="3068498" y="2439354"/>
            <a:ext cx="2744537" cy="22669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Espace réservé du texte 5">
            <a:extLst>
              <a:ext uri="{FF2B5EF4-FFF2-40B4-BE49-F238E27FC236}">
                <a16:creationId xmlns:a16="http://schemas.microsoft.com/office/drawing/2014/main" id="{8B0C0C30-D9D7-4BD7-AF39-B6CB516C9897}"/>
              </a:ext>
            </a:extLst>
          </p:cNvPr>
          <p:cNvSpPr>
            <a:spLocks noGrp="1"/>
          </p:cNvSpPr>
          <p:nvPr>
            <p:ph type="body" sz="quarter" idx="18"/>
          </p:nvPr>
        </p:nvSpPr>
        <p:spPr>
          <a:xfrm>
            <a:off x="444973" y="425183"/>
            <a:ext cx="11304000"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en-US" noProof="0"/>
              <a:t>Click to edit Master text styles</a:t>
            </a:r>
          </a:p>
        </p:txBody>
      </p:sp>
      <p:sp>
        <p:nvSpPr>
          <p:cNvPr id="19" name="Espace réservé du texte 4">
            <a:extLst>
              <a:ext uri="{FF2B5EF4-FFF2-40B4-BE49-F238E27FC236}">
                <a16:creationId xmlns:a16="http://schemas.microsoft.com/office/drawing/2014/main" id="{1CD7C0F2-9ED1-4D8C-94FB-BE336E7168B9}"/>
              </a:ext>
            </a:extLst>
          </p:cNvPr>
          <p:cNvSpPr>
            <a:spLocks noGrp="1"/>
          </p:cNvSpPr>
          <p:nvPr>
            <p:ph type="body" sz="quarter" idx="22"/>
          </p:nvPr>
        </p:nvSpPr>
        <p:spPr>
          <a:xfrm>
            <a:off x="444973" y="1577578"/>
            <a:ext cx="11304000" cy="246221"/>
          </a:xfrm>
        </p:spPr>
        <p:txBody>
          <a:bodyPr wrap="square">
            <a:spAutoFit/>
          </a:bodyPr>
          <a:lstStyle>
            <a:lvl1pPr>
              <a:lnSpc>
                <a:spcPct val="100000"/>
              </a:lnSpc>
              <a:spcAft>
                <a:spcPts val="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Click to edit Master text styles</a:t>
            </a:r>
          </a:p>
        </p:txBody>
      </p:sp>
      <p:sp>
        <p:nvSpPr>
          <p:cNvPr id="3" name="Title 2">
            <a:extLst>
              <a:ext uri="{FF2B5EF4-FFF2-40B4-BE49-F238E27FC236}">
                <a16:creationId xmlns:a16="http://schemas.microsoft.com/office/drawing/2014/main" id="{53841BA8-9107-45A1-B4A7-F5FE729D482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04916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Single line title">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EF9681A-D811-4310-B4BD-E00FD33BA20C}"/>
              </a:ext>
            </a:extLst>
          </p:cNvPr>
          <p:cNvSpPr>
            <a:spLocks noGrp="1"/>
          </p:cNvSpPr>
          <p:nvPr>
            <p:ph type="title" hasCustomPrompt="1"/>
          </p:nvPr>
        </p:nvSpPr>
        <p:spPr/>
        <p:txBody>
          <a:bodyPr/>
          <a:lstStyle/>
          <a:p>
            <a:r>
              <a:rPr lang="en-US"/>
              <a:t>click to edit Master title style</a:t>
            </a:r>
            <a:endParaRPr lang="en-GB"/>
          </a:p>
        </p:txBody>
      </p:sp>
      <p:sp>
        <p:nvSpPr>
          <p:cNvPr id="8" name="Content Placeholder 7">
            <a:extLst>
              <a:ext uri="{FF2B5EF4-FFF2-40B4-BE49-F238E27FC236}">
                <a16:creationId xmlns:a16="http://schemas.microsoft.com/office/drawing/2014/main" id="{63898983-EBE3-480E-8453-3EBE46A64D03}"/>
              </a:ext>
            </a:extLst>
          </p:cNvPr>
          <p:cNvSpPr>
            <a:spLocks noGrp="1"/>
          </p:cNvSpPr>
          <p:nvPr>
            <p:ph sz="quarter" idx="10"/>
          </p:nvPr>
        </p:nvSpPr>
        <p:spPr>
          <a:xfrm>
            <a:off x="407988" y="1512000"/>
            <a:ext cx="11376025" cy="4667250"/>
          </a:xfrm>
          <a:prstGeom prst="rect">
            <a:avLst/>
          </a:prstGeom>
        </p:spPr>
        <p:txBody>
          <a:bodyPr vert="horz" lIns="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GB"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Slide Number Placeholder 4">
            <a:extLst>
              <a:ext uri="{FF2B5EF4-FFF2-40B4-BE49-F238E27FC236}">
                <a16:creationId xmlns:a16="http://schemas.microsoft.com/office/drawing/2014/main" id="{DE1B5D10-440D-A38F-618E-AF7F71B60125}"/>
              </a:ext>
            </a:extLst>
          </p:cNvPr>
          <p:cNvSpPr txBox="1">
            <a:spLocks/>
          </p:cNvSpPr>
          <p:nvPr userDrawn="1"/>
        </p:nvSpPr>
        <p:spPr>
          <a:xfrm>
            <a:off x="11483214" y="6397544"/>
            <a:ext cx="601598" cy="216000"/>
          </a:xfrm>
          <a:prstGeom prst="rect">
            <a:avLst/>
          </a:prstGeom>
        </p:spPr>
        <p:txBody>
          <a:bodyPr vert="horz" lIns="0" tIns="0" rIns="0" bIns="0" rtlCol="0" anchor="ctr"/>
          <a:lstStyle>
            <a:defPPr>
              <a:defRPr lang="en-US"/>
            </a:defPPr>
            <a:lvl1pPr marL="0" algn="l" defTabSz="914400" rtl="0" eaLnBrk="1" latinLnBrk="0" hangingPunct="1">
              <a:defRPr sz="1000" kern="1200">
                <a:solidFill>
                  <a:schemeClr val="bg1">
                    <a:lumMod val="9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16F211E-B70F-483B-9812-4267071FCACC}" type="slidenum">
              <a:rPr lang="en-GB" smtClean="0"/>
              <a:pPr/>
              <a:t>‹#›</a:t>
            </a:fld>
            <a:endParaRPr lang="en-GB"/>
          </a:p>
        </p:txBody>
      </p:sp>
      <p:sp>
        <p:nvSpPr>
          <p:cNvPr id="2" name="TextBox 1">
            <a:extLst>
              <a:ext uri="{FF2B5EF4-FFF2-40B4-BE49-F238E27FC236}">
                <a16:creationId xmlns:a16="http://schemas.microsoft.com/office/drawing/2014/main" id="{584361BB-625F-03D2-6BE8-CC0E45DDE38B}"/>
              </a:ext>
            </a:extLst>
          </p:cNvPr>
          <p:cNvSpPr txBox="1"/>
          <p:nvPr userDrawn="1"/>
        </p:nvSpPr>
        <p:spPr>
          <a:xfrm>
            <a:off x="11086214" y="21267"/>
            <a:ext cx="1091606" cy="369332"/>
          </a:xfrm>
          <a:prstGeom prst="rect">
            <a:avLst/>
          </a:prstGeom>
          <a:noFill/>
        </p:spPr>
        <p:txBody>
          <a:bodyPr wrap="square" rtlCol="0">
            <a:spAutoFit/>
          </a:bodyPr>
          <a:lstStyle/>
          <a:p>
            <a:pPr algn="ctr"/>
            <a:r>
              <a:rPr lang="en-GB">
                <a:solidFill>
                  <a:srgbClr val="FF0000"/>
                </a:solidFill>
              </a:rPr>
              <a:t>DRAFT</a:t>
            </a:r>
          </a:p>
        </p:txBody>
      </p:sp>
    </p:spTree>
    <p:extLst>
      <p:ext uri="{BB962C8B-B14F-4D97-AF65-F5344CB8AC3E}">
        <p14:creationId xmlns:p14="http://schemas.microsoft.com/office/powerpoint/2010/main" val="2743315259"/>
      </p:ext>
    </p:extLst>
  </p:cSld>
  <p:clrMapOvr>
    <a:masterClrMapping/>
  </p:clrMapOvr>
  <p:transition>
    <p:fade/>
  </p:transition>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Title, Content and Number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7276DEF-3CBF-476F-8A84-C6760A5FE884}"/>
              </a:ext>
            </a:extLst>
          </p:cNvPr>
          <p:cNvSpPr/>
          <p:nvPr userDrawn="1"/>
        </p:nvSpPr>
        <p:spPr>
          <a:xfrm>
            <a:off x="0" y="0"/>
            <a:ext cx="3729600" cy="6858000"/>
          </a:xfrm>
          <a:prstGeom prst="rect">
            <a:avLst/>
          </a:prstGeom>
          <a:solidFill>
            <a:srgbClr val="E9E6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a:p>
        </p:txBody>
      </p:sp>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16" name="Espace réservé pour une image  15">
            <a:extLst>
              <a:ext uri="{FF2B5EF4-FFF2-40B4-BE49-F238E27FC236}">
                <a16:creationId xmlns:a16="http://schemas.microsoft.com/office/drawing/2014/main" id="{8BEDC788-81F2-409E-8CE9-FF2A15A91919}"/>
              </a:ext>
            </a:extLst>
          </p:cNvPr>
          <p:cNvSpPr>
            <a:spLocks noGrp="1"/>
          </p:cNvSpPr>
          <p:nvPr>
            <p:ph type="pic" sz="quarter" idx="17"/>
          </p:nvPr>
        </p:nvSpPr>
        <p:spPr>
          <a:xfrm>
            <a:off x="5402083" y="2468972"/>
            <a:ext cx="1379716" cy="1819200"/>
          </a:xfrm>
        </p:spPr>
        <p:txBody>
          <a:bodyPr>
            <a:noAutofit/>
          </a:bodyPr>
          <a:lstStyle>
            <a:lvl1pPr>
              <a:defRPr>
                <a:noFill/>
              </a:defRPr>
            </a:lvl1pPr>
          </a:lstStyle>
          <a:p>
            <a:r>
              <a:rPr lang="en-US" noProof="0"/>
              <a:t>Click icon to add picture</a:t>
            </a:r>
          </a:p>
        </p:txBody>
      </p:sp>
      <p:sp>
        <p:nvSpPr>
          <p:cNvPr id="17" name="Espace réservé du texte 4">
            <a:extLst>
              <a:ext uri="{FF2B5EF4-FFF2-40B4-BE49-F238E27FC236}">
                <a16:creationId xmlns:a16="http://schemas.microsoft.com/office/drawing/2014/main" id="{D96EF966-14FD-41BC-A600-7421C0981677}"/>
              </a:ext>
            </a:extLst>
          </p:cNvPr>
          <p:cNvSpPr>
            <a:spLocks noGrp="1"/>
          </p:cNvSpPr>
          <p:nvPr>
            <p:ph type="body" sz="quarter" idx="23" hasCustomPrompt="1"/>
          </p:nvPr>
        </p:nvSpPr>
        <p:spPr>
          <a:xfrm>
            <a:off x="5402082" y="1584820"/>
            <a:ext cx="1379716" cy="532283"/>
          </a:xfrm>
        </p:spPr>
        <p:txBody>
          <a:bodyPr/>
          <a:lstStyle>
            <a:lvl1pPr algn="l">
              <a:lnSpc>
                <a:spcPct val="110000"/>
              </a:lnSpc>
              <a:defRPr sz="3467"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01</a:t>
            </a:r>
          </a:p>
        </p:txBody>
      </p:sp>
      <p:sp>
        <p:nvSpPr>
          <p:cNvPr id="18" name="Espace réservé du texte 4">
            <a:extLst>
              <a:ext uri="{FF2B5EF4-FFF2-40B4-BE49-F238E27FC236}">
                <a16:creationId xmlns:a16="http://schemas.microsoft.com/office/drawing/2014/main" id="{09C6DAE5-28F5-4BE0-9DAE-75B6B0AC968B}"/>
              </a:ext>
            </a:extLst>
          </p:cNvPr>
          <p:cNvSpPr>
            <a:spLocks noGrp="1"/>
          </p:cNvSpPr>
          <p:nvPr>
            <p:ph type="body" sz="quarter" idx="24"/>
          </p:nvPr>
        </p:nvSpPr>
        <p:spPr>
          <a:xfrm>
            <a:off x="4033427" y="1519091"/>
            <a:ext cx="1178053" cy="531256"/>
          </a:xfrm>
        </p:spPr>
        <p:txBody>
          <a:bodyPr anchor="b">
            <a:noAutofit/>
          </a:bodyPr>
          <a:lstStyle>
            <a:lvl1pPr algn="r">
              <a:lnSpc>
                <a:spcPct val="110000"/>
              </a:lnSpc>
              <a:defRPr sz="1067" cap="all" baseline="0">
                <a:solidFill>
                  <a:schemeClr val="tx1"/>
                </a:solidFill>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19" name="Espace réservé du texte 4">
            <a:extLst>
              <a:ext uri="{FF2B5EF4-FFF2-40B4-BE49-F238E27FC236}">
                <a16:creationId xmlns:a16="http://schemas.microsoft.com/office/drawing/2014/main" id="{DB385219-3623-4C80-90CB-E73147176A63}"/>
              </a:ext>
            </a:extLst>
          </p:cNvPr>
          <p:cNvSpPr>
            <a:spLocks noGrp="1"/>
          </p:cNvSpPr>
          <p:nvPr>
            <p:ph type="body" sz="quarter" idx="25"/>
          </p:nvPr>
        </p:nvSpPr>
        <p:spPr>
          <a:xfrm>
            <a:off x="5402083" y="4587063"/>
            <a:ext cx="1379716"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20" name="Espace réservé pour une image  15">
            <a:extLst>
              <a:ext uri="{FF2B5EF4-FFF2-40B4-BE49-F238E27FC236}">
                <a16:creationId xmlns:a16="http://schemas.microsoft.com/office/drawing/2014/main" id="{E7DD041E-74AB-4E79-8DE2-875A9F1E7DB5}"/>
              </a:ext>
            </a:extLst>
          </p:cNvPr>
          <p:cNvSpPr>
            <a:spLocks noGrp="1"/>
          </p:cNvSpPr>
          <p:nvPr>
            <p:ph type="pic" sz="quarter" idx="26"/>
          </p:nvPr>
        </p:nvSpPr>
        <p:spPr>
          <a:xfrm>
            <a:off x="7061999" y="2468972"/>
            <a:ext cx="1379716" cy="1819200"/>
          </a:xfrm>
        </p:spPr>
        <p:txBody>
          <a:bodyPr>
            <a:noAutofit/>
          </a:bodyPr>
          <a:lstStyle>
            <a:lvl1pPr>
              <a:defRPr>
                <a:noFill/>
              </a:defRPr>
            </a:lvl1pPr>
          </a:lstStyle>
          <a:p>
            <a:r>
              <a:rPr lang="en-US" noProof="0"/>
              <a:t>Click icon to add picture</a:t>
            </a:r>
          </a:p>
        </p:txBody>
      </p:sp>
      <p:sp>
        <p:nvSpPr>
          <p:cNvPr id="21" name="Espace réservé du texte 4">
            <a:extLst>
              <a:ext uri="{FF2B5EF4-FFF2-40B4-BE49-F238E27FC236}">
                <a16:creationId xmlns:a16="http://schemas.microsoft.com/office/drawing/2014/main" id="{065977EE-862D-4B7C-8337-FDC6002343A7}"/>
              </a:ext>
            </a:extLst>
          </p:cNvPr>
          <p:cNvSpPr>
            <a:spLocks noGrp="1"/>
          </p:cNvSpPr>
          <p:nvPr>
            <p:ph type="body" sz="quarter" idx="27" hasCustomPrompt="1"/>
          </p:nvPr>
        </p:nvSpPr>
        <p:spPr>
          <a:xfrm>
            <a:off x="7061999" y="1584820"/>
            <a:ext cx="1379715" cy="532283"/>
          </a:xfrm>
        </p:spPr>
        <p:txBody>
          <a:bodyPr/>
          <a:lstStyle>
            <a:lvl1pPr algn="l">
              <a:lnSpc>
                <a:spcPct val="110000"/>
              </a:lnSpc>
              <a:defRPr sz="3467"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02</a:t>
            </a:r>
          </a:p>
        </p:txBody>
      </p:sp>
      <p:sp>
        <p:nvSpPr>
          <p:cNvPr id="23" name="Espace réservé pour une image  15">
            <a:extLst>
              <a:ext uri="{FF2B5EF4-FFF2-40B4-BE49-F238E27FC236}">
                <a16:creationId xmlns:a16="http://schemas.microsoft.com/office/drawing/2014/main" id="{F89C23CF-B6A6-47AA-A07B-24B1AE35C570}"/>
              </a:ext>
            </a:extLst>
          </p:cNvPr>
          <p:cNvSpPr>
            <a:spLocks noGrp="1"/>
          </p:cNvSpPr>
          <p:nvPr>
            <p:ph type="pic" sz="quarter" idx="29"/>
          </p:nvPr>
        </p:nvSpPr>
        <p:spPr>
          <a:xfrm>
            <a:off x="8721915" y="2468972"/>
            <a:ext cx="1379716" cy="1819200"/>
          </a:xfrm>
        </p:spPr>
        <p:txBody>
          <a:bodyPr>
            <a:noAutofit/>
          </a:bodyPr>
          <a:lstStyle>
            <a:lvl1pPr>
              <a:defRPr>
                <a:noFill/>
              </a:defRPr>
            </a:lvl1pPr>
          </a:lstStyle>
          <a:p>
            <a:r>
              <a:rPr lang="en-US" noProof="0"/>
              <a:t>Click icon to add picture</a:t>
            </a:r>
          </a:p>
        </p:txBody>
      </p:sp>
      <p:sp>
        <p:nvSpPr>
          <p:cNvPr id="24" name="Espace réservé du texte 4">
            <a:extLst>
              <a:ext uri="{FF2B5EF4-FFF2-40B4-BE49-F238E27FC236}">
                <a16:creationId xmlns:a16="http://schemas.microsoft.com/office/drawing/2014/main" id="{637D886D-DA77-4D52-A839-266F7AEEBCE1}"/>
              </a:ext>
            </a:extLst>
          </p:cNvPr>
          <p:cNvSpPr>
            <a:spLocks noGrp="1"/>
          </p:cNvSpPr>
          <p:nvPr>
            <p:ph type="body" sz="quarter" idx="30" hasCustomPrompt="1"/>
          </p:nvPr>
        </p:nvSpPr>
        <p:spPr>
          <a:xfrm>
            <a:off x="8721914" y="1584820"/>
            <a:ext cx="1379713" cy="532283"/>
          </a:xfrm>
        </p:spPr>
        <p:txBody>
          <a:bodyPr/>
          <a:lstStyle>
            <a:lvl1pPr algn="l">
              <a:lnSpc>
                <a:spcPct val="110000"/>
              </a:lnSpc>
              <a:defRPr sz="3467"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03</a:t>
            </a:r>
          </a:p>
        </p:txBody>
      </p:sp>
      <p:sp>
        <p:nvSpPr>
          <p:cNvPr id="26" name="Espace réservé pour une image  15">
            <a:extLst>
              <a:ext uri="{FF2B5EF4-FFF2-40B4-BE49-F238E27FC236}">
                <a16:creationId xmlns:a16="http://schemas.microsoft.com/office/drawing/2014/main" id="{4D28439E-7746-4AA1-A924-0AEC11614B84}"/>
              </a:ext>
            </a:extLst>
          </p:cNvPr>
          <p:cNvSpPr>
            <a:spLocks noGrp="1"/>
          </p:cNvSpPr>
          <p:nvPr>
            <p:ph type="pic" sz="quarter" idx="32"/>
          </p:nvPr>
        </p:nvSpPr>
        <p:spPr>
          <a:xfrm>
            <a:off x="10381831" y="2468972"/>
            <a:ext cx="1379716" cy="1819200"/>
          </a:xfrm>
        </p:spPr>
        <p:txBody>
          <a:bodyPr>
            <a:noAutofit/>
          </a:bodyPr>
          <a:lstStyle>
            <a:lvl1pPr>
              <a:defRPr>
                <a:noFill/>
              </a:defRPr>
            </a:lvl1pPr>
          </a:lstStyle>
          <a:p>
            <a:r>
              <a:rPr lang="en-US" noProof="0"/>
              <a:t>Click icon to add picture</a:t>
            </a:r>
          </a:p>
        </p:txBody>
      </p:sp>
      <p:sp>
        <p:nvSpPr>
          <p:cNvPr id="27" name="Espace réservé du texte 4">
            <a:extLst>
              <a:ext uri="{FF2B5EF4-FFF2-40B4-BE49-F238E27FC236}">
                <a16:creationId xmlns:a16="http://schemas.microsoft.com/office/drawing/2014/main" id="{40E34842-79F1-492E-A94C-F1F0DECB7DB2}"/>
              </a:ext>
            </a:extLst>
          </p:cNvPr>
          <p:cNvSpPr>
            <a:spLocks noGrp="1"/>
          </p:cNvSpPr>
          <p:nvPr>
            <p:ph type="body" sz="quarter" idx="33" hasCustomPrompt="1"/>
          </p:nvPr>
        </p:nvSpPr>
        <p:spPr>
          <a:xfrm>
            <a:off x="10381830" y="1584820"/>
            <a:ext cx="1379713" cy="532283"/>
          </a:xfrm>
        </p:spPr>
        <p:txBody>
          <a:bodyPr/>
          <a:lstStyle>
            <a:lvl1pPr algn="l">
              <a:lnSpc>
                <a:spcPct val="110000"/>
              </a:lnSpc>
              <a:defRPr sz="3467"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04</a:t>
            </a:r>
          </a:p>
        </p:txBody>
      </p:sp>
      <p:sp>
        <p:nvSpPr>
          <p:cNvPr id="33" name="Espace réservé du texte 4">
            <a:extLst>
              <a:ext uri="{FF2B5EF4-FFF2-40B4-BE49-F238E27FC236}">
                <a16:creationId xmlns:a16="http://schemas.microsoft.com/office/drawing/2014/main" id="{3DDB0039-9DEF-41FA-9376-CCCD184F46B0}"/>
              </a:ext>
            </a:extLst>
          </p:cNvPr>
          <p:cNvSpPr>
            <a:spLocks noGrp="1"/>
          </p:cNvSpPr>
          <p:nvPr>
            <p:ph type="body" sz="quarter" idx="35"/>
          </p:nvPr>
        </p:nvSpPr>
        <p:spPr>
          <a:xfrm>
            <a:off x="5402083" y="5039497"/>
            <a:ext cx="1379716"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34" name="Espace réservé du texte 4">
            <a:extLst>
              <a:ext uri="{FF2B5EF4-FFF2-40B4-BE49-F238E27FC236}">
                <a16:creationId xmlns:a16="http://schemas.microsoft.com/office/drawing/2014/main" id="{9F3CCA0F-99FD-49EB-AD69-BB3D91D198E7}"/>
              </a:ext>
            </a:extLst>
          </p:cNvPr>
          <p:cNvSpPr>
            <a:spLocks noGrp="1"/>
          </p:cNvSpPr>
          <p:nvPr>
            <p:ph type="body" sz="quarter" idx="36"/>
          </p:nvPr>
        </p:nvSpPr>
        <p:spPr>
          <a:xfrm>
            <a:off x="7061998" y="4587063"/>
            <a:ext cx="1379716"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35" name="Espace réservé du texte 4">
            <a:extLst>
              <a:ext uri="{FF2B5EF4-FFF2-40B4-BE49-F238E27FC236}">
                <a16:creationId xmlns:a16="http://schemas.microsoft.com/office/drawing/2014/main" id="{2E47962C-C9E2-4FED-BEA8-B8A7A8DD496C}"/>
              </a:ext>
            </a:extLst>
          </p:cNvPr>
          <p:cNvSpPr>
            <a:spLocks noGrp="1"/>
          </p:cNvSpPr>
          <p:nvPr>
            <p:ph type="body" sz="quarter" idx="37"/>
          </p:nvPr>
        </p:nvSpPr>
        <p:spPr>
          <a:xfrm>
            <a:off x="7061998" y="5039497"/>
            <a:ext cx="1379716"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36" name="Espace réservé du texte 4">
            <a:extLst>
              <a:ext uri="{FF2B5EF4-FFF2-40B4-BE49-F238E27FC236}">
                <a16:creationId xmlns:a16="http://schemas.microsoft.com/office/drawing/2014/main" id="{4F25B19E-3945-49B3-BEAB-C69BF39E2303}"/>
              </a:ext>
            </a:extLst>
          </p:cNvPr>
          <p:cNvSpPr>
            <a:spLocks noGrp="1"/>
          </p:cNvSpPr>
          <p:nvPr>
            <p:ph type="body" sz="quarter" idx="38"/>
          </p:nvPr>
        </p:nvSpPr>
        <p:spPr>
          <a:xfrm>
            <a:off x="8721911" y="4587063"/>
            <a:ext cx="1379716"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37" name="Espace réservé du texte 4">
            <a:extLst>
              <a:ext uri="{FF2B5EF4-FFF2-40B4-BE49-F238E27FC236}">
                <a16:creationId xmlns:a16="http://schemas.microsoft.com/office/drawing/2014/main" id="{39A64BFA-75AB-499E-A131-9140B81690A0}"/>
              </a:ext>
            </a:extLst>
          </p:cNvPr>
          <p:cNvSpPr>
            <a:spLocks noGrp="1"/>
          </p:cNvSpPr>
          <p:nvPr>
            <p:ph type="body" sz="quarter" idx="39"/>
          </p:nvPr>
        </p:nvSpPr>
        <p:spPr>
          <a:xfrm>
            <a:off x="8721911" y="5039497"/>
            <a:ext cx="1379716"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38" name="Espace réservé du texte 4">
            <a:extLst>
              <a:ext uri="{FF2B5EF4-FFF2-40B4-BE49-F238E27FC236}">
                <a16:creationId xmlns:a16="http://schemas.microsoft.com/office/drawing/2014/main" id="{3B5F3F20-0254-4AB0-8E67-4CD251DE7CC0}"/>
              </a:ext>
            </a:extLst>
          </p:cNvPr>
          <p:cNvSpPr>
            <a:spLocks noGrp="1"/>
          </p:cNvSpPr>
          <p:nvPr>
            <p:ph type="body" sz="quarter" idx="40"/>
          </p:nvPr>
        </p:nvSpPr>
        <p:spPr>
          <a:xfrm>
            <a:off x="10381823" y="4587063"/>
            <a:ext cx="1379716"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39" name="Espace réservé du texte 4">
            <a:extLst>
              <a:ext uri="{FF2B5EF4-FFF2-40B4-BE49-F238E27FC236}">
                <a16:creationId xmlns:a16="http://schemas.microsoft.com/office/drawing/2014/main" id="{71337317-15B9-4EF3-81D5-FE9D001892D3}"/>
              </a:ext>
            </a:extLst>
          </p:cNvPr>
          <p:cNvSpPr>
            <a:spLocks noGrp="1"/>
          </p:cNvSpPr>
          <p:nvPr>
            <p:ph type="body" sz="quarter" idx="41"/>
          </p:nvPr>
        </p:nvSpPr>
        <p:spPr>
          <a:xfrm>
            <a:off x="10381823" y="5039497"/>
            <a:ext cx="1379716"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28" name="Espace réservé du texte 5">
            <a:extLst>
              <a:ext uri="{FF2B5EF4-FFF2-40B4-BE49-F238E27FC236}">
                <a16:creationId xmlns:a16="http://schemas.microsoft.com/office/drawing/2014/main" id="{D7CFAE1A-FA8C-4F51-A655-9E0F02F24118}"/>
              </a:ext>
            </a:extLst>
          </p:cNvPr>
          <p:cNvSpPr>
            <a:spLocks noGrp="1"/>
          </p:cNvSpPr>
          <p:nvPr>
            <p:ph type="body" sz="quarter" idx="18"/>
          </p:nvPr>
        </p:nvSpPr>
        <p:spPr>
          <a:xfrm>
            <a:off x="4033427" y="425183"/>
            <a:ext cx="7715547"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en-US" noProof="0"/>
              <a:t>Click to edit Master text styles</a:t>
            </a:r>
          </a:p>
        </p:txBody>
      </p:sp>
      <p:sp>
        <p:nvSpPr>
          <p:cNvPr id="29" name="Espace réservé du texte 4">
            <a:extLst>
              <a:ext uri="{FF2B5EF4-FFF2-40B4-BE49-F238E27FC236}">
                <a16:creationId xmlns:a16="http://schemas.microsoft.com/office/drawing/2014/main" id="{5114C6CE-4866-474F-BF86-38E09FF9D45B}"/>
              </a:ext>
            </a:extLst>
          </p:cNvPr>
          <p:cNvSpPr>
            <a:spLocks noGrp="1"/>
          </p:cNvSpPr>
          <p:nvPr>
            <p:ph type="body" sz="quarter" idx="22"/>
          </p:nvPr>
        </p:nvSpPr>
        <p:spPr>
          <a:xfrm>
            <a:off x="444974" y="1577577"/>
            <a:ext cx="2824073" cy="492443"/>
          </a:xfrm>
        </p:spPr>
        <p:txBody>
          <a:bodyPr wrap="square">
            <a:spAutoFit/>
          </a:bodyPr>
          <a:lstStyle>
            <a:lvl1pPr>
              <a:lnSpc>
                <a:spcPct val="100000"/>
              </a:lnSpc>
              <a:spcAft>
                <a:spcPts val="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Click to edit Master text styles</a:t>
            </a:r>
          </a:p>
        </p:txBody>
      </p:sp>
      <p:sp>
        <p:nvSpPr>
          <p:cNvPr id="30" name="Text Placeholder 2">
            <a:extLst>
              <a:ext uri="{FF2B5EF4-FFF2-40B4-BE49-F238E27FC236}">
                <a16:creationId xmlns:a16="http://schemas.microsoft.com/office/drawing/2014/main" id="{351B796C-D9CF-43FC-A477-86A208BBE8F2}"/>
              </a:ext>
            </a:extLst>
          </p:cNvPr>
          <p:cNvSpPr>
            <a:spLocks noGrp="1"/>
          </p:cNvSpPr>
          <p:nvPr>
            <p:ph type="body" sz="quarter" idx="21"/>
          </p:nvPr>
        </p:nvSpPr>
        <p:spPr>
          <a:xfrm>
            <a:off x="442035" y="1943799"/>
            <a:ext cx="2827013" cy="42952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AA7C93D6-412D-42D2-B4F0-861F3AFA4F71}"/>
              </a:ext>
            </a:extLst>
          </p:cNvPr>
          <p:cNvSpPr>
            <a:spLocks noGrp="1"/>
          </p:cNvSpPr>
          <p:nvPr>
            <p:ph type="title"/>
          </p:nvPr>
        </p:nvSpPr>
        <p:spPr>
          <a:xfrm>
            <a:off x="441600" y="710401"/>
            <a:ext cx="2827447" cy="748247"/>
          </a:xfrm>
        </p:spPr>
        <p:txBody>
          <a:bodyPr/>
          <a:lstStyle/>
          <a:p>
            <a:r>
              <a:rPr lang="en-US"/>
              <a:t>Click to edit Master title style</a:t>
            </a:r>
          </a:p>
        </p:txBody>
      </p:sp>
      <p:sp>
        <p:nvSpPr>
          <p:cNvPr id="31" name="Forme libre : forme 9">
            <a:extLst>
              <a:ext uri="{FF2B5EF4-FFF2-40B4-BE49-F238E27FC236}">
                <a16:creationId xmlns:a16="http://schemas.microsoft.com/office/drawing/2014/main" id="{F5349C85-4F38-41FC-8627-25D47DE73E7F}"/>
              </a:ext>
            </a:extLst>
          </p:cNvPr>
          <p:cNvSpPr>
            <a:spLocks noChangeAspect="1"/>
          </p:cNvSpPr>
          <p:nvPr userDrawn="1"/>
        </p:nvSpPr>
        <p:spPr>
          <a:xfrm>
            <a:off x="441599" y="6330316"/>
            <a:ext cx="1073008" cy="273600"/>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en-US" sz="2400" noProof="0"/>
          </a:p>
        </p:txBody>
      </p:sp>
      <p:grpSp>
        <p:nvGrpSpPr>
          <p:cNvPr id="32" name="Graphique 7">
            <a:extLst>
              <a:ext uri="{FF2B5EF4-FFF2-40B4-BE49-F238E27FC236}">
                <a16:creationId xmlns:a16="http://schemas.microsoft.com/office/drawing/2014/main" id="{06A5D6C0-9CFB-4C86-8BD0-9B0F6C1008B0}"/>
              </a:ext>
            </a:extLst>
          </p:cNvPr>
          <p:cNvGrpSpPr>
            <a:grpSpLocks noChangeAspect="1"/>
          </p:cNvGrpSpPr>
          <p:nvPr userDrawn="1"/>
        </p:nvGrpSpPr>
        <p:grpSpPr>
          <a:xfrm>
            <a:off x="442166" y="6329527"/>
            <a:ext cx="1071853" cy="275084"/>
            <a:chOff x="4768103" y="-471733"/>
            <a:chExt cx="744723" cy="191124"/>
          </a:xfrm>
          <a:solidFill>
            <a:srgbClr val="FFFFFF"/>
          </a:solidFill>
        </p:grpSpPr>
        <p:sp>
          <p:nvSpPr>
            <p:cNvPr id="40" name="Forme libre : forme 9">
              <a:extLst>
                <a:ext uri="{FF2B5EF4-FFF2-40B4-BE49-F238E27FC236}">
                  <a16:creationId xmlns:a16="http://schemas.microsoft.com/office/drawing/2014/main" id="{7570A171-087A-451D-8C88-52D822ABF6D0}"/>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fr-FR" sz="2400"/>
            </a:p>
          </p:txBody>
        </p:sp>
        <p:sp>
          <p:nvSpPr>
            <p:cNvPr id="41" name="Forme libre : forme 10">
              <a:extLst>
                <a:ext uri="{FF2B5EF4-FFF2-40B4-BE49-F238E27FC236}">
                  <a16:creationId xmlns:a16="http://schemas.microsoft.com/office/drawing/2014/main" id="{FC3C9097-DD6E-4680-8304-A8A8F1E97DBB}"/>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solidFill>
              <a:schemeClr val="accent2"/>
            </a:solidFill>
            <a:ln w="7833" cap="flat">
              <a:noFill/>
              <a:prstDash val="solid"/>
              <a:round/>
            </a:ln>
          </p:spPr>
          <p:txBody>
            <a:bodyPr rtlCol="0" anchor="ctr"/>
            <a:lstStyle/>
            <a:p>
              <a:endParaRPr lang="fr-FR" sz="2400">
                <a:solidFill>
                  <a:schemeClr val="accent2"/>
                </a:solidFill>
              </a:endParaRPr>
            </a:p>
          </p:txBody>
        </p:sp>
        <p:sp>
          <p:nvSpPr>
            <p:cNvPr id="45" name="Forme libre : forme 11">
              <a:extLst>
                <a:ext uri="{FF2B5EF4-FFF2-40B4-BE49-F238E27FC236}">
                  <a16:creationId xmlns:a16="http://schemas.microsoft.com/office/drawing/2014/main" id="{BDB8E9CF-D9B2-4FB3-B1A5-B96BB1FF6D51}"/>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solidFill>
              <a:schemeClr val="accent2"/>
            </a:solidFill>
            <a:ln w="7833" cap="flat">
              <a:noFill/>
              <a:prstDash val="solid"/>
              <a:round/>
            </a:ln>
          </p:spPr>
          <p:txBody>
            <a:bodyPr rtlCol="0" anchor="ctr"/>
            <a:lstStyle/>
            <a:p>
              <a:endParaRPr lang="fr-FR" sz="2400"/>
            </a:p>
          </p:txBody>
        </p:sp>
      </p:grpSp>
    </p:spTree>
    <p:extLst>
      <p:ext uri="{BB962C8B-B14F-4D97-AF65-F5344CB8AC3E}">
        <p14:creationId xmlns:p14="http://schemas.microsoft.com/office/powerpoint/2010/main" val="668704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Title, Content and Numbers (Purp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7276DEF-3CBF-476F-8A84-C6760A5FE884}"/>
              </a:ext>
            </a:extLst>
          </p:cNvPr>
          <p:cNvSpPr/>
          <p:nvPr userDrawn="1"/>
        </p:nvSpPr>
        <p:spPr>
          <a:xfrm>
            <a:off x="0" y="0"/>
            <a:ext cx="37296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a:p>
        </p:txBody>
      </p:sp>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16" name="Espace réservé pour une image  15">
            <a:extLst>
              <a:ext uri="{FF2B5EF4-FFF2-40B4-BE49-F238E27FC236}">
                <a16:creationId xmlns:a16="http://schemas.microsoft.com/office/drawing/2014/main" id="{8BEDC788-81F2-409E-8CE9-FF2A15A91919}"/>
              </a:ext>
            </a:extLst>
          </p:cNvPr>
          <p:cNvSpPr>
            <a:spLocks noGrp="1"/>
          </p:cNvSpPr>
          <p:nvPr>
            <p:ph type="pic" sz="quarter" idx="17"/>
          </p:nvPr>
        </p:nvSpPr>
        <p:spPr>
          <a:xfrm>
            <a:off x="5402083" y="2468972"/>
            <a:ext cx="1379716" cy="1819200"/>
          </a:xfrm>
        </p:spPr>
        <p:txBody>
          <a:bodyPr>
            <a:noAutofit/>
          </a:bodyPr>
          <a:lstStyle>
            <a:lvl1pPr>
              <a:defRPr>
                <a:noFill/>
              </a:defRPr>
            </a:lvl1pPr>
          </a:lstStyle>
          <a:p>
            <a:r>
              <a:rPr lang="en-US" noProof="0"/>
              <a:t>Click icon to add picture</a:t>
            </a:r>
          </a:p>
        </p:txBody>
      </p:sp>
      <p:sp>
        <p:nvSpPr>
          <p:cNvPr id="17" name="Espace réservé du texte 4">
            <a:extLst>
              <a:ext uri="{FF2B5EF4-FFF2-40B4-BE49-F238E27FC236}">
                <a16:creationId xmlns:a16="http://schemas.microsoft.com/office/drawing/2014/main" id="{D96EF966-14FD-41BC-A600-7421C0981677}"/>
              </a:ext>
            </a:extLst>
          </p:cNvPr>
          <p:cNvSpPr>
            <a:spLocks noGrp="1"/>
          </p:cNvSpPr>
          <p:nvPr>
            <p:ph type="body" sz="quarter" idx="23" hasCustomPrompt="1"/>
          </p:nvPr>
        </p:nvSpPr>
        <p:spPr>
          <a:xfrm>
            <a:off x="5402082" y="1584820"/>
            <a:ext cx="1379716" cy="532283"/>
          </a:xfrm>
        </p:spPr>
        <p:txBody>
          <a:bodyPr/>
          <a:lstStyle>
            <a:lvl1pPr algn="l">
              <a:lnSpc>
                <a:spcPct val="110000"/>
              </a:lnSpc>
              <a:defRPr sz="3467"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01</a:t>
            </a:r>
          </a:p>
        </p:txBody>
      </p:sp>
      <p:sp>
        <p:nvSpPr>
          <p:cNvPr id="18" name="Espace réservé du texte 4">
            <a:extLst>
              <a:ext uri="{FF2B5EF4-FFF2-40B4-BE49-F238E27FC236}">
                <a16:creationId xmlns:a16="http://schemas.microsoft.com/office/drawing/2014/main" id="{09C6DAE5-28F5-4BE0-9DAE-75B6B0AC968B}"/>
              </a:ext>
            </a:extLst>
          </p:cNvPr>
          <p:cNvSpPr>
            <a:spLocks noGrp="1"/>
          </p:cNvSpPr>
          <p:nvPr>
            <p:ph type="body" sz="quarter" idx="24"/>
          </p:nvPr>
        </p:nvSpPr>
        <p:spPr>
          <a:xfrm>
            <a:off x="4033427" y="1519091"/>
            <a:ext cx="1178053" cy="531256"/>
          </a:xfrm>
        </p:spPr>
        <p:txBody>
          <a:bodyPr anchor="b">
            <a:noAutofit/>
          </a:bodyPr>
          <a:lstStyle>
            <a:lvl1pPr algn="r">
              <a:lnSpc>
                <a:spcPct val="110000"/>
              </a:lnSpc>
              <a:defRPr sz="1067" cap="all" baseline="0">
                <a:solidFill>
                  <a:schemeClr val="tx1"/>
                </a:solidFill>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19" name="Espace réservé du texte 4">
            <a:extLst>
              <a:ext uri="{FF2B5EF4-FFF2-40B4-BE49-F238E27FC236}">
                <a16:creationId xmlns:a16="http://schemas.microsoft.com/office/drawing/2014/main" id="{DB385219-3623-4C80-90CB-E73147176A63}"/>
              </a:ext>
            </a:extLst>
          </p:cNvPr>
          <p:cNvSpPr>
            <a:spLocks noGrp="1"/>
          </p:cNvSpPr>
          <p:nvPr>
            <p:ph type="body" sz="quarter" idx="25"/>
          </p:nvPr>
        </p:nvSpPr>
        <p:spPr>
          <a:xfrm>
            <a:off x="5402083" y="4587063"/>
            <a:ext cx="1379716"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20" name="Espace réservé pour une image  15">
            <a:extLst>
              <a:ext uri="{FF2B5EF4-FFF2-40B4-BE49-F238E27FC236}">
                <a16:creationId xmlns:a16="http://schemas.microsoft.com/office/drawing/2014/main" id="{E7DD041E-74AB-4E79-8DE2-875A9F1E7DB5}"/>
              </a:ext>
            </a:extLst>
          </p:cNvPr>
          <p:cNvSpPr>
            <a:spLocks noGrp="1"/>
          </p:cNvSpPr>
          <p:nvPr>
            <p:ph type="pic" sz="quarter" idx="26"/>
          </p:nvPr>
        </p:nvSpPr>
        <p:spPr>
          <a:xfrm>
            <a:off x="7061999" y="2468972"/>
            <a:ext cx="1379716" cy="1819200"/>
          </a:xfrm>
        </p:spPr>
        <p:txBody>
          <a:bodyPr>
            <a:noAutofit/>
          </a:bodyPr>
          <a:lstStyle>
            <a:lvl1pPr>
              <a:defRPr>
                <a:noFill/>
              </a:defRPr>
            </a:lvl1pPr>
          </a:lstStyle>
          <a:p>
            <a:r>
              <a:rPr lang="en-US" noProof="0"/>
              <a:t>Click icon to add picture</a:t>
            </a:r>
          </a:p>
        </p:txBody>
      </p:sp>
      <p:sp>
        <p:nvSpPr>
          <p:cNvPr id="21" name="Espace réservé du texte 4">
            <a:extLst>
              <a:ext uri="{FF2B5EF4-FFF2-40B4-BE49-F238E27FC236}">
                <a16:creationId xmlns:a16="http://schemas.microsoft.com/office/drawing/2014/main" id="{065977EE-862D-4B7C-8337-FDC6002343A7}"/>
              </a:ext>
            </a:extLst>
          </p:cNvPr>
          <p:cNvSpPr>
            <a:spLocks noGrp="1"/>
          </p:cNvSpPr>
          <p:nvPr>
            <p:ph type="body" sz="quarter" idx="27" hasCustomPrompt="1"/>
          </p:nvPr>
        </p:nvSpPr>
        <p:spPr>
          <a:xfrm>
            <a:off x="7061999" y="1584820"/>
            <a:ext cx="1379715" cy="532283"/>
          </a:xfrm>
        </p:spPr>
        <p:txBody>
          <a:bodyPr/>
          <a:lstStyle>
            <a:lvl1pPr algn="l">
              <a:lnSpc>
                <a:spcPct val="110000"/>
              </a:lnSpc>
              <a:defRPr sz="3467"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02</a:t>
            </a:r>
          </a:p>
        </p:txBody>
      </p:sp>
      <p:sp>
        <p:nvSpPr>
          <p:cNvPr id="23" name="Espace réservé pour une image  15">
            <a:extLst>
              <a:ext uri="{FF2B5EF4-FFF2-40B4-BE49-F238E27FC236}">
                <a16:creationId xmlns:a16="http://schemas.microsoft.com/office/drawing/2014/main" id="{F89C23CF-B6A6-47AA-A07B-24B1AE35C570}"/>
              </a:ext>
            </a:extLst>
          </p:cNvPr>
          <p:cNvSpPr>
            <a:spLocks noGrp="1"/>
          </p:cNvSpPr>
          <p:nvPr>
            <p:ph type="pic" sz="quarter" idx="29"/>
          </p:nvPr>
        </p:nvSpPr>
        <p:spPr>
          <a:xfrm>
            <a:off x="8721915" y="2468972"/>
            <a:ext cx="1379716" cy="1819200"/>
          </a:xfrm>
        </p:spPr>
        <p:txBody>
          <a:bodyPr>
            <a:noAutofit/>
          </a:bodyPr>
          <a:lstStyle>
            <a:lvl1pPr>
              <a:defRPr>
                <a:noFill/>
              </a:defRPr>
            </a:lvl1pPr>
          </a:lstStyle>
          <a:p>
            <a:r>
              <a:rPr lang="en-US" noProof="0"/>
              <a:t>Click icon to add picture</a:t>
            </a:r>
          </a:p>
        </p:txBody>
      </p:sp>
      <p:sp>
        <p:nvSpPr>
          <p:cNvPr id="24" name="Espace réservé du texte 4">
            <a:extLst>
              <a:ext uri="{FF2B5EF4-FFF2-40B4-BE49-F238E27FC236}">
                <a16:creationId xmlns:a16="http://schemas.microsoft.com/office/drawing/2014/main" id="{637D886D-DA77-4D52-A839-266F7AEEBCE1}"/>
              </a:ext>
            </a:extLst>
          </p:cNvPr>
          <p:cNvSpPr>
            <a:spLocks noGrp="1"/>
          </p:cNvSpPr>
          <p:nvPr>
            <p:ph type="body" sz="quarter" idx="30" hasCustomPrompt="1"/>
          </p:nvPr>
        </p:nvSpPr>
        <p:spPr>
          <a:xfrm>
            <a:off x="8721914" y="1584820"/>
            <a:ext cx="1379713" cy="532283"/>
          </a:xfrm>
        </p:spPr>
        <p:txBody>
          <a:bodyPr/>
          <a:lstStyle>
            <a:lvl1pPr algn="l">
              <a:lnSpc>
                <a:spcPct val="110000"/>
              </a:lnSpc>
              <a:defRPr sz="3467"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03</a:t>
            </a:r>
          </a:p>
        </p:txBody>
      </p:sp>
      <p:sp>
        <p:nvSpPr>
          <p:cNvPr id="26" name="Espace réservé pour une image  15">
            <a:extLst>
              <a:ext uri="{FF2B5EF4-FFF2-40B4-BE49-F238E27FC236}">
                <a16:creationId xmlns:a16="http://schemas.microsoft.com/office/drawing/2014/main" id="{4D28439E-7746-4AA1-A924-0AEC11614B84}"/>
              </a:ext>
            </a:extLst>
          </p:cNvPr>
          <p:cNvSpPr>
            <a:spLocks noGrp="1"/>
          </p:cNvSpPr>
          <p:nvPr>
            <p:ph type="pic" sz="quarter" idx="32"/>
          </p:nvPr>
        </p:nvSpPr>
        <p:spPr>
          <a:xfrm>
            <a:off x="10381831" y="2468972"/>
            <a:ext cx="1379716" cy="1819200"/>
          </a:xfrm>
        </p:spPr>
        <p:txBody>
          <a:bodyPr>
            <a:noAutofit/>
          </a:bodyPr>
          <a:lstStyle>
            <a:lvl1pPr>
              <a:defRPr>
                <a:noFill/>
              </a:defRPr>
            </a:lvl1pPr>
          </a:lstStyle>
          <a:p>
            <a:r>
              <a:rPr lang="en-US" noProof="0"/>
              <a:t>Click icon to add picture</a:t>
            </a:r>
          </a:p>
        </p:txBody>
      </p:sp>
      <p:sp>
        <p:nvSpPr>
          <p:cNvPr id="27" name="Espace réservé du texte 4">
            <a:extLst>
              <a:ext uri="{FF2B5EF4-FFF2-40B4-BE49-F238E27FC236}">
                <a16:creationId xmlns:a16="http://schemas.microsoft.com/office/drawing/2014/main" id="{40E34842-79F1-492E-A94C-F1F0DECB7DB2}"/>
              </a:ext>
            </a:extLst>
          </p:cNvPr>
          <p:cNvSpPr>
            <a:spLocks noGrp="1"/>
          </p:cNvSpPr>
          <p:nvPr>
            <p:ph type="body" sz="quarter" idx="33" hasCustomPrompt="1"/>
          </p:nvPr>
        </p:nvSpPr>
        <p:spPr>
          <a:xfrm>
            <a:off x="10381830" y="1584820"/>
            <a:ext cx="1379713" cy="532283"/>
          </a:xfrm>
        </p:spPr>
        <p:txBody>
          <a:bodyPr/>
          <a:lstStyle>
            <a:lvl1pPr algn="l">
              <a:lnSpc>
                <a:spcPct val="110000"/>
              </a:lnSpc>
              <a:defRPr sz="3467"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04</a:t>
            </a:r>
          </a:p>
        </p:txBody>
      </p:sp>
      <p:sp>
        <p:nvSpPr>
          <p:cNvPr id="33" name="Espace réservé du texte 4">
            <a:extLst>
              <a:ext uri="{FF2B5EF4-FFF2-40B4-BE49-F238E27FC236}">
                <a16:creationId xmlns:a16="http://schemas.microsoft.com/office/drawing/2014/main" id="{3DDB0039-9DEF-41FA-9376-CCCD184F46B0}"/>
              </a:ext>
            </a:extLst>
          </p:cNvPr>
          <p:cNvSpPr>
            <a:spLocks noGrp="1"/>
          </p:cNvSpPr>
          <p:nvPr>
            <p:ph type="body" sz="quarter" idx="35"/>
          </p:nvPr>
        </p:nvSpPr>
        <p:spPr>
          <a:xfrm>
            <a:off x="5402083" y="5039497"/>
            <a:ext cx="1379716"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34" name="Espace réservé du texte 4">
            <a:extLst>
              <a:ext uri="{FF2B5EF4-FFF2-40B4-BE49-F238E27FC236}">
                <a16:creationId xmlns:a16="http://schemas.microsoft.com/office/drawing/2014/main" id="{9F3CCA0F-99FD-49EB-AD69-BB3D91D198E7}"/>
              </a:ext>
            </a:extLst>
          </p:cNvPr>
          <p:cNvSpPr>
            <a:spLocks noGrp="1"/>
          </p:cNvSpPr>
          <p:nvPr>
            <p:ph type="body" sz="quarter" idx="36"/>
          </p:nvPr>
        </p:nvSpPr>
        <p:spPr>
          <a:xfrm>
            <a:off x="7061998" y="4587063"/>
            <a:ext cx="1379716"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35" name="Espace réservé du texte 4">
            <a:extLst>
              <a:ext uri="{FF2B5EF4-FFF2-40B4-BE49-F238E27FC236}">
                <a16:creationId xmlns:a16="http://schemas.microsoft.com/office/drawing/2014/main" id="{2E47962C-C9E2-4FED-BEA8-B8A7A8DD496C}"/>
              </a:ext>
            </a:extLst>
          </p:cNvPr>
          <p:cNvSpPr>
            <a:spLocks noGrp="1"/>
          </p:cNvSpPr>
          <p:nvPr>
            <p:ph type="body" sz="quarter" idx="37"/>
          </p:nvPr>
        </p:nvSpPr>
        <p:spPr>
          <a:xfrm>
            <a:off x="7061998" y="5039497"/>
            <a:ext cx="1379716"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36" name="Espace réservé du texte 4">
            <a:extLst>
              <a:ext uri="{FF2B5EF4-FFF2-40B4-BE49-F238E27FC236}">
                <a16:creationId xmlns:a16="http://schemas.microsoft.com/office/drawing/2014/main" id="{4F25B19E-3945-49B3-BEAB-C69BF39E2303}"/>
              </a:ext>
            </a:extLst>
          </p:cNvPr>
          <p:cNvSpPr>
            <a:spLocks noGrp="1"/>
          </p:cNvSpPr>
          <p:nvPr>
            <p:ph type="body" sz="quarter" idx="38"/>
          </p:nvPr>
        </p:nvSpPr>
        <p:spPr>
          <a:xfrm>
            <a:off x="8721911" y="4587063"/>
            <a:ext cx="1379716"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37" name="Espace réservé du texte 4">
            <a:extLst>
              <a:ext uri="{FF2B5EF4-FFF2-40B4-BE49-F238E27FC236}">
                <a16:creationId xmlns:a16="http://schemas.microsoft.com/office/drawing/2014/main" id="{39A64BFA-75AB-499E-A131-9140B81690A0}"/>
              </a:ext>
            </a:extLst>
          </p:cNvPr>
          <p:cNvSpPr>
            <a:spLocks noGrp="1"/>
          </p:cNvSpPr>
          <p:nvPr>
            <p:ph type="body" sz="quarter" idx="39"/>
          </p:nvPr>
        </p:nvSpPr>
        <p:spPr>
          <a:xfrm>
            <a:off x="8721911" y="5039497"/>
            <a:ext cx="1379716"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38" name="Espace réservé du texte 4">
            <a:extLst>
              <a:ext uri="{FF2B5EF4-FFF2-40B4-BE49-F238E27FC236}">
                <a16:creationId xmlns:a16="http://schemas.microsoft.com/office/drawing/2014/main" id="{3B5F3F20-0254-4AB0-8E67-4CD251DE7CC0}"/>
              </a:ext>
            </a:extLst>
          </p:cNvPr>
          <p:cNvSpPr>
            <a:spLocks noGrp="1"/>
          </p:cNvSpPr>
          <p:nvPr>
            <p:ph type="body" sz="quarter" idx="40"/>
          </p:nvPr>
        </p:nvSpPr>
        <p:spPr>
          <a:xfrm>
            <a:off x="10381823" y="4587063"/>
            <a:ext cx="1379716"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39" name="Espace réservé du texte 4">
            <a:extLst>
              <a:ext uri="{FF2B5EF4-FFF2-40B4-BE49-F238E27FC236}">
                <a16:creationId xmlns:a16="http://schemas.microsoft.com/office/drawing/2014/main" id="{71337317-15B9-4EF3-81D5-FE9D001892D3}"/>
              </a:ext>
            </a:extLst>
          </p:cNvPr>
          <p:cNvSpPr>
            <a:spLocks noGrp="1"/>
          </p:cNvSpPr>
          <p:nvPr>
            <p:ph type="body" sz="quarter" idx="41"/>
          </p:nvPr>
        </p:nvSpPr>
        <p:spPr>
          <a:xfrm>
            <a:off x="10381823" y="5039497"/>
            <a:ext cx="1379716"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28" name="Espace réservé du texte 5">
            <a:extLst>
              <a:ext uri="{FF2B5EF4-FFF2-40B4-BE49-F238E27FC236}">
                <a16:creationId xmlns:a16="http://schemas.microsoft.com/office/drawing/2014/main" id="{D7CFAE1A-FA8C-4F51-A655-9E0F02F24118}"/>
              </a:ext>
            </a:extLst>
          </p:cNvPr>
          <p:cNvSpPr>
            <a:spLocks noGrp="1"/>
          </p:cNvSpPr>
          <p:nvPr>
            <p:ph type="body" sz="quarter" idx="18"/>
          </p:nvPr>
        </p:nvSpPr>
        <p:spPr>
          <a:xfrm>
            <a:off x="4033427" y="425183"/>
            <a:ext cx="7715547"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en-US" noProof="0"/>
              <a:t>Click to edit Master text styles</a:t>
            </a:r>
          </a:p>
        </p:txBody>
      </p:sp>
      <p:sp>
        <p:nvSpPr>
          <p:cNvPr id="29" name="Espace réservé du texte 4">
            <a:extLst>
              <a:ext uri="{FF2B5EF4-FFF2-40B4-BE49-F238E27FC236}">
                <a16:creationId xmlns:a16="http://schemas.microsoft.com/office/drawing/2014/main" id="{5114C6CE-4866-474F-BF86-38E09FF9D45B}"/>
              </a:ext>
            </a:extLst>
          </p:cNvPr>
          <p:cNvSpPr>
            <a:spLocks noGrp="1"/>
          </p:cNvSpPr>
          <p:nvPr>
            <p:ph type="body" sz="quarter" idx="22"/>
          </p:nvPr>
        </p:nvSpPr>
        <p:spPr>
          <a:xfrm>
            <a:off x="444974" y="1577577"/>
            <a:ext cx="2824073" cy="492443"/>
          </a:xfrm>
        </p:spPr>
        <p:txBody>
          <a:bodyPr wrap="square">
            <a:spAutoFit/>
          </a:bodyPr>
          <a:lstStyle>
            <a:lvl1pPr>
              <a:lnSpc>
                <a:spcPct val="100000"/>
              </a:lnSpc>
              <a:spcAft>
                <a:spcPts val="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Click to edit Master text styles</a:t>
            </a:r>
          </a:p>
        </p:txBody>
      </p:sp>
      <p:sp>
        <p:nvSpPr>
          <p:cNvPr id="30" name="Text Placeholder 2">
            <a:extLst>
              <a:ext uri="{FF2B5EF4-FFF2-40B4-BE49-F238E27FC236}">
                <a16:creationId xmlns:a16="http://schemas.microsoft.com/office/drawing/2014/main" id="{351B796C-D9CF-43FC-A477-86A208BBE8F2}"/>
              </a:ext>
            </a:extLst>
          </p:cNvPr>
          <p:cNvSpPr>
            <a:spLocks noGrp="1"/>
          </p:cNvSpPr>
          <p:nvPr>
            <p:ph type="body" sz="quarter" idx="21"/>
          </p:nvPr>
        </p:nvSpPr>
        <p:spPr>
          <a:xfrm>
            <a:off x="442035" y="1943799"/>
            <a:ext cx="2827013" cy="4295223"/>
          </a:xfrm>
        </p:spPr>
        <p:txBody>
          <a:bodyPr/>
          <a:lstStyle>
            <a:lvl1pPr>
              <a:defRPr>
                <a:solidFill>
                  <a:schemeClr val="tx1"/>
                </a:solidFill>
              </a:defRPr>
            </a:lvl1pPr>
            <a:lvl2pPr marL="302392" indent="-302392">
              <a:buFontTx/>
              <a:buBlip>
                <a:blip r:embed="rId4">
                  <a:extLst>
                    <a:ext uri="{96DAC541-7B7A-43D3-8B79-37D633B846F1}">
                      <asvg:svgBlip xmlns:asvg="http://schemas.microsoft.com/office/drawing/2016/SVG/main" r:embed="rId5"/>
                    </a:ext>
                  </a:extLst>
                </a:blip>
              </a:buBlip>
              <a:defRPr>
                <a:solidFill>
                  <a:schemeClr val="tx1"/>
                </a:solidFill>
              </a:defRPr>
            </a:lvl2pPr>
            <a:lvl3pPr marL="609585" indent="-302392">
              <a:buFontTx/>
              <a:buBlip>
                <a:blip r:embed="rId4">
                  <a:extLst>
                    <a:ext uri="{96DAC541-7B7A-43D3-8B79-37D633B846F1}">
                      <asvg:svgBlip xmlns:asvg="http://schemas.microsoft.com/office/drawing/2016/SVG/main" r:embed="rId5"/>
                    </a:ext>
                  </a:extLst>
                </a:blip>
              </a:buBlip>
              <a:defRPr>
                <a:solidFill>
                  <a:schemeClr val="tx1"/>
                </a:solidFill>
              </a:defRPr>
            </a:lvl3pPr>
            <a:lvl4pPr marL="911977" indent="-302392">
              <a:buFontTx/>
              <a:buBlip>
                <a:blip r:embed="rId4">
                  <a:extLst>
                    <a:ext uri="{96DAC541-7B7A-43D3-8B79-37D633B846F1}">
                      <asvg:svgBlip xmlns:asvg="http://schemas.microsoft.com/office/drawing/2016/SVG/main" r:embed="rId5"/>
                    </a:ext>
                  </a:extLst>
                </a:blip>
              </a:buBlip>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AA7C93D6-412D-42D2-B4F0-861F3AFA4F71}"/>
              </a:ext>
            </a:extLst>
          </p:cNvPr>
          <p:cNvSpPr>
            <a:spLocks noGrp="1"/>
          </p:cNvSpPr>
          <p:nvPr>
            <p:ph type="title"/>
          </p:nvPr>
        </p:nvSpPr>
        <p:spPr>
          <a:xfrm>
            <a:off x="441600" y="710401"/>
            <a:ext cx="2827447" cy="748247"/>
          </a:xfrm>
        </p:spPr>
        <p:txBody>
          <a:bodyPr/>
          <a:lstStyle>
            <a:lvl1pPr>
              <a:defRPr>
                <a:solidFill>
                  <a:schemeClr val="tx1"/>
                </a:solidFill>
              </a:defRPr>
            </a:lvl1pPr>
          </a:lstStyle>
          <a:p>
            <a:r>
              <a:rPr lang="en-US"/>
              <a:t>Click to edit Master title style</a:t>
            </a:r>
          </a:p>
        </p:txBody>
      </p:sp>
      <p:grpSp>
        <p:nvGrpSpPr>
          <p:cNvPr id="43" name="Graphique 7">
            <a:extLst>
              <a:ext uri="{FF2B5EF4-FFF2-40B4-BE49-F238E27FC236}">
                <a16:creationId xmlns:a16="http://schemas.microsoft.com/office/drawing/2014/main" id="{E81F6DB5-904A-4266-BC9D-43DEDDAB2FF5}"/>
              </a:ext>
            </a:extLst>
          </p:cNvPr>
          <p:cNvGrpSpPr>
            <a:grpSpLocks noChangeAspect="1"/>
          </p:cNvGrpSpPr>
          <p:nvPr userDrawn="1"/>
        </p:nvGrpSpPr>
        <p:grpSpPr>
          <a:xfrm>
            <a:off x="442166" y="6329527"/>
            <a:ext cx="1071853" cy="275084"/>
            <a:chOff x="4768103" y="-471733"/>
            <a:chExt cx="744723" cy="191124"/>
          </a:xfrm>
          <a:solidFill>
            <a:schemeClr val="bg1"/>
          </a:solidFill>
        </p:grpSpPr>
        <p:sp>
          <p:nvSpPr>
            <p:cNvPr id="44" name="Forme libre : forme 9">
              <a:extLst>
                <a:ext uri="{FF2B5EF4-FFF2-40B4-BE49-F238E27FC236}">
                  <a16:creationId xmlns:a16="http://schemas.microsoft.com/office/drawing/2014/main" id="{D973C0DD-9BFB-489B-BB18-B95D2818DDEA}"/>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grpFill/>
            <a:ln w="7833" cap="flat">
              <a:noFill/>
              <a:prstDash val="solid"/>
              <a:round/>
            </a:ln>
          </p:spPr>
          <p:txBody>
            <a:bodyPr rtlCol="0" anchor="ctr"/>
            <a:lstStyle/>
            <a:p>
              <a:endParaRPr lang="fr-FR" sz="2400"/>
            </a:p>
          </p:txBody>
        </p:sp>
        <p:sp>
          <p:nvSpPr>
            <p:cNvPr id="46" name="Forme libre : forme 10">
              <a:extLst>
                <a:ext uri="{FF2B5EF4-FFF2-40B4-BE49-F238E27FC236}">
                  <a16:creationId xmlns:a16="http://schemas.microsoft.com/office/drawing/2014/main" id="{CDE5A571-F6DA-4505-A5B1-DCCE6D336F46}"/>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grpFill/>
            <a:ln w="7833" cap="flat">
              <a:noFill/>
              <a:prstDash val="solid"/>
              <a:round/>
            </a:ln>
          </p:spPr>
          <p:txBody>
            <a:bodyPr rtlCol="0" anchor="ctr"/>
            <a:lstStyle/>
            <a:p>
              <a:endParaRPr lang="fr-FR" sz="2400">
                <a:solidFill>
                  <a:schemeClr val="accent2"/>
                </a:solidFill>
              </a:endParaRPr>
            </a:p>
          </p:txBody>
        </p:sp>
        <p:sp>
          <p:nvSpPr>
            <p:cNvPr id="47" name="Forme libre : forme 11">
              <a:extLst>
                <a:ext uri="{FF2B5EF4-FFF2-40B4-BE49-F238E27FC236}">
                  <a16:creationId xmlns:a16="http://schemas.microsoft.com/office/drawing/2014/main" id="{1EB464DC-BE69-4F65-B141-43FCFC49AC68}"/>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grpFill/>
            <a:ln w="7833" cap="flat">
              <a:noFill/>
              <a:prstDash val="solid"/>
              <a:round/>
            </a:ln>
          </p:spPr>
          <p:txBody>
            <a:bodyPr rtlCol="0" anchor="ctr"/>
            <a:lstStyle/>
            <a:p>
              <a:endParaRPr lang="fr-FR" sz="2400"/>
            </a:p>
          </p:txBody>
        </p:sp>
      </p:grpSp>
    </p:spTree>
    <p:extLst>
      <p:ext uri="{BB962C8B-B14F-4D97-AF65-F5344CB8AC3E}">
        <p14:creationId xmlns:p14="http://schemas.microsoft.com/office/powerpoint/2010/main" val="3785152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Title, Content and Numbers (Dar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7276DEF-3CBF-476F-8A84-C6760A5FE884}"/>
              </a:ext>
            </a:extLst>
          </p:cNvPr>
          <p:cNvSpPr/>
          <p:nvPr userDrawn="1"/>
        </p:nvSpPr>
        <p:spPr>
          <a:xfrm>
            <a:off x="0" y="0"/>
            <a:ext cx="3729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a:p>
        </p:txBody>
      </p:sp>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16" name="Espace réservé pour une image  15">
            <a:extLst>
              <a:ext uri="{FF2B5EF4-FFF2-40B4-BE49-F238E27FC236}">
                <a16:creationId xmlns:a16="http://schemas.microsoft.com/office/drawing/2014/main" id="{8BEDC788-81F2-409E-8CE9-FF2A15A91919}"/>
              </a:ext>
            </a:extLst>
          </p:cNvPr>
          <p:cNvSpPr>
            <a:spLocks noGrp="1"/>
          </p:cNvSpPr>
          <p:nvPr>
            <p:ph type="pic" sz="quarter" idx="17"/>
          </p:nvPr>
        </p:nvSpPr>
        <p:spPr>
          <a:xfrm>
            <a:off x="5402083" y="2468972"/>
            <a:ext cx="1379716" cy="1819200"/>
          </a:xfrm>
        </p:spPr>
        <p:txBody>
          <a:bodyPr>
            <a:noAutofit/>
          </a:bodyPr>
          <a:lstStyle>
            <a:lvl1pPr>
              <a:defRPr>
                <a:noFill/>
              </a:defRPr>
            </a:lvl1pPr>
          </a:lstStyle>
          <a:p>
            <a:r>
              <a:rPr lang="en-US" noProof="0"/>
              <a:t>Click icon to add picture</a:t>
            </a:r>
          </a:p>
        </p:txBody>
      </p:sp>
      <p:sp>
        <p:nvSpPr>
          <p:cNvPr id="17" name="Espace réservé du texte 4">
            <a:extLst>
              <a:ext uri="{FF2B5EF4-FFF2-40B4-BE49-F238E27FC236}">
                <a16:creationId xmlns:a16="http://schemas.microsoft.com/office/drawing/2014/main" id="{D96EF966-14FD-41BC-A600-7421C0981677}"/>
              </a:ext>
            </a:extLst>
          </p:cNvPr>
          <p:cNvSpPr>
            <a:spLocks noGrp="1"/>
          </p:cNvSpPr>
          <p:nvPr>
            <p:ph type="body" sz="quarter" idx="23" hasCustomPrompt="1"/>
          </p:nvPr>
        </p:nvSpPr>
        <p:spPr>
          <a:xfrm>
            <a:off x="5402082" y="1584820"/>
            <a:ext cx="1379716" cy="532283"/>
          </a:xfrm>
        </p:spPr>
        <p:txBody>
          <a:bodyPr/>
          <a:lstStyle>
            <a:lvl1pPr algn="l">
              <a:lnSpc>
                <a:spcPct val="110000"/>
              </a:lnSpc>
              <a:defRPr sz="3467"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01</a:t>
            </a:r>
          </a:p>
        </p:txBody>
      </p:sp>
      <p:sp>
        <p:nvSpPr>
          <p:cNvPr id="18" name="Espace réservé du texte 4">
            <a:extLst>
              <a:ext uri="{FF2B5EF4-FFF2-40B4-BE49-F238E27FC236}">
                <a16:creationId xmlns:a16="http://schemas.microsoft.com/office/drawing/2014/main" id="{09C6DAE5-28F5-4BE0-9DAE-75B6B0AC968B}"/>
              </a:ext>
            </a:extLst>
          </p:cNvPr>
          <p:cNvSpPr>
            <a:spLocks noGrp="1"/>
          </p:cNvSpPr>
          <p:nvPr>
            <p:ph type="body" sz="quarter" idx="24"/>
          </p:nvPr>
        </p:nvSpPr>
        <p:spPr>
          <a:xfrm>
            <a:off x="4033427" y="1519091"/>
            <a:ext cx="1178053" cy="531256"/>
          </a:xfrm>
        </p:spPr>
        <p:txBody>
          <a:bodyPr anchor="b">
            <a:noAutofit/>
          </a:bodyPr>
          <a:lstStyle>
            <a:lvl1pPr algn="r">
              <a:lnSpc>
                <a:spcPct val="110000"/>
              </a:lnSpc>
              <a:defRPr sz="1067" cap="all" baseline="0">
                <a:solidFill>
                  <a:schemeClr val="tx1"/>
                </a:solidFill>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19" name="Espace réservé du texte 4">
            <a:extLst>
              <a:ext uri="{FF2B5EF4-FFF2-40B4-BE49-F238E27FC236}">
                <a16:creationId xmlns:a16="http://schemas.microsoft.com/office/drawing/2014/main" id="{DB385219-3623-4C80-90CB-E73147176A63}"/>
              </a:ext>
            </a:extLst>
          </p:cNvPr>
          <p:cNvSpPr>
            <a:spLocks noGrp="1"/>
          </p:cNvSpPr>
          <p:nvPr>
            <p:ph type="body" sz="quarter" idx="25"/>
          </p:nvPr>
        </p:nvSpPr>
        <p:spPr>
          <a:xfrm>
            <a:off x="5402083" y="4587063"/>
            <a:ext cx="1379716"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20" name="Espace réservé pour une image  15">
            <a:extLst>
              <a:ext uri="{FF2B5EF4-FFF2-40B4-BE49-F238E27FC236}">
                <a16:creationId xmlns:a16="http://schemas.microsoft.com/office/drawing/2014/main" id="{E7DD041E-74AB-4E79-8DE2-875A9F1E7DB5}"/>
              </a:ext>
            </a:extLst>
          </p:cNvPr>
          <p:cNvSpPr>
            <a:spLocks noGrp="1"/>
          </p:cNvSpPr>
          <p:nvPr>
            <p:ph type="pic" sz="quarter" idx="26"/>
          </p:nvPr>
        </p:nvSpPr>
        <p:spPr>
          <a:xfrm>
            <a:off x="7061999" y="2468972"/>
            <a:ext cx="1379716" cy="1819200"/>
          </a:xfrm>
        </p:spPr>
        <p:txBody>
          <a:bodyPr>
            <a:noAutofit/>
          </a:bodyPr>
          <a:lstStyle>
            <a:lvl1pPr>
              <a:defRPr>
                <a:noFill/>
              </a:defRPr>
            </a:lvl1pPr>
          </a:lstStyle>
          <a:p>
            <a:r>
              <a:rPr lang="en-US" noProof="0"/>
              <a:t>Click icon to add picture</a:t>
            </a:r>
          </a:p>
        </p:txBody>
      </p:sp>
      <p:sp>
        <p:nvSpPr>
          <p:cNvPr id="21" name="Espace réservé du texte 4">
            <a:extLst>
              <a:ext uri="{FF2B5EF4-FFF2-40B4-BE49-F238E27FC236}">
                <a16:creationId xmlns:a16="http://schemas.microsoft.com/office/drawing/2014/main" id="{065977EE-862D-4B7C-8337-FDC6002343A7}"/>
              </a:ext>
            </a:extLst>
          </p:cNvPr>
          <p:cNvSpPr>
            <a:spLocks noGrp="1"/>
          </p:cNvSpPr>
          <p:nvPr>
            <p:ph type="body" sz="quarter" idx="27" hasCustomPrompt="1"/>
          </p:nvPr>
        </p:nvSpPr>
        <p:spPr>
          <a:xfrm>
            <a:off x="7061999" y="1584820"/>
            <a:ext cx="1379715" cy="532283"/>
          </a:xfrm>
        </p:spPr>
        <p:txBody>
          <a:bodyPr/>
          <a:lstStyle>
            <a:lvl1pPr algn="l">
              <a:lnSpc>
                <a:spcPct val="110000"/>
              </a:lnSpc>
              <a:defRPr sz="3467"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02</a:t>
            </a:r>
          </a:p>
        </p:txBody>
      </p:sp>
      <p:sp>
        <p:nvSpPr>
          <p:cNvPr id="23" name="Espace réservé pour une image  15">
            <a:extLst>
              <a:ext uri="{FF2B5EF4-FFF2-40B4-BE49-F238E27FC236}">
                <a16:creationId xmlns:a16="http://schemas.microsoft.com/office/drawing/2014/main" id="{F89C23CF-B6A6-47AA-A07B-24B1AE35C570}"/>
              </a:ext>
            </a:extLst>
          </p:cNvPr>
          <p:cNvSpPr>
            <a:spLocks noGrp="1"/>
          </p:cNvSpPr>
          <p:nvPr>
            <p:ph type="pic" sz="quarter" idx="29"/>
          </p:nvPr>
        </p:nvSpPr>
        <p:spPr>
          <a:xfrm>
            <a:off x="8721915" y="2468972"/>
            <a:ext cx="1379716" cy="1819200"/>
          </a:xfrm>
        </p:spPr>
        <p:txBody>
          <a:bodyPr>
            <a:noAutofit/>
          </a:bodyPr>
          <a:lstStyle>
            <a:lvl1pPr>
              <a:defRPr>
                <a:noFill/>
              </a:defRPr>
            </a:lvl1pPr>
          </a:lstStyle>
          <a:p>
            <a:r>
              <a:rPr lang="en-US" noProof="0"/>
              <a:t>Click icon to add picture</a:t>
            </a:r>
          </a:p>
        </p:txBody>
      </p:sp>
      <p:sp>
        <p:nvSpPr>
          <p:cNvPr id="24" name="Espace réservé du texte 4">
            <a:extLst>
              <a:ext uri="{FF2B5EF4-FFF2-40B4-BE49-F238E27FC236}">
                <a16:creationId xmlns:a16="http://schemas.microsoft.com/office/drawing/2014/main" id="{637D886D-DA77-4D52-A839-266F7AEEBCE1}"/>
              </a:ext>
            </a:extLst>
          </p:cNvPr>
          <p:cNvSpPr>
            <a:spLocks noGrp="1"/>
          </p:cNvSpPr>
          <p:nvPr>
            <p:ph type="body" sz="quarter" idx="30" hasCustomPrompt="1"/>
          </p:nvPr>
        </p:nvSpPr>
        <p:spPr>
          <a:xfrm>
            <a:off x="8721914" y="1584820"/>
            <a:ext cx="1379713" cy="532283"/>
          </a:xfrm>
        </p:spPr>
        <p:txBody>
          <a:bodyPr/>
          <a:lstStyle>
            <a:lvl1pPr algn="l">
              <a:lnSpc>
                <a:spcPct val="110000"/>
              </a:lnSpc>
              <a:defRPr sz="3467"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03</a:t>
            </a:r>
          </a:p>
        </p:txBody>
      </p:sp>
      <p:sp>
        <p:nvSpPr>
          <p:cNvPr id="26" name="Espace réservé pour une image  15">
            <a:extLst>
              <a:ext uri="{FF2B5EF4-FFF2-40B4-BE49-F238E27FC236}">
                <a16:creationId xmlns:a16="http://schemas.microsoft.com/office/drawing/2014/main" id="{4D28439E-7746-4AA1-A924-0AEC11614B84}"/>
              </a:ext>
            </a:extLst>
          </p:cNvPr>
          <p:cNvSpPr>
            <a:spLocks noGrp="1"/>
          </p:cNvSpPr>
          <p:nvPr>
            <p:ph type="pic" sz="quarter" idx="32"/>
          </p:nvPr>
        </p:nvSpPr>
        <p:spPr>
          <a:xfrm>
            <a:off x="10381831" y="2468972"/>
            <a:ext cx="1379716" cy="1819200"/>
          </a:xfrm>
        </p:spPr>
        <p:txBody>
          <a:bodyPr>
            <a:noAutofit/>
          </a:bodyPr>
          <a:lstStyle>
            <a:lvl1pPr>
              <a:defRPr>
                <a:noFill/>
              </a:defRPr>
            </a:lvl1pPr>
          </a:lstStyle>
          <a:p>
            <a:r>
              <a:rPr lang="en-US" noProof="0"/>
              <a:t>Click icon to add picture</a:t>
            </a:r>
          </a:p>
        </p:txBody>
      </p:sp>
      <p:sp>
        <p:nvSpPr>
          <p:cNvPr id="27" name="Espace réservé du texte 4">
            <a:extLst>
              <a:ext uri="{FF2B5EF4-FFF2-40B4-BE49-F238E27FC236}">
                <a16:creationId xmlns:a16="http://schemas.microsoft.com/office/drawing/2014/main" id="{40E34842-79F1-492E-A94C-F1F0DECB7DB2}"/>
              </a:ext>
            </a:extLst>
          </p:cNvPr>
          <p:cNvSpPr>
            <a:spLocks noGrp="1"/>
          </p:cNvSpPr>
          <p:nvPr>
            <p:ph type="body" sz="quarter" idx="33" hasCustomPrompt="1"/>
          </p:nvPr>
        </p:nvSpPr>
        <p:spPr>
          <a:xfrm>
            <a:off x="10381830" y="1584820"/>
            <a:ext cx="1379713" cy="532283"/>
          </a:xfrm>
        </p:spPr>
        <p:txBody>
          <a:bodyPr/>
          <a:lstStyle>
            <a:lvl1pPr algn="l">
              <a:lnSpc>
                <a:spcPct val="110000"/>
              </a:lnSpc>
              <a:defRPr sz="3467"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04</a:t>
            </a:r>
          </a:p>
        </p:txBody>
      </p:sp>
      <p:sp>
        <p:nvSpPr>
          <p:cNvPr id="33" name="Espace réservé du texte 4">
            <a:extLst>
              <a:ext uri="{FF2B5EF4-FFF2-40B4-BE49-F238E27FC236}">
                <a16:creationId xmlns:a16="http://schemas.microsoft.com/office/drawing/2014/main" id="{3DDB0039-9DEF-41FA-9376-CCCD184F46B0}"/>
              </a:ext>
            </a:extLst>
          </p:cNvPr>
          <p:cNvSpPr>
            <a:spLocks noGrp="1"/>
          </p:cNvSpPr>
          <p:nvPr>
            <p:ph type="body" sz="quarter" idx="35"/>
          </p:nvPr>
        </p:nvSpPr>
        <p:spPr>
          <a:xfrm>
            <a:off x="5402083" y="5039497"/>
            <a:ext cx="1379716"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34" name="Espace réservé du texte 4">
            <a:extLst>
              <a:ext uri="{FF2B5EF4-FFF2-40B4-BE49-F238E27FC236}">
                <a16:creationId xmlns:a16="http://schemas.microsoft.com/office/drawing/2014/main" id="{9F3CCA0F-99FD-49EB-AD69-BB3D91D198E7}"/>
              </a:ext>
            </a:extLst>
          </p:cNvPr>
          <p:cNvSpPr>
            <a:spLocks noGrp="1"/>
          </p:cNvSpPr>
          <p:nvPr>
            <p:ph type="body" sz="quarter" idx="36"/>
          </p:nvPr>
        </p:nvSpPr>
        <p:spPr>
          <a:xfrm>
            <a:off x="7061998" y="4587063"/>
            <a:ext cx="1379716"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35" name="Espace réservé du texte 4">
            <a:extLst>
              <a:ext uri="{FF2B5EF4-FFF2-40B4-BE49-F238E27FC236}">
                <a16:creationId xmlns:a16="http://schemas.microsoft.com/office/drawing/2014/main" id="{2E47962C-C9E2-4FED-BEA8-B8A7A8DD496C}"/>
              </a:ext>
            </a:extLst>
          </p:cNvPr>
          <p:cNvSpPr>
            <a:spLocks noGrp="1"/>
          </p:cNvSpPr>
          <p:nvPr>
            <p:ph type="body" sz="quarter" idx="37"/>
          </p:nvPr>
        </p:nvSpPr>
        <p:spPr>
          <a:xfrm>
            <a:off x="7061998" y="5039497"/>
            <a:ext cx="1379716"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36" name="Espace réservé du texte 4">
            <a:extLst>
              <a:ext uri="{FF2B5EF4-FFF2-40B4-BE49-F238E27FC236}">
                <a16:creationId xmlns:a16="http://schemas.microsoft.com/office/drawing/2014/main" id="{4F25B19E-3945-49B3-BEAB-C69BF39E2303}"/>
              </a:ext>
            </a:extLst>
          </p:cNvPr>
          <p:cNvSpPr>
            <a:spLocks noGrp="1"/>
          </p:cNvSpPr>
          <p:nvPr>
            <p:ph type="body" sz="quarter" idx="38"/>
          </p:nvPr>
        </p:nvSpPr>
        <p:spPr>
          <a:xfrm>
            <a:off x="8721911" y="4587063"/>
            <a:ext cx="1379716"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37" name="Espace réservé du texte 4">
            <a:extLst>
              <a:ext uri="{FF2B5EF4-FFF2-40B4-BE49-F238E27FC236}">
                <a16:creationId xmlns:a16="http://schemas.microsoft.com/office/drawing/2014/main" id="{39A64BFA-75AB-499E-A131-9140B81690A0}"/>
              </a:ext>
            </a:extLst>
          </p:cNvPr>
          <p:cNvSpPr>
            <a:spLocks noGrp="1"/>
          </p:cNvSpPr>
          <p:nvPr>
            <p:ph type="body" sz="quarter" idx="39"/>
          </p:nvPr>
        </p:nvSpPr>
        <p:spPr>
          <a:xfrm>
            <a:off x="8721911" y="5039497"/>
            <a:ext cx="1379716"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38" name="Espace réservé du texte 4">
            <a:extLst>
              <a:ext uri="{FF2B5EF4-FFF2-40B4-BE49-F238E27FC236}">
                <a16:creationId xmlns:a16="http://schemas.microsoft.com/office/drawing/2014/main" id="{3B5F3F20-0254-4AB0-8E67-4CD251DE7CC0}"/>
              </a:ext>
            </a:extLst>
          </p:cNvPr>
          <p:cNvSpPr>
            <a:spLocks noGrp="1"/>
          </p:cNvSpPr>
          <p:nvPr>
            <p:ph type="body" sz="quarter" idx="40"/>
          </p:nvPr>
        </p:nvSpPr>
        <p:spPr>
          <a:xfrm>
            <a:off x="10381823" y="4587063"/>
            <a:ext cx="1379716"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39" name="Espace réservé du texte 4">
            <a:extLst>
              <a:ext uri="{FF2B5EF4-FFF2-40B4-BE49-F238E27FC236}">
                <a16:creationId xmlns:a16="http://schemas.microsoft.com/office/drawing/2014/main" id="{71337317-15B9-4EF3-81D5-FE9D001892D3}"/>
              </a:ext>
            </a:extLst>
          </p:cNvPr>
          <p:cNvSpPr>
            <a:spLocks noGrp="1"/>
          </p:cNvSpPr>
          <p:nvPr>
            <p:ph type="body" sz="quarter" idx="41"/>
          </p:nvPr>
        </p:nvSpPr>
        <p:spPr>
          <a:xfrm>
            <a:off x="10381823" y="5039497"/>
            <a:ext cx="1379716"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28" name="Espace réservé du texte 5">
            <a:extLst>
              <a:ext uri="{FF2B5EF4-FFF2-40B4-BE49-F238E27FC236}">
                <a16:creationId xmlns:a16="http://schemas.microsoft.com/office/drawing/2014/main" id="{D7CFAE1A-FA8C-4F51-A655-9E0F02F24118}"/>
              </a:ext>
            </a:extLst>
          </p:cNvPr>
          <p:cNvSpPr>
            <a:spLocks noGrp="1"/>
          </p:cNvSpPr>
          <p:nvPr>
            <p:ph type="body" sz="quarter" idx="18"/>
          </p:nvPr>
        </p:nvSpPr>
        <p:spPr>
          <a:xfrm>
            <a:off x="4033427" y="425183"/>
            <a:ext cx="7715547"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en-US" noProof="0"/>
              <a:t>Click to edit Master text styles</a:t>
            </a:r>
          </a:p>
        </p:txBody>
      </p:sp>
      <p:sp>
        <p:nvSpPr>
          <p:cNvPr id="29" name="Espace réservé du texte 4">
            <a:extLst>
              <a:ext uri="{FF2B5EF4-FFF2-40B4-BE49-F238E27FC236}">
                <a16:creationId xmlns:a16="http://schemas.microsoft.com/office/drawing/2014/main" id="{5114C6CE-4866-474F-BF86-38E09FF9D45B}"/>
              </a:ext>
            </a:extLst>
          </p:cNvPr>
          <p:cNvSpPr>
            <a:spLocks noGrp="1"/>
          </p:cNvSpPr>
          <p:nvPr>
            <p:ph type="body" sz="quarter" idx="22"/>
          </p:nvPr>
        </p:nvSpPr>
        <p:spPr>
          <a:xfrm>
            <a:off x="444974" y="1577577"/>
            <a:ext cx="2824073" cy="492443"/>
          </a:xfrm>
        </p:spPr>
        <p:txBody>
          <a:bodyPr wrap="square">
            <a:spAutoFit/>
          </a:bodyPr>
          <a:lstStyle>
            <a:lvl1pPr>
              <a:lnSpc>
                <a:spcPct val="100000"/>
              </a:lnSpc>
              <a:spcAft>
                <a:spcPts val="0"/>
              </a:spcAft>
              <a:defRPr sz="16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Click to edit Master text styles</a:t>
            </a:r>
          </a:p>
        </p:txBody>
      </p:sp>
      <p:sp>
        <p:nvSpPr>
          <p:cNvPr id="30" name="Text Placeholder 2">
            <a:extLst>
              <a:ext uri="{FF2B5EF4-FFF2-40B4-BE49-F238E27FC236}">
                <a16:creationId xmlns:a16="http://schemas.microsoft.com/office/drawing/2014/main" id="{351B796C-D9CF-43FC-A477-86A208BBE8F2}"/>
              </a:ext>
            </a:extLst>
          </p:cNvPr>
          <p:cNvSpPr>
            <a:spLocks noGrp="1"/>
          </p:cNvSpPr>
          <p:nvPr>
            <p:ph type="body" sz="quarter" idx="21"/>
          </p:nvPr>
        </p:nvSpPr>
        <p:spPr>
          <a:xfrm>
            <a:off x="442035" y="1943799"/>
            <a:ext cx="2827013" cy="4295223"/>
          </a:xfrm>
        </p:spPr>
        <p:txBody>
          <a:bodyPr/>
          <a:lstStyle>
            <a:lvl1pPr>
              <a:defRPr>
                <a:solidFill>
                  <a:schemeClr val="bg1"/>
                </a:solidFill>
              </a:defRPr>
            </a:lvl1pPr>
            <a:lvl2pPr marL="302392" indent="-302392">
              <a:buFontTx/>
              <a:buBlip>
                <a:blip r:embed="rId4"/>
              </a:buBlip>
              <a:defRPr>
                <a:solidFill>
                  <a:schemeClr val="bg1"/>
                </a:solidFill>
              </a:defRPr>
            </a:lvl2pPr>
            <a:lvl3pPr marL="609585" indent="-302392">
              <a:buFontTx/>
              <a:buBlip>
                <a:blip r:embed="rId4"/>
              </a:buBlip>
              <a:defRPr>
                <a:solidFill>
                  <a:schemeClr val="bg1"/>
                </a:solidFill>
              </a:defRPr>
            </a:lvl3pPr>
            <a:lvl4pPr marL="911977" indent="-302392">
              <a:buFontTx/>
              <a:buBlip>
                <a:blip r:embed="rId4"/>
              </a:buBlip>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AA7C93D6-412D-42D2-B4F0-861F3AFA4F71}"/>
              </a:ext>
            </a:extLst>
          </p:cNvPr>
          <p:cNvSpPr>
            <a:spLocks noGrp="1"/>
          </p:cNvSpPr>
          <p:nvPr>
            <p:ph type="title"/>
          </p:nvPr>
        </p:nvSpPr>
        <p:spPr>
          <a:xfrm>
            <a:off x="441600" y="710401"/>
            <a:ext cx="2827447" cy="748247"/>
          </a:xfrm>
        </p:spPr>
        <p:txBody>
          <a:bodyPr/>
          <a:lstStyle>
            <a:lvl1pPr>
              <a:defRPr>
                <a:solidFill>
                  <a:schemeClr val="bg1"/>
                </a:solidFill>
              </a:defRPr>
            </a:lvl1pPr>
          </a:lstStyle>
          <a:p>
            <a:r>
              <a:rPr lang="en-US"/>
              <a:t>Click to edit Master title style</a:t>
            </a:r>
          </a:p>
        </p:txBody>
      </p:sp>
      <p:grpSp>
        <p:nvGrpSpPr>
          <p:cNvPr id="31" name="Graphique 7">
            <a:extLst>
              <a:ext uri="{FF2B5EF4-FFF2-40B4-BE49-F238E27FC236}">
                <a16:creationId xmlns:a16="http://schemas.microsoft.com/office/drawing/2014/main" id="{0055A07A-E8A5-4FC1-9082-2E1016C97878}"/>
              </a:ext>
            </a:extLst>
          </p:cNvPr>
          <p:cNvGrpSpPr>
            <a:grpSpLocks noChangeAspect="1"/>
          </p:cNvGrpSpPr>
          <p:nvPr userDrawn="1"/>
        </p:nvGrpSpPr>
        <p:grpSpPr>
          <a:xfrm>
            <a:off x="442166" y="6329527"/>
            <a:ext cx="1071853" cy="275084"/>
            <a:chOff x="4768103" y="-471733"/>
            <a:chExt cx="744723" cy="191124"/>
          </a:xfrm>
          <a:solidFill>
            <a:schemeClr val="bg1"/>
          </a:solidFill>
        </p:grpSpPr>
        <p:sp>
          <p:nvSpPr>
            <p:cNvPr id="32" name="Forme libre : forme 9">
              <a:extLst>
                <a:ext uri="{FF2B5EF4-FFF2-40B4-BE49-F238E27FC236}">
                  <a16:creationId xmlns:a16="http://schemas.microsoft.com/office/drawing/2014/main" id="{3CAEBE62-17A4-4CBD-B78D-154B1E270C58}"/>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grpFill/>
            <a:ln w="7833" cap="flat">
              <a:noFill/>
              <a:prstDash val="solid"/>
              <a:round/>
            </a:ln>
          </p:spPr>
          <p:txBody>
            <a:bodyPr rtlCol="0" anchor="ctr"/>
            <a:lstStyle/>
            <a:p>
              <a:endParaRPr lang="fr-FR" sz="2400"/>
            </a:p>
          </p:txBody>
        </p:sp>
        <p:sp>
          <p:nvSpPr>
            <p:cNvPr id="40" name="Forme libre : forme 10">
              <a:extLst>
                <a:ext uri="{FF2B5EF4-FFF2-40B4-BE49-F238E27FC236}">
                  <a16:creationId xmlns:a16="http://schemas.microsoft.com/office/drawing/2014/main" id="{398D76C0-14BC-45A1-BA5D-05C4DA269827}"/>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grpFill/>
            <a:ln w="7833" cap="flat">
              <a:noFill/>
              <a:prstDash val="solid"/>
              <a:round/>
            </a:ln>
          </p:spPr>
          <p:txBody>
            <a:bodyPr rtlCol="0" anchor="ctr"/>
            <a:lstStyle/>
            <a:p>
              <a:endParaRPr lang="fr-FR" sz="2400">
                <a:solidFill>
                  <a:schemeClr val="accent2"/>
                </a:solidFill>
              </a:endParaRPr>
            </a:p>
          </p:txBody>
        </p:sp>
        <p:sp>
          <p:nvSpPr>
            <p:cNvPr id="41" name="Forme libre : forme 11">
              <a:extLst>
                <a:ext uri="{FF2B5EF4-FFF2-40B4-BE49-F238E27FC236}">
                  <a16:creationId xmlns:a16="http://schemas.microsoft.com/office/drawing/2014/main" id="{7734F84F-E2B5-42BC-915A-6FEA20143203}"/>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grpFill/>
            <a:ln w="7833" cap="flat">
              <a:noFill/>
              <a:prstDash val="solid"/>
              <a:round/>
            </a:ln>
          </p:spPr>
          <p:txBody>
            <a:bodyPr rtlCol="0" anchor="ctr"/>
            <a:lstStyle/>
            <a:p>
              <a:endParaRPr lang="fr-FR" sz="2400"/>
            </a:p>
          </p:txBody>
        </p:sp>
      </p:grpSp>
    </p:spTree>
    <p:extLst>
      <p:ext uri="{BB962C8B-B14F-4D97-AF65-F5344CB8AC3E}">
        <p14:creationId xmlns:p14="http://schemas.microsoft.com/office/powerpoint/2010/main" val="2600775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Title, Content and Numbers (Alternative) (Ligh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7276DEF-3CBF-476F-8A84-C6760A5FE884}"/>
              </a:ext>
            </a:extLst>
          </p:cNvPr>
          <p:cNvSpPr/>
          <p:nvPr userDrawn="1"/>
        </p:nvSpPr>
        <p:spPr>
          <a:xfrm>
            <a:off x="0" y="0"/>
            <a:ext cx="3729600" cy="6858000"/>
          </a:xfrm>
          <a:prstGeom prst="rect">
            <a:avLst/>
          </a:prstGeom>
          <a:solidFill>
            <a:srgbClr val="E9E6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a:p>
        </p:txBody>
      </p:sp>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29" name="Espace réservé du texte 4">
            <a:extLst>
              <a:ext uri="{FF2B5EF4-FFF2-40B4-BE49-F238E27FC236}">
                <a16:creationId xmlns:a16="http://schemas.microsoft.com/office/drawing/2014/main" id="{EFA975DA-1F61-4E92-847F-881A6B959F18}"/>
              </a:ext>
            </a:extLst>
          </p:cNvPr>
          <p:cNvSpPr>
            <a:spLocks noGrp="1"/>
          </p:cNvSpPr>
          <p:nvPr>
            <p:ph type="body" sz="quarter" idx="21" hasCustomPrompt="1"/>
          </p:nvPr>
        </p:nvSpPr>
        <p:spPr>
          <a:xfrm>
            <a:off x="4352279" y="2220014"/>
            <a:ext cx="1091851" cy="921277"/>
          </a:xfrm>
        </p:spPr>
        <p:txBody>
          <a:bodyPr>
            <a:spAutoFit/>
          </a:bodyPr>
          <a:lstStyle>
            <a:lvl1pPr algn="l">
              <a:lnSpc>
                <a:spcPct val="110000"/>
              </a:lnSpc>
              <a:defRPr sz="60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01</a:t>
            </a:r>
          </a:p>
        </p:txBody>
      </p:sp>
      <p:sp>
        <p:nvSpPr>
          <p:cNvPr id="30" name="Espace réservé du texte 4">
            <a:extLst>
              <a:ext uri="{FF2B5EF4-FFF2-40B4-BE49-F238E27FC236}">
                <a16:creationId xmlns:a16="http://schemas.microsoft.com/office/drawing/2014/main" id="{F6E50AC3-1EA3-493F-A0D3-634DA300E233}"/>
              </a:ext>
            </a:extLst>
          </p:cNvPr>
          <p:cNvSpPr>
            <a:spLocks noGrp="1"/>
          </p:cNvSpPr>
          <p:nvPr>
            <p:ph type="body" sz="quarter" idx="22"/>
          </p:nvPr>
        </p:nvSpPr>
        <p:spPr>
          <a:xfrm>
            <a:off x="4352279" y="1577578"/>
            <a:ext cx="6459117" cy="245708"/>
          </a:xfrm>
        </p:spPr>
        <p:txBody>
          <a:bodyPr wrap="square">
            <a:spAutoFit/>
          </a:bodyPr>
          <a:lstStyle>
            <a:lvl1pPr algn="l">
              <a:lnSpc>
                <a:spcPct val="110000"/>
              </a:lnSpc>
              <a:defRPr sz="1600">
                <a:solidFill>
                  <a:schemeClr val="tx1"/>
                </a:solidFill>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31" name="Espace réservé du texte 4">
            <a:extLst>
              <a:ext uri="{FF2B5EF4-FFF2-40B4-BE49-F238E27FC236}">
                <a16:creationId xmlns:a16="http://schemas.microsoft.com/office/drawing/2014/main" id="{0E2314AF-F33D-4B84-8412-DF73ECC51E6B}"/>
              </a:ext>
            </a:extLst>
          </p:cNvPr>
          <p:cNvSpPr>
            <a:spLocks noGrp="1"/>
          </p:cNvSpPr>
          <p:nvPr>
            <p:ph type="body" sz="quarter" idx="25" hasCustomPrompt="1"/>
          </p:nvPr>
        </p:nvSpPr>
        <p:spPr>
          <a:xfrm>
            <a:off x="6253081" y="2220014"/>
            <a:ext cx="1091851" cy="921277"/>
          </a:xfrm>
        </p:spPr>
        <p:txBody>
          <a:bodyPr>
            <a:spAutoFit/>
          </a:bodyPr>
          <a:lstStyle>
            <a:lvl1pPr algn="l">
              <a:lnSpc>
                <a:spcPct val="110000"/>
              </a:lnSpc>
              <a:defRPr sz="60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02</a:t>
            </a:r>
          </a:p>
        </p:txBody>
      </p:sp>
      <p:sp>
        <p:nvSpPr>
          <p:cNvPr id="32" name="Espace réservé du texte 4">
            <a:extLst>
              <a:ext uri="{FF2B5EF4-FFF2-40B4-BE49-F238E27FC236}">
                <a16:creationId xmlns:a16="http://schemas.microsoft.com/office/drawing/2014/main" id="{8444AA6E-9EC0-4895-8FC6-4351D2BEE032}"/>
              </a:ext>
            </a:extLst>
          </p:cNvPr>
          <p:cNvSpPr>
            <a:spLocks noGrp="1"/>
          </p:cNvSpPr>
          <p:nvPr>
            <p:ph type="body" sz="quarter" idx="28" hasCustomPrompt="1"/>
          </p:nvPr>
        </p:nvSpPr>
        <p:spPr>
          <a:xfrm>
            <a:off x="8153884" y="2220014"/>
            <a:ext cx="1091851" cy="921277"/>
          </a:xfrm>
        </p:spPr>
        <p:txBody>
          <a:bodyPr>
            <a:spAutoFit/>
          </a:bodyPr>
          <a:lstStyle>
            <a:lvl1pPr algn="l">
              <a:lnSpc>
                <a:spcPct val="110000"/>
              </a:lnSpc>
              <a:defRPr sz="60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03</a:t>
            </a:r>
          </a:p>
        </p:txBody>
      </p:sp>
      <p:sp>
        <p:nvSpPr>
          <p:cNvPr id="33" name="Espace réservé du texte 4">
            <a:extLst>
              <a:ext uri="{FF2B5EF4-FFF2-40B4-BE49-F238E27FC236}">
                <a16:creationId xmlns:a16="http://schemas.microsoft.com/office/drawing/2014/main" id="{E3BC2BD0-41C8-4C7A-BC1B-E444A392D03A}"/>
              </a:ext>
            </a:extLst>
          </p:cNvPr>
          <p:cNvSpPr>
            <a:spLocks noGrp="1"/>
          </p:cNvSpPr>
          <p:nvPr>
            <p:ph type="body" sz="quarter" idx="31" hasCustomPrompt="1"/>
          </p:nvPr>
        </p:nvSpPr>
        <p:spPr>
          <a:xfrm>
            <a:off x="10054688" y="2220014"/>
            <a:ext cx="1091851" cy="921277"/>
          </a:xfrm>
        </p:spPr>
        <p:txBody>
          <a:bodyPr>
            <a:spAutoFit/>
          </a:bodyPr>
          <a:lstStyle>
            <a:lvl1pPr algn="l">
              <a:lnSpc>
                <a:spcPct val="110000"/>
              </a:lnSpc>
              <a:defRPr sz="60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04</a:t>
            </a:r>
          </a:p>
        </p:txBody>
      </p:sp>
      <p:sp>
        <p:nvSpPr>
          <p:cNvPr id="38" name="Espace réservé du texte 4">
            <a:extLst>
              <a:ext uri="{FF2B5EF4-FFF2-40B4-BE49-F238E27FC236}">
                <a16:creationId xmlns:a16="http://schemas.microsoft.com/office/drawing/2014/main" id="{E6118210-A598-4833-8C53-BBA66CF5796F}"/>
              </a:ext>
            </a:extLst>
          </p:cNvPr>
          <p:cNvSpPr>
            <a:spLocks noGrp="1"/>
          </p:cNvSpPr>
          <p:nvPr>
            <p:ph type="body" sz="quarter" idx="40"/>
          </p:nvPr>
        </p:nvSpPr>
        <p:spPr>
          <a:xfrm>
            <a:off x="4352279" y="3269349"/>
            <a:ext cx="1694284"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39" name="Espace réservé du texte 4">
            <a:extLst>
              <a:ext uri="{FF2B5EF4-FFF2-40B4-BE49-F238E27FC236}">
                <a16:creationId xmlns:a16="http://schemas.microsoft.com/office/drawing/2014/main" id="{140FC0A1-6231-4649-9573-C6772F9B84BC}"/>
              </a:ext>
            </a:extLst>
          </p:cNvPr>
          <p:cNvSpPr>
            <a:spLocks noGrp="1"/>
          </p:cNvSpPr>
          <p:nvPr>
            <p:ph type="body" sz="quarter" idx="41"/>
          </p:nvPr>
        </p:nvSpPr>
        <p:spPr>
          <a:xfrm>
            <a:off x="4352279" y="3721782"/>
            <a:ext cx="1694284"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40" name="Espace réservé du texte 4">
            <a:extLst>
              <a:ext uri="{FF2B5EF4-FFF2-40B4-BE49-F238E27FC236}">
                <a16:creationId xmlns:a16="http://schemas.microsoft.com/office/drawing/2014/main" id="{2DAC1528-CEDA-41B5-AAAF-B8FF60A576A9}"/>
              </a:ext>
            </a:extLst>
          </p:cNvPr>
          <p:cNvSpPr>
            <a:spLocks noGrp="1"/>
          </p:cNvSpPr>
          <p:nvPr>
            <p:ph type="body" sz="quarter" idx="42"/>
          </p:nvPr>
        </p:nvSpPr>
        <p:spPr>
          <a:xfrm>
            <a:off x="6253082" y="3269349"/>
            <a:ext cx="1694284"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41" name="Espace réservé du texte 4">
            <a:extLst>
              <a:ext uri="{FF2B5EF4-FFF2-40B4-BE49-F238E27FC236}">
                <a16:creationId xmlns:a16="http://schemas.microsoft.com/office/drawing/2014/main" id="{5FFDA929-E8A8-4AC0-99CE-44C3C6910AE5}"/>
              </a:ext>
            </a:extLst>
          </p:cNvPr>
          <p:cNvSpPr>
            <a:spLocks noGrp="1"/>
          </p:cNvSpPr>
          <p:nvPr>
            <p:ph type="body" sz="quarter" idx="43"/>
          </p:nvPr>
        </p:nvSpPr>
        <p:spPr>
          <a:xfrm>
            <a:off x="6253082" y="3721782"/>
            <a:ext cx="1694284"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42" name="Espace réservé du texte 4">
            <a:extLst>
              <a:ext uri="{FF2B5EF4-FFF2-40B4-BE49-F238E27FC236}">
                <a16:creationId xmlns:a16="http://schemas.microsoft.com/office/drawing/2014/main" id="{9709CCCA-F00B-45D4-9788-1FBC4F09AA09}"/>
              </a:ext>
            </a:extLst>
          </p:cNvPr>
          <p:cNvSpPr>
            <a:spLocks noGrp="1"/>
          </p:cNvSpPr>
          <p:nvPr>
            <p:ph type="body" sz="quarter" idx="44"/>
          </p:nvPr>
        </p:nvSpPr>
        <p:spPr>
          <a:xfrm>
            <a:off x="8153886" y="3269349"/>
            <a:ext cx="1694284"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43" name="Espace réservé du texte 4">
            <a:extLst>
              <a:ext uri="{FF2B5EF4-FFF2-40B4-BE49-F238E27FC236}">
                <a16:creationId xmlns:a16="http://schemas.microsoft.com/office/drawing/2014/main" id="{B5E93FAA-61CE-40AC-8738-0DE2C5E1F424}"/>
              </a:ext>
            </a:extLst>
          </p:cNvPr>
          <p:cNvSpPr>
            <a:spLocks noGrp="1"/>
          </p:cNvSpPr>
          <p:nvPr>
            <p:ph type="body" sz="quarter" idx="45"/>
          </p:nvPr>
        </p:nvSpPr>
        <p:spPr>
          <a:xfrm>
            <a:off x="8153886" y="3721782"/>
            <a:ext cx="1694284"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44" name="Espace réservé du texte 4">
            <a:extLst>
              <a:ext uri="{FF2B5EF4-FFF2-40B4-BE49-F238E27FC236}">
                <a16:creationId xmlns:a16="http://schemas.microsoft.com/office/drawing/2014/main" id="{14A4C1F7-829A-4567-999B-287472F1F401}"/>
              </a:ext>
            </a:extLst>
          </p:cNvPr>
          <p:cNvSpPr>
            <a:spLocks noGrp="1"/>
          </p:cNvSpPr>
          <p:nvPr>
            <p:ph type="body" sz="quarter" idx="46"/>
          </p:nvPr>
        </p:nvSpPr>
        <p:spPr>
          <a:xfrm>
            <a:off x="10054690" y="3269349"/>
            <a:ext cx="1694284"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45" name="Espace réservé du texte 4">
            <a:extLst>
              <a:ext uri="{FF2B5EF4-FFF2-40B4-BE49-F238E27FC236}">
                <a16:creationId xmlns:a16="http://schemas.microsoft.com/office/drawing/2014/main" id="{A4030E47-E75C-4A3D-9FAD-95FD358BD577}"/>
              </a:ext>
            </a:extLst>
          </p:cNvPr>
          <p:cNvSpPr>
            <a:spLocks noGrp="1"/>
          </p:cNvSpPr>
          <p:nvPr>
            <p:ph type="body" sz="quarter" idx="47"/>
          </p:nvPr>
        </p:nvSpPr>
        <p:spPr>
          <a:xfrm>
            <a:off x="10054690" y="3721782"/>
            <a:ext cx="1694284"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23" name="Espace réservé du texte 5">
            <a:extLst>
              <a:ext uri="{FF2B5EF4-FFF2-40B4-BE49-F238E27FC236}">
                <a16:creationId xmlns:a16="http://schemas.microsoft.com/office/drawing/2014/main" id="{7FA14FD7-95C9-4327-B716-189176F2E3E3}"/>
              </a:ext>
            </a:extLst>
          </p:cNvPr>
          <p:cNvSpPr>
            <a:spLocks noGrp="1"/>
          </p:cNvSpPr>
          <p:nvPr>
            <p:ph type="body" sz="quarter" idx="18"/>
          </p:nvPr>
        </p:nvSpPr>
        <p:spPr>
          <a:xfrm>
            <a:off x="4033427" y="425183"/>
            <a:ext cx="7715547"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en-US" noProof="0"/>
              <a:t>Click to edit Master text styles</a:t>
            </a:r>
          </a:p>
        </p:txBody>
      </p:sp>
      <p:sp>
        <p:nvSpPr>
          <p:cNvPr id="24" name="Espace réservé du texte 4">
            <a:extLst>
              <a:ext uri="{FF2B5EF4-FFF2-40B4-BE49-F238E27FC236}">
                <a16:creationId xmlns:a16="http://schemas.microsoft.com/office/drawing/2014/main" id="{CBC1E183-B986-4005-B87A-30E837CB27F1}"/>
              </a:ext>
            </a:extLst>
          </p:cNvPr>
          <p:cNvSpPr>
            <a:spLocks noGrp="1"/>
          </p:cNvSpPr>
          <p:nvPr>
            <p:ph type="body" sz="quarter" idx="48"/>
          </p:nvPr>
        </p:nvSpPr>
        <p:spPr>
          <a:xfrm>
            <a:off x="444974" y="1577577"/>
            <a:ext cx="2824073" cy="492443"/>
          </a:xfrm>
        </p:spPr>
        <p:txBody>
          <a:bodyPr wrap="square">
            <a:spAutoFit/>
          </a:bodyPr>
          <a:lstStyle>
            <a:lvl1pPr>
              <a:lnSpc>
                <a:spcPct val="100000"/>
              </a:lnSpc>
              <a:spcAft>
                <a:spcPts val="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Click to edit Master text styles</a:t>
            </a:r>
          </a:p>
        </p:txBody>
      </p:sp>
      <p:sp>
        <p:nvSpPr>
          <p:cNvPr id="25" name="Text Placeholder 2">
            <a:extLst>
              <a:ext uri="{FF2B5EF4-FFF2-40B4-BE49-F238E27FC236}">
                <a16:creationId xmlns:a16="http://schemas.microsoft.com/office/drawing/2014/main" id="{61183799-5968-4FC4-B6D2-F8DDF1F8685C}"/>
              </a:ext>
            </a:extLst>
          </p:cNvPr>
          <p:cNvSpPr>
            <a:spLocks noGrp="1"/>
          </p:cNvSpPr>
          <p:nvPr>
            <p:ph type="body" sz="quarter" idx="49"/>
          </p:nvPr>
        </p:nvSpPr>
        <p:spPr>
          <a:xfrm>
            <a:off x="442034" y="1943799"/>
            <a:ext cx="2827447" cy="4295223"/>
          </a:xfrm>
        </p:spPr>
        <p:txBody>
          <a:bodyPr/>
          <a:lstStyle>
            <a:lvl1pPr>
              <a:defRPr>
                <a:solidFill>
                  <a:schemeClr val="tx1"/>
                </a:solidFill>
              </a:defRPr>
            </a:lvl1pPr>
            <a:lvl2pPr marL="302392" indent="-302392">
              <a:buFontTx/>
              <a:buBlip>
                <a:blip r:embed="rId4"/>
              </a:buBlip>
              <a:defRPr>
                <a:solidFill>
                  <a:schemeClr val="tx1"/>
                </a:solidFill>
              </a:defRPr>
            </a:lvl2pPr>
            <a:lvl3pPr marL="609585" indent="-302392">
              <a:buFontTx/>
              <a:buBlip>
                <a:blip r:embed="rId4"/>
              </a:buBlip>
              <a:defRPr>
                <a:solidFill>
                  <a:schemeClr val="tx1"/>
                </a:solidFill>
              </a:defRPr>
            </a:lvl3pPr>
            <a:lvl4pPr marL="911977" indent="-302392">
              <a:buFontTx/>
              <a:buBlip>
                <a:blip r:embed="rId4"/>
              </a:buBlip>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B60C5BA-4E6C-49B9-BC13-AE34B754C3AB}"/>
              </a:ext>
            </a:extLst>
          </p:cNvPr>
          <p:cNvSpPr>
            <a:spLocks noGrp="1"/>
          </p:cNvSpPr>
          <p:nvPr>
            <p:ph type="title"/>
          </p:nvPr>
        </p:nvSpPr>
        <p:spPr>
          <a:xfrm>
            <a:off x="441600" y="710401"/>
            <a:ext cx="2827447" cy="748247"/>
          </a:xfrm>
        </p:spPr>
        <p:txBody>
          <a:bodyPr/>
          <a:lstStyle>
            <a:lvl1pPr>
              <a:defRPr>
                <a:solidFill>
                  <a:schemeClr val="tx1"/>
                </a:solidFill>
              </a:defRPr>
            </a:lvl1pPr>
          </a:lstStyle>
          <a:p>
            <a:r>
              <a:rPr lang="en-US"/>
              <a:t>Click to edit Master title style</a:t>
            </a:r>
          </a:p>
        </p:txBody>
      </p:sp>
      <p:grpSp>
        <p:nvGrpSpPr>
          <p:cNvPr id="35" name="Graphique 7">
            <a:extLst>
              <a:ext uri="{FF2B5EF4-FFF2-40B4-BE49-F238E27FC236}">
                <a16:creationId xmlns:a16="http://schemas.microsoft.com/office/drawing/2014/main" id="{5AC15C66-D7EB-4500-A551-9FCE3A2D9B84}"/>
              </a:ext>
            </a:extLst>
          </p:cNvPr>
          <p:cNvGrpSpPr>
            <a:grpSpLocks noChangeAspect="1"/>
          </p:cNvGrpSpPr>
          <p:nvPr userDrawn="1"/>
        </p:nvGrpSpPr>
        <p:grpSpPr>
          <a:xfrm>
            <a:off x="442166" y="6329527"/>
            <a:ext cx="1071853" cy="275084"/>
            <a:chOff x="4768103" y="-471733"/>
            <a:chExt cx="744723" cy="191124"/>
          </a:xfrm>
          <a:solidFill>
            <a:srgbClr val="FFFFFF"/>
          </a:solidFill>
        </p:grpSpPr>
        <p:sp>
          <p:nvSpPr>
            <p:cNvPr id="36" name="Forme libre : forme 9">
              <a:extLst>
                <a:ext uri="{FF2B5EF4-FFF2-40B4-BE49-F238E27FC236}">
                  <a16:creationId xmlns:a16="http://schemas.microsoft.com/office/drawing/2014/main" id="{DAF98B67-E81F-4FBA-B764-933BBFE9CB5D}"/>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fr-FR" sz="2400"/>
            </a:p>
          </p:txBody>
        </p:sp>
        <p:sp>
          <p:nvSpPr>
            <p:cNvPr id="37" name="Forme libre : forme 10">
              <a:extLst>
                <a:ext uri="{FF2B5EF4-FFF2-40B4-BE49-F238E27FC236}">
                  <a16:creationId xmlns:a16="http://schemas.microsoft.com/office/drawing/2014/main" id="{C543963D-5473-4E97-AA1B-110116F53F39}"/>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solidFill>
              <a:schemeClr val="accent2"/>
            </a:solidFill>
            <a:ln w="7833" cap="flat">
              <a:noFill/>
              <a:prstDash val="solid"/>
              <a:round/>
            </a:ln>
          </p:spPr>
          <p:txBody>
            <a:bodyPr rtlCol="0" anchor="ctr"/>
            <a:lstStyle/>
            <a:p>
              <a:endParaRPr lang="fr-FR" sz="2400">
                <a:solidFill>
                  <a:schemeClr val="accent2"/>
                </a:solidFill>
              </a:endParaRPr>
            </a:p>
          </p:txBody>
        </p:sp>
        <p:sp>
          <p:nvSpPr>
            <p:cNvPr id="47" name="Forme libre : forme 11">
              <a:extLst>
                <a:ext uri="{FF2B5EF4-FFF2-40B4-BE49-F238E27FC236}">
                  <a16:creationId xmlns:a16="http://schemas.microsoft.com/office/drawing/2014/main" id="{3C560FE1-3142-4294-8909-8B9B8E77CFF7}"/>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solidFill>
              <a:schemeClr val="accent2"/>
            </a:solidFill>
            <a:ln w="7833" cap="flat">
              <a:noFill/>
              <a:prstDash val="solid"/>
              <a:round/>
            </a:ln>
          </p:spPr>
          <p:txBody>
            <a:bodyPr rtlCol="0" anchor="ctr"/>
            <a:lstStyle/>
            <a:p>
              <a:endParaRPr lang="fr-FR" sz="2400"/>
            </a:p>
          </p:txBody>
        </p:sp>
      </p:grpSp>
    </p:spTree>
    <p:extLst>
      <p:ext uri="{BB962C8B-B14F-4D97-AF65-F5344CB8AC3E}">
        <p14:creationId xmlns:p14="http://schemas.microsoft.com/office/powerpoint/2010/main" val="2397240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Title, Content and Numbers (Alternative) (Purp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7276DEF-3CBF-476F-8A84-C6760A5FE884}"/>
              </a:ext>
            </a:extLst>
          </p:cNvPr>
          <p:cNvSpPr/>
          <p:nvPr userDrawn="1"/>
        </p:nvSpPr>
        <p:spPr>
          <a:xfrm>
            <a:off x="0" y="0"/>
            <a:ext cx="37296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a:p>
        </p:txBody>
      </p:sp>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29" name="Espace réservé du texte 4">
            <a:extLst>
              <a:ext uri="{FF2B5EF4-FFF2-40B4-BE49-F238E27FC236}">
                <a16:creationId xmlns:a16="http://schemas.microsoft.com/office/drawing/2014/main" id="{EFA975DA-1F61-4E92-847F-881A6B959F18}"/>
              </a:ext>
            </a:extLst>
          </p:cNvPr>
          <p:cNvSpPr>
            <a:spLocks noGrp="1"/>
          </p:cNvSpPr>
          <p:nvPr>
            <p:ph type="body" sz="quarter" idx="21" hasCustomPrompt="1"/>
          </p:nvPr>
        </p:nvSpPr>
        <p:spPr>
          <a:xfrm>
            <a:off x="4352279" y="2220014"/>
            <a:ext cx="1091851" cy="921277"/>
          </a:xfrm>
        </p:spPr>
        <p:txBody>
          <a:bodyPr>
            <a:spAutoFit/>
          </a:bodyPr>
          <a:lstStyle>
            <a:lvl1pPr algn="l">
              <a:lnSpc>
                <a:spcPct val="110000"/>
              </a:lnSpc>
              <a:defRPr sz="60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01</a:t>
            </a:r>
          </a:p>
        </p:txBody>
      </p:sp>
      <p:sp>
        <p:nvSpPr>
          <p:cNvPr id="30" name="Espace réservé du texte 4">
            <a:extLst>
              <a:ext uri="{FF2B5EF4-FFF2-40B4-BE49-F238E27FC236}">
                <a16:creationId xmlns:a16="http://schemas.microsoft.com/office/drawing/2014/main" id="{F6E50AC3-1EA3-493F-A0D3-634DA300E233}"/>
              </a:ext>
            </a:extLst>
          </p:cNvPr>
          <p:cNvSpPr>
            <a:spLocks noGrp="1"/>
          </p:cNvSpPr>
          <p:nvPr>
            <p:ph type="body" sz="quarter" idx="22"/>
          </p:nvPr>
        </p:nvSpPr>
        <p:spPr>
          <a:xfrm>
            <a:off x="4352279" y="1577578"/>
            <a:ext cx="6459117" cy="245708"/>
          </a:xfrm>
        </p:spPr>
        <p:txBody>
          <a:bodyPr wrap="square">
            <a:spAutoFit/>
          </a:bodyPr>
          <a:lstStyle>
            <a:lvl1pPr algn="l">
              <a:lnSpc>
                <a:spcPct val="110000"/>
              </a:lnSpc>
              <a:defRPr sz="1600">
                <a:solidFill>
                  <a:schemeClr val="tx1"/>
                </a:solidFill>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31" name="Espace réservé du texte 4">
            <a:extLst>
              <a:ext uri="{FF2B5EF4-FFF2-40B4-BE49-F238E27FC236}">
                <a16:creationId xmlns:a16="http://schemas.microsoft.com/office/drawing/2014/main" id="{0E2314AF-F33D-4B84-8412-DF73ECC51E6B}"/>
              </a:ext>
            </a:extLst>
          </p:cNvPr>
          <p:cNvSpPr>
            <a:spLocks noGrp="1"/>
          </p:cNvSpPr>
          <p:nvPr>
            <p:ph type="body" sz="quarter" idx="25" hasCustomPrompt="1"/>
          </p:nvPr>
        </p:nvSpPr>
        <p:spPr>
          <a:xfrm>
            <a:off x="6253081" y="2220014"/>
            <a:ext cx="1091851" cy="921277"/>
          </a:xfrm>
        </p:spPr>
        <p:txBody>
          <a:bodyPr>
            <a:spAutoFit/>
          </a:bodyPr>
          <a:lstStyle>
            <a:lvl1pPr algn="l">
              <a:lnSpc>
                <a:spcPct val="110000"/>
              </a:lnSpc>
              <a:defRPr sz="60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02</a:t>
            </a:r>
          </a:p>
        </p:txBody>
      </p:sp>
      <p:sp>
        <p:nvSpPr>
          <p:cNvPr id="32" name="Espace réservé du texte 4">
            <a:extLst>
              <a:ext uri="{FF2B5EF4-FFF2-40B4-BE49-F238E27FC236}">
                <a16:creationId xmlns:a16="http://schemas.microsoft.com/office/drawing/2014/main" id="{8444AA6E-9EC0-4895-8FC6-4351D2BEE032}"/>
              </a:ext>
            </a:extLst>
          </p:cNvPr>
          <p:cNvSpPr>
            <a:spLocks noGrp="1"/>
          </p:cNvSpPr>
          <p:nvPr>
            <p:ph type="body" sz="quarter" idx="28" hasCustomPrompt="1"/>
          </p:nvPr>
        </p:nvSpPr>
        <p:spPr>
          <a:xfrm>
            <a:off x="8153884" y="2220014"/>
            <a:ext cx="1091851" cy="921277"/>
          </a:xfrm>
        </p:spPr>
        <p:txBody>
          <a:bodyPr>
            <a:spAutoFit/>
          </a:bodyPr>
          <a:lstStyle>
            <a:lvl1pPr algn="l">
              <a:lnSpc>
                <a:spcPct val="110000"/>
              </a:lnSpc>
              <a:defRPr sz="60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03</a:t>
            </a:r>
          </a:p>
        </p:txBody>
      </p:sp>
      <p:sp>
        <p:nvSpPr>
          <p:cNvPr id="33" name="Espace réservé du texte 4">
            <a:extLst>
              <a:ext uri="{FF2B5EF4-FFF2-40B4-BE49-F238E27FC236}">
                <a16:creationId xmlns:a16="http://schemas.microsoft.com/office/drawing/2014/main" id="{E3BC2BD0-41C8-4C7A-BC1B-E444A392D03A}"/>
              </a:ext>
            </a:extLst>
          </p:cNvPr>
          <p:cNvSpPr>
            <a:spLocks noGrp="1"/>
          </p:cNvSpPr>
          <p:nvPr>
            <p:ph type="body" sz="quarter" idx="31" hasCustomPrompt="1"/>
          </p:nvPr>
        </p:nvSpPr>
        <p:spPr>
          <a:xfrm>
            <a:off x="10054688" y="2220014"/>
            <a:ext cx="1091851" cy="921277"/>
          </a:xfrm>
        </p:spPr>
        <p:txBody>
          <a:bodyPr>
            <a:spAutoFit/>
          </a:bodyPr>
          <a:lstStyle>
            <a:lvl1pPr algn="l">
              <a:lnSpc>
                <a:spcPct val="110000"/>
              </a:lnSpc>
              <a:defRPr sz="60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04</a:t>
            </a:r>
          </a:p>
        </p:txBody>
      </p:sp>
      <p:sp>
        <p:nvSpPr>
          <p:cNvPr id="38" name="Espace réservé du texte 4">
            <a:extLst>
              <a:ext uri="{FF2B5EF4-FFF2-40B4-BE49-F238E27FC236}">
                <a16:creationId xmlns:a16="http://schemas.microsoft.com/office/drawing/2014/main" id="{E6118210-A598-4833-8C53-BBA66CF5796F}"/>
              </a:ext>
            </a:extLst>
          </p:cNvPr>
          <p:cNvSpPr>
            <a:spLocks noGrp="1"/>
          </p:cNvSpPr>
          <p:nvPr>
            <p:ph type="body" sz="quarter" idx="40"/>
          </p:nvPr>
        </p:nvSpPr>
        <p:spPr>
          <a:xfrm>
            <a:off x="4352279" y="3269349"/>
            <a:ext cx="1694284"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39" name="Espace réservé du texte 4">
            <a:extLst>
              <a:ext uri="{FF2B5EF4-FFF2-40B4-BE49-F238E27FC236}">
                <a16:creationId xmlns:a16="http://schemas.microsoft.com/office/drawing/2014/main" id="{140FC0A1-6231-4649-9573-C6772F9B84BC}"/>
              </a:ext>
            </a:extLst>
          </p:cNvPr>
          <p:cNvSpPr>
            <a:spLocks noGrp="1"/>
          </p:cNvSpPr>
          <p:nvPr>
            <p:ph type="body" sz="quarter" idx="41"/>
          </p:nvPr>
        </p:nvSpPr>
        <p:spPr>
          <a:xfrm>
            <a:off x="4352279" y="3721782"/>
            <a:ext cx="1694284"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40" name="Espace réservé du texte 4">
            <a:extLst>
              <a:ext uri="{FF2B5EF4-FFF2-40B4-BE49-F238E27FC236}">
                <a16:creationId xmlns:a16="http://schemas.microsoft.com/office/drawing/2014/main" id="{2DAC1528-CEDA-41B5-AAAF-B8FF60A576A9}"/>
              </a:ext>
            </a:extLst>
          </p:cNvPr>
          <p:cNvSpPr>
            <a:spLocks noGrp="1"/>
          </p:cNvSpPr>
          <p:nvPr>
            <p:ph type="body" sz="quarter" idx="42"/>
          </p:nvPr>
        </p:nvSpPr>
        <p:spPr>
          <a:xfrm>
            <a:off x="6253082" y="3269349"/>
            <a:ext cx="1694284"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41" name="Espace réservé du texte 4">
            <a:extLst>
              <a:ext uri="{FF2B5EF4-FFF2-40B4-BE49-F238E27FC236}">
                <a16:creationId xmlns:a16="http://schemas.microsoft.com/office/drawing/2014/main" id="{5FFDA929-E8A8-4AC0-99CE-44C3C6910AE5}"/>
              </a:ext>
            </a:extLst>
          </p:cNvPr>
          <p:cNvSpPr>
            <a:spLocks noGrp="1"/>
          </p:cNvSpPr>
          <p:nvPr>
            <p:ph type="body" sz="quarter" idx="43"/>
          </p:nvPr>
        </p:nvSpPr>
        <p:spPr>
          <a:xfrm>
            <a:off x="6253082" y="3721782"/>
            <a:ext cx="1694284"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42" name="Espace réservé du texte 4">
            <a:extLst>
              <a:ext uri="{FF2B5EF4-FFF2-40B4-BE49-F238E27FC236}">
                <a16:creationId xmlns:a16="http://schemas.microsoft.com/office/drawing/2014/main" id="{9709CCCA-F00B-45D4-9788-1FBC4F09AA09}"/>
              </a:ext>
            </a:extLst>
          </p:cNvPr>
          <p:cNvSpPr>
            <a:spLocks noGrp="1"/>
          </p:cNvSpPr>
          <p:nvPr>
            <p:ph type="body" sz="quarter" idx="44"/>
          </p:nvPr>
        </p:nvSpPr>
        <p:spPr>
          <a:xfrm>
            <a:off x="8153886" y="3269349"/>
            <a:ext cx="1694284"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43" name="Espace réservé du texte 4">
            <a:extLst>
              <a:ext uri="{FF2B5EF4-FFF2-40B4-BE49-F238E27FC236}">
                <a16:creationId xmlns:a16="http://schemas.microsoft.com/office/drawing/2014/main" id="{B5E93FAA-61CE-40AC-8738-0DE2C5E1F424}"/>
              </a:ext>
            </a:extLst>
          </p:cNvPr>
          <p:cNvSpPr>
            <a:spLocks noGrp="1"/>
          </p:cNvSpPr>
          <p:nvPr>
            <p:ph type="body" sz="quarter" idx="45"/>
          </p:nvPr>
        </p:nvSpPr>
        <p:spPr>
          <a:xfrm>
            <a:off x="8153886" y="3721782"/>
            <a:ext cx="1694284"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44" name="Espace réservé du texte 4">
            <a:extLst>
              <a:ext uri="{FF2B5EF4-FFF2-40B4-BE49-F238E27FC236}">
                <a16:creationId xmlns:a16="http://schemas.microsoft.com/office/drawing/2014/main" id="{14A4C1F7-829A-4567-999B-287472F1F401}"/>
              </a:ext>
            </a:extLst>
          </p:cNvPr>
          <p:cNvSpPr>
            <a:spLocks noGrp="1"/>
          </p:cNvSpPr>
          <p:nvPr>
            <p:ph type="body" sz="quarter" idx="46"/>
          </p:nvPr>
        </p:nvSpPr>
        <p:spPr>
          <a:xfrm>
            <a:off x="10054690" y="3269349"/>
            <a:ext cx="1694284"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45" name="Espace réservé du texte 4">
            <a:extLst>
              <a:ext uri="{FF2B5EF4-FFF2-40B4-BE49-F238E27FC236}">
                <a16:creationId xmlns:a16="http://schemas.microsoft.com/office/drawing/2014/main" id="{A4030E47-E75C-4A3D-9FAD-95FD358BD577}"/>
              </a:ext>
            </a:extLst>
          </p:cNvPr>
          <p:cNvSpPr>
            <a:spLocks noGrp="1"/>
          </p:cNvSpPr>
          <p:nvPr>
            <p:ph type="body" sz="quarter" idx="47"/>
          </p:nvPr>
        </p:nvSpPr>
        <p:spPr>
          <a:xfrm>
            <a:off x="10054690" y="3721782"/>
            <a:ext cx="1694284"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23" name="Espace réservé du texte 5">
            <a:extLst>
              <a:ext uri="{FF2B5EF4-FFF2-40B4-BE49-F238E27FC236}">
                <a16:creationId xmlns:a16="http://schemas.microsoft.com/office/drawing/2014/main" id="{7FA14FD7-95C9-4327-B716-189176F2E3E3}"/>
              </a:ext>
            </a:extLst>
          </p:cNvPr>
          <p:cNvSpPr>
            <a:spLocks noGrp="1"/>
          </p:cNvSpPr>
          <p:nvPr>
            <p:ph type="body" sz="quarter" idx="18"/>
          </p:nvPr>
        </p:nvSpPr>
        <p:spPr>
          <a:xfrm>
            <a:off x="4033427" y="425183"/>
            <a:ext cx="7715547"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en-US" noProof="0"/>
              <a:t>Click to edit Master text styles</a:t>
            </a:r>
          </a:p>
        </p:txBody>
      </p:sp>
      <p:grpSp>
        <p:nvGrpSpPr>
          <p:cNvPr id="35" name="Graphique 7">
            <a:extLst>
              <a:ext uri="{FF2B5EF4-FFF2-40B4-BE49-F238E27FC236}">
                <a16:creationId xmlns:a16="http://schemas.microsoft.com/office/drawing/2014/main" id="{8670D0AF-4A05-41F5-A174-F1DCC172E6C4}"/>
              </a:ext>
            </a:extLst>
          </p:cNvPr>
          <p:cNvGrpSpPr>
            <a:grpSpLocks noChangeAspect="1"/>
          </p:cNvGrpSpPr>
          <p:nvPr userDrawn="1"/>
        </p:nvGrpSpPr>
        <p:grpSpPr>
          <a:xfrm>
            <a:off x="442166" y="6329527"/>
            <a:ext cx="1071853" cy="275084"/>
            <a:chOff x="4768103" y="-471733"/>
            <a:chExt cx="744723" cy="191124"/>
          </a:xfrm>
          <a:solidFill>
            <a:schemeClr val="bg1"/>
          </a:solidFill>
        </p:grpSpPr>
        <p:sp>
          <p:nvSpPr>
            <p:cNvPr id="36" name="Forme libre : forme 9">
              <a:extLst>
                <a:ext uri="{FF2B5EF4-FFF2-40B4-BE49-F238E27FC236}">
                  <a16:creationId xmlns:a16="http://schemas.microsoft.com/office/drawing/2014/main" id="{674A82B9-E907-49FC-BC51-EE0E71572E6B}"/>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grpFill/>
            <a:ln w="7833" cap="flat">
              <a:noFill/>
              <a:prstDash val="solid"/>
              <a:round/>
            </a:ln>
          </p:spPr>
          <p:txBody>
            <a:bodyPr rtlCol="0" anchor="ctr"/>
            <a:lstStyle/>
            <a:p>
              <a:endParaRPr lang="fr-FR" sz="2400"/>
            </a:p>
          </p:txBody>
        </p:sp>
        <p:sp>
          <p:nvSpPr>
            <p:cNvPr id="37" name="Forme libre : forme 10">
              <a:extLst>
                <a:ext uri="{FF2B5EF4-FFF2-40B4-BE49-F238E27FC236}">
                  <a16:creationId xmlns:a16="http://schemas.microsoft.com/office/drawing/2014/main" id="{365977A4-5832-45CF-A184-D4324C135EEC}"/>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grpFill/>
            <a:ln w="7833" cap="flat">
              <a:noFill/>
              <a:prstDash val="solid"/>
              <a:round/>
            </a:ln>
          </p:spPr>
          <p:txBody>
            <a:bodyPr rtlCol="0" anchor="ctr"/>
            <a:lstStyle/>
            <a:p>
              <a:endParaRPr lang="fr-FR" sz="2400">
                <a:solidFill>
                  <a:schemeClr val="accent2"/>
                </a:solidFill>
              </a:endParaRPr>
            </a:p>
          </p:txBody>
        </p:sp>
        <p:sp>
          <p:nvSpPr>
            <p:cNvPr id="47" name="Forme libre : forme 11">
              <a:extLst>
                <a:ext uri="{FF2B5EF4-FFF2-40B4-BE49-F238E27FC236}">
                  <a16:creationId xmlns:a16="http://schemas.microsoft.com/office/drawing/2014/main" id="{5471ED42-9DE8-447E-9480-04E42DA17FEA}"/>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grpFill/>
            <a:ln w="7833" cap="flat">
              <a:noFill/>
              <a:prstDash val="solid"/>
              <a:round/>
            </a:ln>
          </p:spPr>
          <p:txBody>
            <a:bodyPr rtlCol="0" anchor="ctr"/>
            <a:lstStyle/>
            <a:p>
              <a:endParaRPr lang="fr-FR" sz="2400"/>
            </a:p>
          </p:txBody>
        </p:sp>
      </p:grpSp>
      <p:sp>
        <p:nvSpPr>
          <p:cNvPr id="26" name="Espace réservé du texte 4">
            <a:extLst>
              <a:ext uri="{FF2B5EF4-FFF2-40B4-BE49-F238E27FC236}">
                <a16:creationId xmlns:a16="http://schemas.microsoft.com/office/drawing/2014/main" id="{BEB64EF3-BB46-4060-851B-3BDF171213C2}"/>
              </a:ext>
            </a:extLst>
          </p:cNvPr>
          <p:cNvSpPr>
            <a:spLocks noGrp="1"/>
          </p:cNvSpPr>
          <p:nvPr>
            <p:ph type="body" sz="quarter" idx="48"/>
          </p:nvPr>
        </p:nvSpPr>
        <p:spPr>
          <a:xfrm>
            <a:off x="444974" y="1577577"/>
            <a:ext cx="2824073" cy="492443"/>
          </a:xfrm>
        </p:spPr>
        <p:txBody>
          <a:bodyPr wrap="square">
            <a:spAutoFit/>
          </a:bodyPr>
          <a:lstStyle>
            <a:lvl1pPr>
              <a:lnSpc>
                <a:spcPct val="100000"/>
              </a:lnSpc>
              <a:spcAft>
                <a:spcPts val="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Click to edit Master text styles</a:t>
            </a:r>
          </a:p>
        </p:txBody>
      </p:sp>
      <p:sp>
        <p:nvSpPr>
          <p:cNvPr id="27" name="Text Placeholder 2">
            <a:extLst>
              <a:ext uri="{FF2B5EF4-FFF2-40B4-BE49-F238E27FC236}">
                <a16:creationId xmlns:a16="http://schemas.microsoft.com/office/drawing/2014/main" id="{855E673C-6C7F-4EB7-A0E8-9C04C7963949}"/>
              </a:ext>
            </a:extLst>
          </p:cNvPr>
          <p:cNvSpPr>
            <a:spLocks noGrp="1"/>
          </p:cNvSpPr>
          <p:nvPr>
            <p:ph type="body" sz="quarter" idx="49"/>
          </p:nvPr>
        </p:nvSpPr>
        <p:spPr>
          <a:xfrm>
            <a:off x="442035" y="1943799"/>
            <a:ext cx="2827013" cy="4295223"/>
          </a:xfrm>
        </p:spPr>
        <p:txBody>
          <a:bodyPr/>
          <a:lstStyle>
            <a:lvl1pPr>
              <a:defRPr>
                <a:solidFill>
                  <a:schemeClr val="tx1"/>
                </a:solidFill>
              </a:defRPr>
            </a:lvl1pPr>
            <a:lvl2pPr marL="302392" indent="-302392">
              <a:buFontTx/>
              <a:buBlip>
                <a:blip r:embed="rId4">
                  <a:extLst>
                    <a:ext uri="{96DAC541-7B7A-43D3-8B79-37D633B846F1}">
                      <asvg:svgBlip xmlns:asvg="http://schemas.microsoft.com/office/drawing/2016/SVG/main" r:embed="rId5"/>
                    </a:ext>
                  </a:extLst>
                </a:blip>
              </a:buBlip>
              <a:defRPr>
                <a:solidFill>
                  <a:schemeClr val="tx1"/>
                </a:solidFill>
              </a:defRPr>
            </a:lvl2pPr>
            <a:lvl3pPr marL="609585" indent="-302392">
              <a:buFontTx/>
              <a:buBlip>
                <a:blip r:embed="rId4">
                  <a:extLst>
                    <a:ext uri="{96DAC541-7B7A-43D3-8B79-37D633B846F1}">
                      <asvg:svgBlip xmlns:asvg="http://schemas.microsoft.com/office/drawing/2016/SVG/main" r:embed="rId5"/>
                    </a:ext>
                  </a:extLst>
                </a:blip>
              </a:buBlip>
              <a:defRPr>
                <a:solidFill>
                  <a:schemeClr val="tx1"/>
                </a:solidFill>
              </a:defRPr>
            </a:lvl3pPr>
            <a:lvl4pPr marL="911977" indent="-302392">
              <a:buFontTx/>
              <a:buBlip>
                <a:blip r:embed="rId4">
                  <a:extLst>
                    <a:ext uri="{96DAC541-7B7A-43D3-8B79-37D633B846F1}">
                      <asvg:svgBlip xmlns:asvg="http://schemas.microsoft.com/office/drawing/2016/SVG/main" r:embed="rId5"/>
                    </a:ext>
                  </a:extLst>
                </a:blip>
              </a:buBlip>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itle 1">
            <a:extLst>
              <a:ext uri="{FF2B5EF4-FFF2-40B4-BE49-F238E27FC236}">
                <a16:creationId xmlns:a16="http://schemas.microsoft.com/office/drawing/2014/main" id="{30FF51BB-965D-4F61-9692-EE296D3C6611}"/>
              </a:ext>
            </a:extLst>
          </p:cNvPr>
          <p:cNvSpPr>
            <a:spLocks noGrp="1"/>
          </p:cNvSpPr>
          <p:nvPr>
            <p:ph type="title"/>
          </p:nvPr>
        </p:nvSpPr>
        <p:spPr>
          <a:xfrm>
            <a:off x="441600" y="710401"/>
            <a:ext cx="2827447" cy="748247"/>
          </a:xfrm>
        </p:spPr>
        <p:txBody>
          <a:bodyPr/>
          <a:lstStyle>
            <a:lvl1pPr>
              <a:defRPr>
                <a:solidFill>
                  <a:schemeClr val="tx1"/>
                </a:solidFill>
              </a:defRPr>
            </a:lvl1pPr>
          </a:lstStyle>
          <a:p>
            <a:r>
              <a:rPr lang="en-US"/>
              <a:t>Click to edit Master title style</a:t>
            </a:r>
          </a:p>
        </p:txBody>
      </p:sp>
    </p:spTree>
    <p:extLst>
      <p:ext uri="{BB962C8B-B14F-4D97-AF65-F5344CB8AC3E}">
        <p14:creationId xmlns:p14="http://schemas.microsoft.com/office/powerpoint/2010/main" val="1123024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Title, Content and Numbers (Alternativ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7276DEF-3CBF-476F-8A84-C6760A5FE884}"/>
              </a:ext>
            </a:extLst>
          </p:cNvPr>
          <p:cNvSpPr/>
          <p:nvPr userDrawn="1"/>
        </p:nvSpPr>
        <p:spPr>
          <a:xfrm>
            <a:off x="0" y="0"/>
            <a:ext cx="3729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a:p>
        </p:txBody>
      </p:sp>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29" name="Espace réservé du texte 4">
            <a:extLst>
              <a:ext uri="{FF2B5EF4-FFF2-40B4-BE49-F238E27FC236}">
                <a16:creationId xmlns:a16="http://schemas.microsoft.com/office/drawing/2014/main" id="{EFA975DA-1F61-4E92-847F-881A6B959F18}"/>
              </a:ext>
            </a:extLst>
          </p:cNvPr>
          <p:cNvSpPr>
            <a:spLocks noGrp="1"/>
          </p:cNvSpPr>
          <p:nvPr>
            <p:ph type="body" sz="quarter" idx="21" hasCustomPrompt="1"/>
          </p:nvPr>
        </p:nvSpPr>
        <p:spPr>
          <a:xfrm>
            <a:off x="4352279" y="2220014"/>
            <a:ext cx="1091851" cy="921277"/>
          </a:xfrm>
        </p:spPr>
        <p:txBody>
          <a:bodyPr>
            <a:spAutoFit/>
          </a:bodyPr>
          <a:lstStyle>
            <a:lvl1pPr algn="l">
              <a:lnSpc>
                <a:spcPct val="110000"/>
              </a:lnSpc>
              <a:defRPr sz="60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01</a:t>
            </a:r>
          </a:p>
        </p:txBody>
      </p:sp>
      <p:sp>
        <p:nvSpPr>
          <p:cNvPr id="30" name="Espace réservé du texte 4">
            <a:extLst>
              <a:ext uri="{FF2B5EF4-FFF2-40B4-BE49-F238E27FC236}">
                <a16:creationId xmlns:a16="http://schemas.microsoft.com/office/drawing/2014/main" id="{F6E50AC3-1EA3-493F-A0D3-634DA300E233}"/>
              </a:ext>
            </a:extLst>
          </p:cNvPr>
          <p:cNvSpPr>
            <a:spLocks noGrp="1"/>
          </p:cNvSpPr>
          <p:nvPr>
            <p:ph type="body" sz="quarter" idx="22"/>
          </p:nvPr>
        </p:nvSpPr>
        <p:spPr>
          <a:xfrm>
            <a:off x="4352279" y="1577578"/>
            <a:ext cx="6459117" cy="245708"/>
          </a:xfrm>
        </p:spPr>
        <p:txBody>
          <a:bodyPr wrap="square">
            <a:spAutoFit/>
          </a:bodyPr>
          <a:lstStyle>
            <a:lvl1pPr algn="l">
              <a:lnSpc>
                <a:spcPct val="110000"/>
              </a:lnSpc>
              <a:defRPr sz="1600">
                <a:solidFill>
                  <a:schemeClr val="tx1"/>
                </a:solidFill>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31" name="Espace réservé du texte 4">
            <a:extLst>
              <a:ext uri="{FF2B5EF4-FFF2-40B4-BE49-F238E27FC236}">
                <a16:creationId xmlns:a16="http://schemas.microsoft.com/office/drawing/2014/main" id="{0E2314AF-F33D-4B84-8412-DF73ECC51E6B}"/>
              </a:ext>
            </a:extLst>
          </p:cNvPr>
          <p:cNvSpPr>
            <a:spLocks noGrp="1"/>
          </p:cNvSpPr>
          <p:nvPr>
            <p:ph type="body" sz="quarter" idx="25" hasCustomPrompt="1"/>
          </p:nvPr>
        </p:nvSpPr>
        <p:spPr>
          <a:xfrm>
            <a:off x="6253081" y="2220014"/>
            <a:ext cx="1091851" cy="921277"/>
          </a:xfrm>
        </p:spPr>
        <p:txBody>
          <a:bodyPr>
            <a:spAutoFit/>
          </a:bodyPr>
          <a:lstStyle>
            <a:lvl1pPr algn="l">
              <a:lnSpc>
                <a:spcPct val="110000"/>
              </a:lnSpc>
              <a:defRPr sz="60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02</a:t>
            </a:r>
          </a:p>
        </p:txBody>
      </p:sp>
      <p:sp>
        <p:nvSpPr>
          <p:cNvPr id="32" name="Espace réservé du texte 4">
            <a:extLst>
              <a:ext uri="{FF2B5EF4-FFF2-40B4-BE49-F238E27FC236}">
                <a16:creationId xmlns:a16="http://schemas.microsoft.com/office/drawing/2014/main" id="{8444AA6E-9EC0-4895-8FC6-4351D2BEE032}"/>
              </a:ext>
            </a:extLst>
          </p:cNvPr>
          <p:cNvSpPr>
            <a:spLocks noGrp="1"/>
          </p:cNvSpPr>
          <p:nvPr>
            <p:ph type="body" sz="quarter" idx="28" hasCustomPrompt="1"/>
          </p:nvPr>
        </p:nvSpPr>
        <p:spPr>
          <a:xfrm>
            <a:off x="8153884" y="2220014"/>
            <a:ext cx="1091851" cy="921277"/>
          </a:xfrm>
        </p:spPr>
        <p:txBody>
          <a:bodyPr>
            <a:spAutoFit/>
          </a:bodyPr>
          <a:lstStyle>
            <a:lvl1pPr algn="l">
              <a:lnSpc>
                <a:spcPct val="110000"/>
              </a:lnSpc>
              <a:defRPr sz="60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03</a:t>
            </a:r>
          </a:p>
        </p:txBody>
      </p:sp>
      <p:sp>
        <p:nvSpPr>
          <p:cNvPr id="33" name="Espace réservé du texte 4">
            <a:extLst>
              <a:ext uri="{FF2B5EF4-FFF2-40B4-BE49-F238E27FC236}">
                <a16:creationId xmlns:a16="http://schemas.microsoft.com/office/drawing/2014/main" id="{E3BC2BD0-41C8-4C7A-BC1B-E444A392D03A}"/>
              </a:ext>
            </a:extLst>
          </p:cNvPr>
          <p:cNvSpPr>
            <a:spLocks noGrp="1"/>
          </p:cNvSpPr>
          <p:nvPr>
            <p:ph type="body" sz="quarter" idx="31" hasCustomPrompt="1"/>
          </p:nvPr>
        </p:nvSpPr>
        <p:spPr>
          <a:xfrm>
            <a:off x="10054688" y="2220014"/>
            <a:ext cx="1091851" cy="921277"/>
          </a:xfrm>
        </p:spPr>
        <p:txBody>
          <a:bodyPr>
            <a:spAutoFit/>
          </a:bodyPr>
          <a:lstStyle>
            <a:lvl1pPr algn="l">
              <a:lnSpc>
                <a:spcPct val="110000"/>
              </a:lnSpc>
              <a:defRPr sz="60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04</a:t>
            </a:r>
          </a:p>
        </p:txBody>
      </p:sp>
      <p:sp>
        <p:nvSpPr>
          <p:cNvPr id="38" name="Espace réservé du texte 4">
            <a:extLst>
              <a:ext uri="{FF2B5EF4-FFF2-40B4-BE49-F238E27FC236}">
                <a16:creationId xmlns:a16="http://schemas.microsoft.com/office/drawing/2014/main" id="{E6118210-A598-4833-8C53-BBA66CF5796F}"/>
              </a:ext>
            </a:extLst>
          </p:cNvPr>
          <p:cNvSpPr>
            <a:spLocks noGrp="1"/>
          </p:cNvSpPr>
          <p:nvPr>
            <p:ph type="body" sz="quarter" idx="40"/>
          </p:nvPr>
        </p:nvSpPr>
        <p:spPr>
          <a:xfrm>
            <a:off x="4352279" y="3269349"/>
            <a:ext cx="1694284"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39" name="Espace réservé du texte 4">
            <a:extLst>
              <a:ext uri="{FF2B5EF4-FFF2-40B4-BE49-F238E27FC236}">
                <a16:creationId xmlns:a16="http://schemas.microsoft.com/office/drawing/2014/main" id="{140FC0A1-6231-4649-9573-C6772F9B84BC}"/>
              </a:ext>
            </a:extLst>
          </p:cNvPr>
          <p:cNvSpPr>
            <a:spLocks noGrp="1"/>
          </p:cNvSpPr>
          <p:nvPr>
            <p:ph type="body" sz="quarter" idx="41"/>
          </p:nvPr>
        </p:nvSpPr>
        <p:spPr>
          <a:xfrm>
            <a:off x="4352279" y="3721782"/>
            <a:ext cx="1694284"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40" name="Espace réservé du texte 4">
            <a:extLst>
              <a:ext uri="{FF2B5EF4-FFF2-40B4-BE49-F238E27FC236}">
                <a16:creationId xmlns:a16="http://schemas.microsoft.com/office/drawing/2014/main" id="{2DAC1528-CEDA-41B5-AAAF-B8FF60A576A9}"/>
              </a:ext>
            </a:extLst>
          </p:cNvPr>
          <p:cNvSpPr>
            <a:spLocks noGrp="1"/>
          </p:cNvSpPr>
          <p:nvPr>
            <p:ph type="body" sz="quarter" idx="42"/>
          </p:nvPr>
        </p:nvSpPr>
        <p:spPr>
          <a:xfrm>
            <a:off x="6253082" y="3269349"/>
            <a:ext cx="1694284"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41" name="Espace réservé du texte 4">
            <a:extLst>
              <a:ext uri="{FF2B5EF4-FFF2-40B4-BE49-F238E27FC236}">
                <a16:creationId xmlns:a16="http://schemas.microsoft.com/office/drawing/2014/main" id="{5FFDA929-E8A8-4AC0-99CE-44C3C6910AE5}"/>
              </a:ext>
            </a:extLst>
          </p:cNvPr>
          <p:cNvSpPr>
            <a:spLocks noGrp="1"/>
          </p:cNvSpPr>
          <p:nvPr>
            <p:ph type="body" sz="quarter" idx="43"/>
          </p:nvPr>
        </p:nvSpPr>
        <p:spPr>
          <a:xfrm>
            <a:off x="6253082" y="3721782"/>
            <a:ext cx="1694284"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42" name="Espace réservé du texte 4">
            <a:extLst>
              <a:ext uri="{FF2B5EF4-FFF2-40B4-BE49-F238E27FC236}">
                <a16:creationId xmlns:a16="http://schemas.microsoft.com/office/drawing/2014/main" id="{9709CCCA-F00B-45D4-9788-1FBC4F09AA09}"/>
              </a:ext>
            </a:extLst>
          </p:cNvPr>
          <p:cNvSpPr>
            <a:spLocks noGrp="1"/>
          </p:cNvSpPr>
          <p:nvPr>
            <p:ph type="body" sz="quarter" idx="44"/>
          </p:nvPr>
        </p:nvSpPr>
        <p:spPr>
          <a:xfrm>
            <a:off x="8153886" y="3269349"/>
            <a:ext cx="1694284"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43" name="Espace réservé du texte 4">
            <a:extLst>
              <a:ext uri="{FF2B5EF4-FFF2-40B4-BE49-F238E27FC236}">
                <a16:creationId xmlns:a16="http://schemas.microsoft.com/office/drawing/2014/main" id="{B5E93FAA-61CE-40AC-8738-0DE2C5E1F424}"/>
              </a:ext>
            </a:extLst>
          </p:cNvPr>
          <p:cNvSpPr>
            <a:spLocks noGrp="1"/>
          </p:cNvSpPr>
          <p:nvPr>
            <p:ph type="body" sz="quarter" idx="45"/>
          </p:nvPr>
        </p:nvSpPr>
        <p:spPr>
          <a:xfrm>
            <a:off x="8153886" y="3721782"/>
            <a:ext cx="1694284"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44" name="Espace réservé du texte 4">
            <a:extLst>
              <a:ext uri="{FF2B5EF4-FFF2-40B4-BE49-F238E27FC236}">
                <a16:creationId xmlns:a16="http://schemas.microsoft.com/office/drawing/2014/main" id="{14A4C1F7-829A-4567-999B-287472F1F401}"/>
              </a:ext>
            </a:extLst>
          </p:cNvPr>
          <p:cNvSpPr>
            <a:spLocks noGrp="1"/>
          </p:cNvSpPr>
          <p:nvPr>
            <p:ph type="body" sz="quarter" idx="46"/>
          </p:nvPr>
        </p:nvSpPr>
        <p:spPr>
          <a:xfrm>
            <a:off x="10054690" y="3269349"/>
            <a:ext cx="1694284"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45" name="Espace réservé du texte 4">
            <a:extLst>
              <a:ext uri="{FF2B5EF4-FFF2-40B4-BE49-F238E27FC236}">
                <a16:creationId xmlns:a16="http://schemas.microsoft.com/office/drawing/2014/main" id="{A4030E47-E75C-4A3D-9FAD-95FD358BD577}"/>
              </a:ext>
            </a:extLst>
          </p:cNvPr>
          <p:cNvSpPr>
            <a:spLocks noGrp="1"/>
          </p:cNvSpPr>
          <p:nvPr>
            <p:ph type="body" sz="quarter" idx="47"/>
          </p:nvPr>
        </p:nvSpPr>
        <p:spPr>
          <a:xfrm>
            <a:off x="10054690" y="3721782"/>
            <a:ext cx="1694284"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23" name="Espace réservé du texte 5">
            <a:extLst>
              <a:ext uri="{FF2B5EF4-FFF2-40B4-BE49-F238E27FC236}">
                <a16:creationId xmlns:a16="http://schemas.microsoft.com/office/drawing/2014/main" id="{7FA14FD7-95C9-4327-B716-189176F2E3E3}"/>
              </a:ext>
            </a:extLst>
          </p:cNvPr>
          <p:cNvSpPr>
            <a:spLocks noGrp="1"/>
          </p:cNvSpPr>
          <p:nvPr>
            <p:ph type="body" sz="quarter" idx="18"/>
          </p:nvPr>
        </p:nvSpPr>
        <p:spPr>
          <a:xfrm>
            <a:off x="4033427" y="425183"/>
            <a:ext cx="7715547"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en-US" noProof="0"/>
              <a:t>Click to edit Master text styles</a:t>
            </a:r>
          </a:p>
        </p:txBody>
      </p:sp>
      <p:sp>
        <p:nvSpPr>
          <p:cNvPr id="24" name="Espace réservé du texte 4">
            <a:extLst>
              <a:ext uri="{FF2B5EF4-FFF2-40B4-BE49-F238E27FC236}">
                <a16:creationId xmlns:a16="http://schemas.microsoft.com/office/drawing/2014/main" id="{CBC1E183-B986-4005-B87A-30E837CB27F1}"/>
              </a:ext>
            </a:extLst>
          </p:cNvPr>
          <p:cNvSpPr>
            <a:spLocks noGrp="1"/>
          </p:cNvSpPr>
          <p:nvPr>
            <p:ph type="body" sz="quarter" idx="48"/>
          </p:nvPr>
        </p:nvSpPr>
        <p:spPr>
          <a:xfrm>
            <a:off x="444974" y="1577577"/>
            <a:ext cx="2824073" cy="492443"/>
          </a:xfrm>
        </p:spPr>
        <p:txBody>
          <a:bodyPr wrap="square">
            <a:spAutoFit/>
          </a:bodyPr>
          <a:lstStyle>
            <a:lvl1pPr>
              <a:lnSpc>
                <a:spcPct val="100000"/>
              </a:lnSpc>
              <a:spcAft>
                <a:spcPts val="0"/>
              </a:spcAft>
              <a:defRPr sz="16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Click to edit Master text styles</a:t>
            </a:r>
          </a:p>
        </p:txBody>
      </p:sp>
      <p:sp>
        <p:nvSpPr>
          <p:cNvPr id="25" name="Text Placeholder 2">
            <a:extLst>
              <a:ext uri="{FF2B5EF4-FFF2-40B4-BE49-F238E27FC236}">
                <a16:creationId xmlns:a16="http://schemas.microsoft.com/office/drawing/2014/main" id="{61183799-5968-4FC4-B6D2-F8DDF1F8685C}"/>
              </a:ext>
            </a:extLst>
          </p:cNvPr>
          <p:cNvSpPr>
            <a:spLocks noGrp="1"/>
          </p:cNvSpPr>
          <p:nvPr>
            <p:ph type="body" sz="quarter" idx="49"/>
          </p:nvPr>
        </p:nvSpPr>
        <p:spPr>
          <a:xfrm>
            <a:off x="442034" y="1943799"/>
            <a:ext cx="2827447" cy="4295223"/>
          </a:xfrm>
        </p:spPr>
        <p:txBody>
          <a:bodyPr/>
          <a:lstStyle>
            <a:lvl1pPr>
              <a:defRPr>
                <a:solidFill>
                  <a:schemeClr val="bg1"/>
                </a:solidFill>
              </a:defRPr>
            </a:lvl1pPr>
            <a:lvl2pPr marL="302392" indent="-302392">
              <a:buFontTx/>
              <a:buBlip>
                <a:blip r:embed="rId4"/>
              </a:buBlip>
              <a:defRPr>
                <a:solidFill>
                  <a:schemeClr val="bg1"/>
                </a:solidFill>
              </a:defRPr>
            </a:lvl2pPr>
            <a:lvl3pPr marL="609585" indent="-302392">
              <a:buFontTx/>
              <a:buBlip>
                <a:blip r:embed="rId4"/>
              </a:buBlip>
              <a:defRPr>
                <a:solidFill>
                  <a:schemeClr val="bg1"/>
                </a:solidFill>
              </a:defRPr>
            </a:lvl3pPr>
            <a:lvl4pPr marL="911977" indent="-302392">
              <a:buFontTx/>
              <a:buBlip>
                <a:blip r:embed="rId4"/>
              </a:buBlip>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B60C5BA-4E6C-49B9-BC13-AE34B754C3AB}"/>
              </a:ext>
            </a:extLst>
          </p:cNvPr>
          <p:cNvSpPr>
            <a:spLocks noGrp="1"/>
          </p:cNvSpPr>
          <p:nvPr>
            <p:ph type="title"/>
          </p:nvPr>
        </p:nvSpPr>
        <p:spPr>
          <a:xfrm>
            <a:off x="441600" y="710401"/>
            <a:ext cx="2827447" cy="748247"/>
          </a:xfrm>
        </p:spPr>
        <p:txBody>
          <a:bodyPr/>
          <a:lstStyle>
            <a:lvl1pPr>
              <a:defRPr>
                <a:solidFill>
                  <a:schemeClr val="bg1"/>
                </a:solidFill>
              </a:defRPr>
            </a:lvl1pPr>
          </a:lstStyle>
          <a:p>
            <a:r>
              <a:rPr lang="en-US"/>
              <a:t>Click to edit Master title style</a:t>
            </a:r>
          </a:p>
        </p:txBody>
      </p:sp>
      <p:grpSp>
        <p:nvGrpSpPr>
          <p:cNvPr id="35" name="Graphique 7">
            <a:extLst>
              <a:ext uri="{FF2B5EF4-FFF2-40B4-BE49-F238E27FC236}">
                <a16:creationId xmlns:a16="http://schemas.microsoft.com/office/drawing/2014/main" id="{92DE48E4-21B7-43C3-B1C8-D1A1E1D11836}"/>
              </a:ext>
            </a:extLst>
          </p:cNvPr>
          <p:cNvGrpSpPr>
            <a:grpSpLocks noChangeAspect="1"/>
          </p:cNvGrpSpPr>
          <p:nvPr userDrawn="1"/>
        </p:nvGrpSpPr>
        <p:grpSpPr>
          <a:xfrm>
            <a:off x="442166" y="6329527"/>
            <a:ext cx="1071853" cy="275084"/>
            <a:chOff x="4768103" y="-471733"/>
            <a:chExt cx="744723" cy="191124"/>
          </a:xfrm>
          <a:solidFill>
            <a:schemeClr val="bg1"/>
          </a:solidFill>
        </p:grpSpPr>
        <p:sp>
          <p:nvSpPr>
            <p:cNvPr id="36" name="Forme libre : forme 9">
              <a:extLst>
                <a:ext uri="{FF2B5EF4-FFF2-40B4-BE49-F238E27FC236}">
                  <a16:creationId xmlns:a16="http://schemas.microsoft.com/office/drawing/2014/main" id="{CF3C004A-12EF-4882-9435-5C8C5CDDA3DC}"/>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grpFill/>
            <a:ln w="7833" cap="flat">
              <a:noFill/>
              <a:prstDash val="solid"/>
              <a:round/>
            </a:ln>
          </p:spPr>
          <p:txBody>
            <a:bodyPr rtlCol="0" anchor="ctr"/>
            <a:lstStyle/>
            <a:p>
              <a:endParaRPr lang="fr-FR" sz="2400"/>
            </a:p>
          </p:txBody>
        </p:sp>
        <p:sp>
          <p:nvSpPr>
            <p:cNvPr id="37" name="Forme libre : forme 10">
              <a:extLst>
                <a:ext uri="{FF2B5EF4-FFF2-40B4-BE49-F238E27FC236}">
                  <a16:creationId xmlns:a16="http://schemas.microsoft.com/office/drawing/2014/main" id="{C854BF86-9CB6-42C3-B52B-E372D3EE21D0}"/>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grpFill/>
            <a:ln w="7833" cap="flat">
              <a:noFill/>
              <a:prstDash val="solid"/>
              <a:round/>
            </a:ln>
          </p:spPr>
          <p:txBody>
            <a:bodyPr rtlCol="0" anchor="ctr"/>
            <a:lstStyle/>
            <a:p>
              <a:endParaRPr lang="fr-FR" sz="2400">
                <a:solidFill>
                  <a:schemeClr val="accent2"/>
                </a:solidFill>
              </a:endParaRPr>
            </a:p>
          </p:txBody>
        </p:sp>
        <p:sp>
          <p:nvSpPr>
            <p:cNvPr id="47" name="Forme libre : forme 11">
              <a:extLst>
                <a:ext uri="{FF2B5EF4-FFF2-40B4-BE49-F238E27FC236}">
                  <a16:creationId xmlns:a16="http://schemas.microsoft.com/office/drawing/2014/main" id="{A41B13E3-A26E-439F-AA34-2A97E1411892}"/>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grpFill/>
            <a:ln w="7833" cap="flat">
              <a:noFill/>
              <a:prstDash val="solid"/>
              <a:round/>
            </a:ln>
          </p:spPr>
          <p:txBody>
            <a:bodyPr rtlCol="0" anchor="ctr"/>
            <a:lstStyle/>
            <a:p>
              <a:endParaRPr lang="fr-FR" sz="2400"/>
            </a:p>
          </p:txBody>
        </p:sp>
      </p:grpSp>
    </p:spTree>
    <p:extLst>
      <p:ext uri="{BB962C8B-B14F-4D97-AF65-F5344CB8AC3E}">
        <p14:creationId xmlns:p14="http://schemas.microsoft.com/office/powerpoint/2010/main" val="2220218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6.xml><?xml version="1.0" encoding="utf-8"?>
<p:sldLayout xmlns:a="http://schemas.openxmlformats.org/drawingml/2006/main" xmlns:r="http://schemas.openxmlformats.org/officeDocument/2006/relationships" xmlns:p="http://schemas.openxmlformats.org/presentationml/2006/main" userDrawn="1">
  <p:cSld name="Visual &amp; Columns">
    <p:spTree>
      <p:nvGrpSpPr>
        <p:cNvPr id="1" name=""/>
        <p:cNvGrpSpPr/>
        <p:nvPr/>
      </p:nvGrpSpPr>
      <p:grpSpPr>
        <a:xfrm>
          <a:off x="0" y="0"/>
          <a:ext cx="0" cy="0"/>
          <a:chOff x="0" y="0"/>
          <a:chExt cx="0" cy="0"/>
        </a:xfrm>
      </p:grpSpPr>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25" name="Espace réservé pour une image  8">
            <a:extLst>
              <a:ext uri="{FF2B5EF4-FFF2-40B4-BE49-F238E27FC236}">
                <a16:creationId xmlns:a16="http://schemas.microsoft.com/office/drawing/2014/main" id="{C39C5CD1-48A3-4FD3-8112-25C19BD8D92B}"/>
              </a:ext>
            </a:extLst>
          </p:cNvPr>
          <p:cNvSpPr>
            <a:spLocks noGrp="1" noChangeAspect="1"/>
          </p:cNvSpPr>
          <p:nvPr>
            <p:ph type="pic" sz="quarter" idx="33"/>
          </p:nvPr>
        </p:nvSpPr>
        <p:spPr>
          <a:xfrm>
            <a:off x="444975" y="1484956"/>
            <a:ext cx="4128000" cy="4098739"/>
          </a:xfrm>
          <a:custGeom>
            <a:avLst/>
            <a:gdLst>
              <a:gd name="connsiteX0" fmla="*/ 2060531 w 4210385"/>
              <a:gd name="connsiteY0" fmla="*/ 0 h 4180540"/>
              <a:gd name="connsiteX1" fmla="*/ 4210385 w 4210385"/>
              <a:gd name="connsiteY1" fmla="*/ 2090481 h 4180540"/>
              <a:gd name="connsiteX2" fmla="*/ 2150107 w 4210385"/>
              <a:gd name="connsiteY2" fmla="*/ 4180540 h 4180540"/>
              <a:gd name="connsiteX3" fmla="*/ 1 w 4210385"/>
              <a:gd name="connsiteY3" fmla="*/ 2090329 h 4180540"/>
              <a:gd name="connsiteX4" fmla="*/ 2060531 w 4210385"/>
              <a:gd name="connsiteY4" fmla="*/ 0 h 4180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0385" h="4180540">
                <a:moveTo>
                  <a:pt x="2060531" y="0"/>
                </a:moveTo>
                <a:cubicBezTo>
                  <a:pt x="3374243" y="0"/>
                  <a:pt x="4210385" y="776533"/>
                  <a:pt x="4210385" y="2090481"/>
                </a:cubicBezTo>
                <a:cubicBezTo>
                  <a:pt x="4210536" y="3374486"/>
                  <a:pt x="3374209" y="4180389"/>
                  <a:pt x="2150107" y="4180540"/>
                </a:cubicBezTo>
                <a:cubicBezTo>
                  <a:pt x="806184" y="4180422"/>
                  <a:pt x="-117" y="3374334"/>
                  <a:pt x="1" y="2090329"/>
                </a:cubicBezTo>
                <a:cubicBezTo>
                  <a:pt x="-16" y="776398"/>
                  <a:pt x="806217" y="34"/>
                  <a:pt x="2060531" y="0"/>
                </a:cubicBezTo>
                <a:close/>
              </a:path>
            </a:pathLst>
          </a:custGeom>
          <a:noFill/>
        </p:spPr>
        <p:txBody>
          <a:bodyPr wrap="square">
            <a:noAutofit/>
          </a:bodyPr>
          <a:lstStyle>
            <a:lvl1pPr>
              <a:defRPr>
                <a:noFill/>
              </a:defRPr>
            </a:lvl1pPr>
          </a:lstStyle>
          <a:p>
            <a:r>
              <a:rPr lang="fr-FR" noProof="0"/>
              <a:t>Cliquez sur l'icône pour ajouter une image</a:t>
            </a:r>
            <a:endParaRPr lang="en-US" noProof="0"/>
          </a:p>
        </p:txBody>
      </p:sp>
      <p:sp>
        <p:nvSpPr>
          <p:cNvPr id="26" name="Espace réservé pour une image  8">
            <a:extLst>
              <a:ext uri="{FF2B5EF4-FFF2-40B4-BE49-F238E27FC236}">
                <a16:creationId xmlns:a16="http://schemas.microsoft.com/office/drawing/2014/main" id="{877CF915-392C-4C9E-9231-933278F733C0}"/>
              </a:ext>
            </a:extLst>
          </p:cNvPr>
          <p:cNvSpPr>
            <a:spLocks noGrp="1" noChangeAspect="1"/>
          </p:cNvSpPr>
          <p:nvPr>
            <p:ph type="pic" sz="quarter" idx="34"/>
          </p:nvPr>
        </p:nvSpPr>
        <p:spPr>
          <a:xfrm>
            <a:off x="5419650" y="2816877"/>
            <a:ext cx="918511" cy="912000"/>
          </a:xfrm>
          <a:custGeom>
            <a:avLst/>
            <a:gdLst>
              <a:gd name="connsiteX0" fmla="*/ 2060531 w 4210385"/>
              <a:gd name="connsiteY0" fmla="*/ 0 h 4180540"/>
              <a:gd name="connsiteX1" fmla="*/ 4210385 w 4210385"/>
              <a:gd name="connsiteY1" fmla="*/ 2090481 h 4180540"/>
              <a:gd name="connsiteX2" fmla="*/ 2150107 w 4210385"/>
              <a:gd name="connsiteY2" fmla="*/ 4180540 h 4180540"/>
              <a:gd name="connsiteX3" fmla="*/ 1 w 4210385"/>
              <a:gd name="connsiteY3" fmla="*/ 2090329 h 4180540"/>
              <a:gd name="connsiteX4" fmla="*/ 2060531 w 4210385"/>
              <a:gd name="connsiteY4" fmla="*/ 0 h 4180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0385" h="4180540">
                <a:moveTo>
                  <a:pt x="2060531" y="0"/>
                </a:moveTo>
                <a:cubicBezTo>
                  <a:pt x="3374243" y="0"/>
                  <a:pt x="4210385" y="776533"/>
                  <a:pt x="4210385" y="2090481"/>
                </a:cubicBezTo>
                <a:cubicBezTo>
                  <a:pt x="4210536" y="3374486"/>
                  <a:pt x="3374209" y="4180389"/>
                  <a:pt x="2150107" y="4180540"/>
                </a:cubicBezTo>
                <a:cubicBezTo>
                  <a:pt x="806184" y="4180422"/>
                  <a:pt x="-117" y="3374334"/>
                  <a:pt x="1" y="2090329"/>
                </a:cubicBezTo>
                <a:cubicBezTo>
                  <a:pt x="-16" y="776398"/>
                  <a:pt x="806217" y="34"/>
                  <a:pt x="2060531" y="0"/>
                </a:cubicBezTo>
                <a:close/>
              </a:path>
            </a:pathLst>
          </a:custGeom>
          <a:noFill/>
        </p:spPr>
        <p:txBody>
          <a:bodyPr wrap="square">
            <a:noAutofit/>
          </a:bodyPr>
          <a:lstStyle>
            <a:lvl1pPr>
              <a:defRPr sz="133">
                <a:noFill/>
              </a:defRPr>
            </a:lvl1pPr>
          </a:lstStyle>
          <a:p>
            <a:r>
              <a:rPr lang="fr-FR" noProof="0"/>
              <a:t>Cliquez sur l'icône pour ajouter une image</a:t>
            </a:r>
            <a:endParaRPr lang="en-US" noProof="0"/>
          </a:p>
        </p:txBody>
      </p:sp>
      <p:sp>
        <p:nvSpPr>
          <p:cNvPr id="13" name="Espace réservé pour une image  8">
            <a:extLst>
              <a:ext uri="{FF2B5EF4-FFF2-40B4-BE49-F238E27FC236}">
                <a16:creationId xmlns:a16="http://schemas.microsoft.com/office/drawing/2014/main" id="{4C7F2E51-ABA8-4F5A-9037-C8CCEEB2507A}"/>
              </a:ext>
            </a:extLst>
          </p:cNvPr>
          <p:cNvSpPr>
            <a:spLocks noGrp="1" noChangeAspect="1"/>
          </p:cNvSpPr>
          <p:nvPr>
            <p:ph type="pic" sz="quarter" idx="36"/>
          </p:nvPr>
        </p:nvSpPr>
        <p:spPr>
          <a:xfrm>
            <a:off x="7058241" y="2816877"/>
            <a:ext cx="918511" cy="912000"/>
          </a:xfrm>
          <a:custGeom>
            <a:avLst/>
            <a:gdLst>
              <a:gd name="connsiteX0" fmla="*/ 2060531 w 4210385"/>
              <a:gd name="connsiteY0" fmla="*/ 0 h 4180540"/>
              <a:gd name="connsiteX1" fmla="*/ 4210385 w 4210385"/>
              <a:gd name="connsiteY1" fmla="*/ 2090481 h 4180540"/>
              <a:gd name="connsiteX2" fmla="*/ 2150107 w 4210385"/>
              <a:gd name="connsiteY2" fmla="*/ 4180540 h 4180540"/>
              <a:gd name="connsiteX3" fmla="*/ 1 w 4210385"/>
              <a:gd name="connsiteY3" fmla="*/ 2090329 h 4180540"/>
              <a:gd name="connsiteX4" fmla="*/ 2060531 w 4210385"/>
              <a:gd name="connsiteY4" fmla="*/ 0 h 4180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0385" h="4180540">
                <a:moveTo>
                  <a:pt x="2060531" y="0"/>
                </a:moveTo>
                <a:cubicBezTo>
                  <a:pt x="3374243" y="0"/>
                  <a:pt x="4210385" y="776533"/>
                  <a:pt x="4210385" y="2090481"/>
                </a:cubicBezTo>
                <a:cubicBezTo>
                  <a:pt x="4210536" y="3374486"/>
                  <a:pt x="3374209" y="4180389"/>
                  <a:pt x="2150107" y="4180540"/>
                </a:cubicBezTo>
                <a:cubicBezTo>
                  <a:pt x="806184" y="4180422"/>
                  <a:pt x="-117" y="3374334"/>
                  <a:pt x="1" y="2090329"/>
                </a:cubicBezTo>
                <a:cubicBezTo>
                  <a:pt x="-16" y="776398"/>
                  <a:pt x="806217" y="34"/>
                  <a:pt x="2060531" y="0"/>
                </a:cubicBezTo>
                <a:close/>
              </a:path>
            </a:pathLst>
          </a:custGeom>
          <a:noFill/>
        </p:spPr>
        <p:txBody>
          <a:bodyPr wrap="square">
            <a:noAutofit/>
          </a:bodyPr>
          <a:lstStyle>
            <a:lvl1pPr>
              <a:defRPr sz="133">
                <a:noFill/>
              </a:defRPr>
            </a:lvl1pPr>
          </a:lstStyle>
          <a:p>
            <a:r>
              <a:rPr lang="fr-FR" noProof="0"/>
              <a:t>Cliquez sur l'icône pour ajouter une image</a:t>
            </a:r>
            <a:endParaRPr lang="en-US" noProof="0"/>
          </a:p>
        </p:txBody>
      </p:sp>
      <p:sp>
        <p:nvSpPr>
          <p:cNvPr id="16" name="Espace réservé pour une image  8">
            <a:extLst>
              <a:ext uri="{FF2B5EF4-FFF2-40B4-BE49-F238E27FC236}">
                <a16:creationId xmlns:a16="http://schemas.microsoft.com/office/drawing/2014/main" id="{372F035A-F8CD-4ACE-99B9-4C5DF57FF218}"/>
              </a:ext>
            </a:extLst>
          </p:cNvPr>
          <p:cNvSpPr>
            <a:spLocks noGrp="1" noChangeAspect="1"/>
          </p:cNvSpPr>
          <p:nvPr>
            <p:ph type="pic" sz="quarter" idx="38"/>
          </p:nvPr>
        </p:nvSpPr>
        <p:spPr>
          <a:xfrm>
            <a:off x="8717707" y="2816877"/>
            <a:ext cx="918511" cy="912000"/>
          </a:xfrm>
          <a:custGeom>
            <a:avLst/>
            <a:gdLst>
              <a:gd name="connsiteX0" fmla="*/ 2060531 w 4210385"/>
              <a:gd name="connsiteY0" fmla="*/ 0 h 4180540"/>
              <a:gd name="connsiteX1" fmla="*/ 4210385 w 4210385"/>
              <a:gd name="connsiteY1" fmla="*/ 2090481 h 4180540"/>
              <a:gd name="connsiteX2" fmla="*/ 2150107 w 4210385"/>
              <a:gd name="connsiteY2" fmla="*/ 4180540 h 4180540"/>
              <a:gd name="connsiteX3" fmla="*/ 1 w 4210385"/>
              <a:gd name="connsiteY3" fmla="*/ 2090329 h 4180540"/>
              <a:gd name="connsiteX4" fmla="*/ 2060531 w 4210385"/>
              <a:gd name="connsiteY4" fmla="*/ 0 h 4180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0385" h="4180540">
                <a:moveTo>
                  <a:pt x="2060531" y="0"/>
                </a:moveTo>
                <a:cubicBezTo>
                  <a:pt x="3374243" y="0"/>
                  <a:pt x="4210385" y="776533"/>
                  <a:pt x="4210385" y="2090481"/>
                </a:cubicBezTo>
                <a:cubicBezTo>
                  <a:pt x="4210536" y="3374486"/>
                  <a:pt x="3374209" y="4180389"/>
                  <a:pt x="2150107" y="4180540"/>
                </a:cubicBezTo>
                <a:cubicBezTo>
                  <a:pt x="806184" y="4180422"/>
                  <a:pt x="-117" y="3374334"/>
                  <a:pt x="1" y="2090329"/>
                </a:cubicBezTo>
                <a:cubicBezTo>
                  <a:pt x="-16" y="776398"/>
                  <a:pt x="806217" y="34"/>
                  <a:pt x="2060531" y="0"/>
                </a:cubicBezTo>
                <a:close/>
              </a:path>
            </a:pathLst>
          </a:custGeom>
          <a:noFill/>
        </p:spPr>
        <p:txBody>
          <a:bodyPr wrap="square">
            <a:noAutofit/>
          </a:bodyPr>
          <a:lstStyle>
            <a:lvl1pPr>
              <a:defRPr sz="133">
                <a:noFill/>
              </a:defRPr>
            </a:lvl1pPr>
          </a:lstStyle>
          <a:p>
            <a:r>
              <a:rPr lang="fr-FR" noProof="0"/>
              <a:t>Cliquez sur l'icône pour ajouter une image</a:t>
            </a:r>
            <a:endParaRPr lang="en-US" noProof="0"/>
          </a:p>
        </p:txBody>
      </p:sp>
      <p:sp>
        <p:nvSpPr>
          <p:cNvPr id="18" name="Espace réservé pour une image  8">
            <a:extLst>
              <a:ext uri="{FF2B5EF4-FFF2-40B4-BE49-F238E27FC236}">
                <a16:creationId xmlns:a16="http://schemas.microsoft.com/office/drawing/2014/main" id="{BFF91B72-FE8D-4E96-8F5D-0506EA882BB5}"/>
              </a:ext>
            </a:extLst>
          </p:cNvPr>
          <p:cNvSpPr>
            <a:spLocks noGrp="1" noChangeAspect="1"/>
          </p:cNvSpPr>
          <p:nvPr>
            <p:ph type="pic" sz="quarter" idx="40"/>
          </p:nvPr>
        </p:nvSpPr>
        <p:spPr>
          <a:xfrm>
            <a:off x="10356298" y="2816877"/>
            <a:ext cx="918511" cy="912000"/>
          </a:xfrm>
          <a:custGeom>
            <a:avLst/>
            <a:gdLst>
              <a:gd name="connsiteX0" fmla="*/ 2060531 w 4210385"/>
              <a:gd name="connsiteY0" fmla="*/ 0 h 4180540"/>
              <a:gd name="connsiteX1" fmla="*/ 4210385 w 4210385"/>
              <a:gd name="connsiteY1" fmla="*/ 2090481 h 4180540"/>
              <a:gd name="connsiteX2" fmla="*/ 2150107 w 4210385"/>
              <a:gd name="connsiteY2" fmla="*/ 4180540 h 4180540"/>
              <a:gd name="connsiteX3" fmla="*/ 1 w 4210385"/>
              <a:gd name="connsiteY3" fmla="*/ 2090329 h 4180540"/>
              <a:gd name="connsiteX4" fmla="*/ 2060531 w 4210385"/>
              <a:gd name="connsiteY4" fmla="*/ 0 h 4180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0385" h="4180540">
                <a:moveTo>
                  <a:pt x="2060531" y="0"/>
                </a:moveTo>
                <a:cubicBezTo>
                  <a:pt x="3374243" y="0"/>
                  <a:pt x="4210385" y="776533"/>
                  <a:pt x="4210385" y="2090481"/>
                </a:cubicBezTo>
                <a:cubicBezTo>
                  <a:pt x="4210536" y="3374486"/>
                  <a:pt x="3374209" y="4180389"/>
                  <a:pt x="2150107" y="4180540"/>
                </a:cubicBezTo>
                <a:cubicBezTo>
                  <a:pt x="806184" y="4180422"/>
                  <a:pt x="-117" y="3374334"/>
                  <a:pt x="1" y="2090329"/>
                </a:cubicBezTo>
                <a:cubicBezTo>
                  <a:pt x="-16" y="776398"/>
                  <a:pt x="806217" y="34"/>
                  <a:pt x="2060531" y="0"/>
                </a:cubicBezTo>
                <a:close/>
              </a:path>
            </a:pathLst>
          </a:custGeom>
          <a:noFill/>
        </p:spPr>
        <p:txBody>
          <a:bodyPr wrap="square">
            <a:noAutofit/>
          </a:bodyPr>
          <a:lstStyle>
            <a:lvl1pPr>
              <a:defRPr sz="133">
                <a:noFill/>
              </a:defRPr>
            </a:lvl1pPr>
          </a:lstStyle>
          <a:p>
            <a:r>
              <a:rPr lang="fr-FR" noProof="0"/>
              <a:t>Cliquez sur l'icône pour ajouter une image</a:t>
            </a:r>
            <a:endParaRPr lang="en-US" noProof="0"/>
          </a:p>
        </p:txBody>
      </p:sp>
      <p:sp>
        <p:nvSpPr>
          <p:cNvPr id="20" name="Espace réservé du texte 5">
            <a:extLst>
              <a:ext uri="{FF2B5EF4-FFF2-40B4-BE49-F238E27FC236}">
                <a16:creationId xmlns:a16="http://schemas.microsoft.com/office/drawing/2014/main" id="{2974E98B-F9E8-419E-91E4-51E3364BAFB5}"/>
              </a:ext>
            </a:extLst>
          </p:cNvPr>
          <p:cNvSpPr>
            <a:spLocks noGrp="1"/>
          </p:cNvSpPr>
          <p:nvPr>
            <p:ph type="body" sz="quarter" idx="18"/>
          </p:nvPr>
        </p:nvSpPr>
        <p:spPr>
          <a:xfrm>
            <a:off x="444973" y="425183"/>
            <a:ext cx="11304000"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en-US" noProof="0"/>
              <a:t>Click to edit Master text styles</a:t>
            </a:r>
          </a:p>
        </p:txBody>
      </p:sp>
      <p:sp>
        <p:nvSpPr>
          <p:cNvPr id="22" name="Espace réservé du texte 4">
            <a:extLst>
              <a:ext uri="{FF2B5EF4-FFF2-40B4-BE49-F238E27FC236}">
                <a16:creationId xmlns:a16="http://schemas.microsoft.com/office/drawing/2014/main" id="{D1CABF73-739E-4F65-87EE-6E76601F2658}"/>
              </a:ext>
            </a:extLst>
          </p:cNvPr>
          <p:cNvSpPr>
            <a:spLocks noGrp="1"/>
          </p:cNvSpPr>
          <p:nvPr>
            <p:ph type="body" sz="quarter" idx="22"/>
          </p:nvPr>
        </p:nvSpPr>
        <p:spPr>
          <a:xfrm>
            <a:off x="5417825" y="1577578"/>
            <a:ext cx="6331148" cy="246221"/>
          </a:xfrm>
        </p:spPr>
        <p:txBody>
          <a:bodyPr wrap="square">
            <a:spAutoFit/>
          </a:bodyPr>
          <a:lstStyle>
            <a:lvl1pPr>
              <a:lnSpc>
                <a:spcPct val="100000"/>
              </a:lnSpc>
              <a:spcAft>
                <a:spcPts val="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Click to edit Master text styles</a:t>
            </a:r>
          </a:p>
        </p:txBody>
      </p:sp>
      <p:sp>
        <p:nvSpPr>
          <p:cNvPr id="23" name="Title 1">
            <a:extLst>
              <a:ext uri="{FF2B5EF4-FFF2-40B4-BE49-F238E27FC236}">
                <a16:creationId xmlns:a16="http://schemas.microsoft.com/office/drawing/2014/main" id="{4779AEC4-102A-4C92-BE0B-E482213D0760}"/>
              </a:ext>
            </a:extLst>
          </p:cNvPr>
          <p:cNvSpPr>
            <a:spLocks noGrp="1"/>
          </p:cNvSpPr>
          <p:nvPr>
            <p:ph type="title"/>
          </p:nvPr>
        </p:nvSpPr>
        <p:spPr>
          <a:xfrm>
            <a:off x="5417824" y="710401"/>
            <a:ext cx="6337376" cy="748247"/>
          </a:xfrm>
        </p:spPr>
        <p:txBody>
          <a:bodyPr/>
          <a:lstStyle/>
          <a:p>
            <a:r>
              <a:rPr lang="en-US"/>
              <a:t>Click to edit Master title style</a:t>
            </a:r>
          </a:p>
        </p:txBody>
      </p:sp>
      <p:sp>
        <p:nvSpPr>
          <p:cNvPr id="21" name="Text Placeholder 2">
            <a:extLst>
              <a:ext uri="{FF2B5EF4-FFF2-40B4-BE49-F238E27FC236}">
                <a16:creationId xmlns:a16="http://schemas.microsoft.com/office/drawing/2014/main" id="{FC8E1771-F222-47FB-AA03-2F95A1C562F4}"/>
              </a:ext>
            </a:extLst>
          </p:cNvPr>
          <p:cNvSpPr>
            <a:spLocks noGrp="1"/>
          </p:cNvSpPr>
          <p:nvPr>
            <p:ph type="body" sz="quarter" idx="41"/>
          </p:nvPr>
        </p:nvSpPr>
        <p:spPr>
          <a:xfrm>
            <a:off x="5422250" y="3906754"/>
            <a:ext cx="1390651" cy="2169583"/>
          </a:xfrm>
        </p:spPr>
        <p:txBody>
          <a:bodyPr/>
          <a:lstStyle>
            <a:lvl1pPr marL="143996" indent="-143996">
              <a:buFontTx/>
              <a:buBlip>
                <a:blip r:embed="rId2"/>
              </a:buBlip>
              <a:defRPr sz="800"/>
            </a:lvl1pPr>
            <a:lvl2pPr marL="0" indent="0">
              <a:buFont typeface="Arial" panose="020B0604020202020204" pitchFamily="34" charset="0"/>
              <a:buNone/>
              <a:defRPr sz="1200">
                <a:solidFill>
                  <a:schemeClr val="accent2"/>
                </a:solidFill>
              </a:defRPr>
            </a:lvl2pPr>
            <a:lvl3pPr marL="143996" indent="-143996" algn="l" defTabSz="914377" rtl="0" eaLnBrk="1" latinLnBrk="0" hangingPunct="1">
              <a:lnSpc>
                <a:spcPct val="125000"/>
              </a:lnSpc>
              <a:spcBef>
                <a:spcPts val="0"/>
              </a:spcBef>
              <a:buFontTx/>
              <a:buBlip>
                <a:blip r:embed="rId2"/>
              </a:buBlip>
              <a:defRPr lang="en-US" sz="800" b="0" i="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43996" indent="-143996" algn="l" defTabSz="914377" rtl="0" eaLnBrk="1" latinLnBrk="0" hangingPunct="1">
              <a:lnSpc>
                <a:spcPct val="125000"/>
              </a:lnSpc>
              <a:spcBef>
                <a:spcPts val="0"/>
              </a:spcBef>
              <a:buFontTx/>
              <a:buBlip>
                <a:blip r:embed="rId2"/>
              </a:buBlip>
              <a:defRPr lang="en-US" sz="800" b="0" i="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43996" indent="-143996" algn="l" defTabSz="914377" rtl="0" eaLnBrk="1" latinLnBrk="0" hangingPunct="1">
              <a:lnSpc>
                <a:spcPct val="125000"/>
              </a:lnSpc>
              <a:spcBef>
                <a:spcPts val="0"/>
              </a:spcBef>
              <a:buFontTx/>
              <a:buBlip>
                <a:blip r:embed="rId2"/>
              </a:buBlip>
              <a:defRPr lang="en-US" sz="800" b="0" i="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Text Placeholder 2">
            <a:extLst>
              <a:ext uri="{FF2B5EF4-FFF2-40B4-BE49-F238E27FC236}">
                <a16:creationId xmlns:a16="http://schemas.microsoft.com/office/drawing/2014/main" id="{F76FB291-E5A0-4951-B332-135E78DF00D8}"/>
              </a:ext>
            </a:extLst>
          </p:cNvPr>
          <p:cNvSpPr>
            <a:spLocks noGrp="1"/>
          </p:cNvSpPr>
          <p:nvPr>
            <p:ph type="body" sz="quarter" idx="45"/>
          </p:nvPr>
        </p:nvSpPr>
        <p:spPr>
          <a:xfrm>
            <a:off x="7058240" y="3906754"/>
            <a:ext cx="1390651" cy="2169583"/>
          </a:xfrm>
        </p:spPr>
        <p:txBody>
          <a:bodyPr/>
          <a:lstStyle>
            <a:lvl1pPr marL="143996" indent="-143996">
              <a:buFontTx/>
              <a:buBlip>
                <a:blip r:embed="rId2"/>
              </a:buBlip>
              <a:defRPr sz="800"/>
            </a:lvl1pPr>
            <a:lvl2pPr marL="0" indent="0">
              <a:buFont typeface="Arial" panose="020B0604020202020204" pitchFamily="34" charset="0"/>
              <a:buNone/>
              <a:defRPr sz="1200">
                <a:solidFill>
                  <a:schemeClr val="accent2"/>
                </a:solidFill>
              </a:defRPr>
            </a:lvl2pPr>
            <a:lvl3pPr marL="143996" indent="-143996" algn="l" defTabSz="914377" rtl="0" eaLnBrk="1" latinLnBrk="0" hangingPunct="1">
              <a:lnSpc>
                <a:spcPct val="125000"/>
              </a:lnSpc>
              <a:spcBef>
                <a:spcPts val="0"/>
              </a:spcBef>
              <a:buFontTx/>
              <a:buBlip>
                <a:blip r:embed="rId2"/>
              </a:buBlip>
              <a:defRPr lang="en-US" sz="800" b="0" i="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43996" indent="-143996" algn="l" defTabSz="914377" rtl="0" eaLnBrk="1" latinLnBrk="0" hangingPunct="1">
              <a:lnSpc>
                <a:spcPct val="125000"/>
              </a:lnSpc>
              <a:spcBef>
                <a:spcPts val="0"/>
              </a:spcBef>
              <a:buFontTx/>
              <a:buBlip>
                <a:blip r:embed="rId2"/>
              </a:buBlip>
              <a:defRPr lang="en-US" sz="800" b="0" i="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43996" indent="-143996" algn="l" defTabSz="914377" rtl="0" eaLnBrk="1" latinLnBrk="0" hangingPunct="1">
              <a:lnSpc>
                <a:spcPct val="125000"/>
              </a:lnSpc>
              <a:spcBef>
                <a:spcPts val="0"/>
              </a:spcBef>
              <a:buFontTx/>
              <a:buBlip>
                <a:blip r:embed="rId2"/>
              </a:buBlip>
              <a:defRPr lang="en-US" sz="800" b="0" i="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 name="Text Placeholder 2">
            <a:extLst>
              <a:ext uri="{FF2B5EF4-FFF2-40B4-BE49-F238E27FC236}">
                <a16:creationId xmlns:a16="http://schemas.microsoft.com/office/drawing/2014/main" id="{8715D62C-EC77-4B61-9919-71E0B129548A}"/>
              </a:ext>
            </a:extLst>
          </p:cNvPr>
          <p:cNvSpPr>
            <a:spLocks noGrp="1"/>
          </p:cNvSpPr>
          <p:nvPr>
            <p:ph type="body" sz="quarter" idx="46"/>
          </p:nvPr>
        </p:nvSpPr>
        <p:spPr>
          <a:xfrm>
            <a:off x="8719700" y="3906754"/>
            <a:ext cx="1390651" cy="2169583"/>
          </a:xfrm>
        </p:spPr>
        <p:txBody>
          <a:bodyPr/>
          <a:lstStyle>
            <a:lvl1pPr marL="143996" indent="-143996">
              <a:buFontTx/>
              <a:buBlip>
                <a:blip r:embed="rId2"/>
              </a:buBlip>
              <a:defRPr sz="800"/>
            </a:lvl1pPr>
            <a:lvl2pPr marL="0" indent="0">
              <a:buFont typeface="Arial" panose="020B0604020202020204" pitchFamily="34" charset="0"/>
              <a:buNone/>
              <a:defRPr sz="1200">
                <a:solidFill>
                  <a:schemeClr val="accent2"/>
                </a:solidFill>
              </a:defRPr>
            </a:lvl2pPr>
            <a:lvl3pPr marL="143996" indent="-143996" algn="l" defTabSz="914377" rtl="0" eaLnBrk="1" latinLnBrk="0" hangingPunct="1">
              <a:lnSpc>
                <a:spcPct val="125000"/>
              </a:lnSpc>
              <a:spcBef>
                <a:spcPts val="0"/>
              </a:spcBef>
              <a:buFontTx/>
              <a:buBlip>
                <a:blip r:embed="rId2"/>
              </a:buBlip>
              <a:defRPr lang="en-US" sz="800" b="0" i="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43996" indent="-143996" algn="l" defTabSz="914377" rtl="0" eaLnBrk="1" latinLnBrk="0" hangingPunct="1">
              <a:lnSpc>
                <a:spcPct val="125000"/>
              </a:lnSpc>
              <a:spcBef>
                <a:spcPts val="0"/>
              </a:spcBef>
              <a:buFontTx/>
              <a:buBlip>
                <a:blip r:embed="rId2"/>
              </a:buBlip>
              <a:defRPr lang="en-US" sz="800" b="0" i="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43996" indent="-143996" algn="l" defTabSz="914377" rtl="0" eaLnBrk="1" latinLnBrk="0" hangingPunct="1">
              <a:lnSpc>
                <a:spcPct val="125000"/>
              </a:lnSpc>
              <a:spcBef>
                <a:spcPts val="0"/>
              </a:spcBef>
              <a:buFontTx/>
              <a:buBlip>
                <a:blip r:embed="rId2"/>
              </a:buBlip>
              <a:defRPr lang="en-US" sz="800" b="0" i="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 name="Text Placeholder 2">
            <a:extLst>
              <a:ext uri="{FF2B5EF4-FFF2-40B4-BE49-F238E27FC236}">
                <a16:creationId xmlns:a16="http://schemas.microsoft.com/office/drawing/2014/main" id="{5A1D3125-0CBF-4C19-9D10-F33F2DE4801B}"/>
              </a:ext>
            </a:extLst>
          </p:cNvPr>
          <p:cNvSpPr>
            <a:spLocks noGrp="1"/>
          </p:cNvSpPr>
          <p:nvPr>
            <p:ph type="body" sz="quarter" idx="47"/>
          </p:nvPr>
        </p:nvSpPr>
        <p:spPr>
          <a:xfrm>
            <a:off x="10353388" y="3906754"/>
            <a:ext cx="1390651" cy="2169583"/>
          </a:xfrm>
        </p:spPr>
        <p:txBody>
          <a:bodyPr/>
          <a:lstStyle>
            <a:lvl1pPr marL="143996" indent="-143996">
              <a:buFontTx/>
              <a:buBlip>
                <a:blip r:embed="rId2"/>
              </a:buBlip>
              <a:defRPr sz="800"/>
            </a:lvl1pPr>
            <a:lvl2pPr marL="0" indent="0">
              <a:buFont typeface="Arial" panose="020B0604020202020204" pitchFamily="34" charset="0"/>
              <a:buNone/>
              <a:defRPr sz="1200">
                <a:solidFill>
                  <a:schemeClr val="accent2"/>
                </a:solidFill>
              </a:defRPr>
            </a:lvl2pPr>
            <a:lvl3pPr marL="143996" indent="-143996" algn="l" defTabSz="914377" rtl="0" eaLnBrk="1" latinLnBrk="0" hangingPunct="1">
              <a:lnSpc>
                <a:spcPct val="125000"/>
              </a:lnSpc>
              <a:spcBef>
                <a:spcPts val="0"/>
              </a:spcBef>
              <a:buFontTx/>
              <a:buBlip>
                <a:blip r:embed="rId2"/>
              </a:buBlip>
              <a:defRPr lang="en-US" sz="800" b="0" i="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43996" indent="-143996" algn="l" defTabSz="914377" rtl="0" eaLnBrk="1" latinLnBrk="0" hangingPunct="1">
              <a:lnSpc>
                <a:spcPct val="125000"/>
              </a:lnSpc>
              <a:spcBef>
                <a:spcPts val="0"/>
              </a:spcBef>
              <a:buFontTx/>
              <a:buBlip>
                <a:blip r:embed="rId2"/>
              </a:buBlip>
              <a:defRPr lang="en-US" sz="800" b="0" i="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43996" indent="-143996" algn="l" defTabSz="914377" rtl="0" eaLnBrk="1" latinLnBrk="0" hangingPunct="1">
              <a:lnSpc>
                <a:spcPct val="125000"/>
              </a:lnSpc>
              <a:spcBef>
                <a:spcPts val="0"/>
              </a:spcBef>
              <a:buFontTx/>
              <a:buBlip>
                <a:blip r:embed="rId2"/>
              </a:buBlip>
              <a:defRPr lang="en-US" sz="800" b="0" i="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38767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7.xml><?xml version="1.0" encoding="utf-8"?>
<p:sldLayout xmlns:a="http://schemas.openxmlformats.org/drawingml/2006/main" xmlns:r="http://schemas.openxmlformats.org/officeDocument/2006/relationships" xmlns:p="http://schemas.openxmlformats.org/presentationml/2006/main" userDrawn="1">
  <p:cSld name="Title and Content with Chart">
    <p:spTree>
      <p:nvGrpSpPr>
        <p:cNvPr id="1" name=""/>
        <p:cNvGrpSpPr/>
        <p:nvPr/>
      </p:nvGrpSpPr>
      <p:grpSpPr>
        <a:xfrm>
          <a:off x="0" y="0"/>
          <a:ext cx="0" cy="0"/>
          <a:chOff x="0" y="0"/>
          <a:chExt cx="0" cy="0"/>
        </a:xfrm>
      </p:grpSpPr>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8" name="Espace réservé du graphique 7">
            <a:extLst>
              <a:ext uri="{FF2B5EF4-FFF2-40B4-BE49-F238E27FC236}">
                <a16:creationId xmlns:a16="http://schemas.microsoft.com/office/drawing/2014/main" id="{5740236E-B231-4B38-9B19-5CA4361809F8}"/>
              </a:ext>
            </a:extLst>
          </p:cNvPr>
          <p:cNvSpPr>
            <a:spLocks noGrp="1"/>
          </p:cNvSpPr>
          <p:nvPr>
            <p:ph type="chart" sz="quarter" idx="21" hasCustomPrompt="1"/>
          </p:nvPr>
        </p:nvSpPr>
        <p:spPr>
          <a:xfrm>
            <a:off x="3750734" y="1942730"/>
            <a:ext cx="7988300" cy="4295221"/>
          </a:xfrm>
        </p:spPr>
        <p:txBody>
          <a:bodyPr anchor="ctr">
            <a:noAutofit/>
          </a:bodyPr>
          <a:lstStyle>
            <a:lvl1pPr algn="ctr">
              <a:defRPr>
                <a:solidFill>
                  <a:schemeClr val="tx1"/>
                </a:solidFill>
              </a:defRPr>
            </a:lvl1pPr>
          </a:lstStyle>
          <a:p>
            <a:r>
              <a:rPr lang="en-US" noProof="0"/>
              <a:t>Chart and Table</a:t>
            </a:r>
          </a:p>
        </p:txBody>
      </p:sp>
      <p:sp>
        <p:nvSpPr>
          <p:cNvPr id="12" name="Espace réservé du texte 5">
            <a:extLst>
              <a:ext uri="{FF2B5EF4-FFF2-40B4-BE49-F238E27FC236}">
                <a16:creationId xmlns:a16="http://schemas.microsoft.com/office/drawing/2014/main" id="{7C974083-9FEF-484E-9F19-6CD76EB3A2AC}"/>
              </a:ext>
            </a:extLst>
          </p:cNvPr>
          <p:cNvSpPr>
            <a:spLocks noGrp="1"/>
          </p:cNvSpPr>
          <p:nvPr>
            <p:ph type="body" sz="quarter" idx="18"/>
          </p:nvPr>
        </p:nvSpPr>
        <p:spPr>
          <a:xfrm>
            <a:off x="444973" y="425183"/>
            <a:ext cx="11304000"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en-US" noProof="0"/>
              <a:t>Click to edit Master text styles</a:t>
            </a:r>
          </a:p>
        </p:txBody>
      </p:sp>
      <p:sp>
        <p:nvSpPr>
          <p:cNvPr id="13" name="Espace réservé du texte 4">
            <a:extLst>
              <a:ext uri="{FF2B5EF4-FFF2-40B4-BE49-F238E27FC236}">
                <a16:creationId xmlns:a16="http://schemas.microsoft.com/office/drawing/2014/main" id="{372C0F46-678A-45F1-938F-2E7732BC05F3}"/>
              </a:ext>
            </a:extLst>
          </p:cNvPr>
          <p:cNvSpPr>
            <a:spLocks noGrp="1"/>
          </p:cNvSpPr>
          <p:nvPr>
            <p:ph type="body" sz="quarter" idx="22"/>
          </p:nvPr>
        </p:nvSpPr>
        <p:spPr>
          <a:xfrm>
            <a:off x="444974" y="1577578"/>
            <a:ext cx="11282959" cy="246221"/>
          </a:xfrm>
        </p:spPr>
        <p:txBody>
          <a:bodyPr wrap="square">
            <a:spAutoFit/>
          </a:bodyPr>
          <a:lstStyle>
            <a:lvl1pPr>
              <a:lnSpc>
                <a:spcPct val="100000"/>
              </a:lnSpc>
              <a:spcAft>
                <a:spcPts val="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Click to edit Master text styles</a:t>
            </a:r>
          </a:p>
        </p:txBody>
      </p:sp>
      <p:sp>
        <p:nvSpPr>
          <p:cNvPr id="14" name="Title 1">
            <a:extLst>
              <a:ext uri="{FF2B5EF4-FFF2-40B4-BE49-F238E27FC236}">
                <a16:creationId xmlns:a16="http://schemas.microsoft.com/office/drawing/2014/main" id="{4F7F0780-2D15-471D-9496-7A64395D2FEF}"/>
              </a:ext>
            </a:extLst>
          </p:cNvPr>
          <p:cNvSpPr>
            <a:spLocks noGrp="1"/>
          </p:cNvSpPr>
          <p:nvPr>
            <p:ph type="title"/>
          </p:nvPr>
        </p:nvSpPr>
        <p:spPr>
          <a:xfrm>
            <a:off x="444975" y="710401"/>
            <a:ext cx="11294059" cy="748247"/>
          </a:xfrm>
        </p:spPr>
        <p:txBody>
          <a:bodyPr/>
          <a:lstStyle/>
          <a:p>
            <a:r>
              <a:rPr lang="en-US"/>
              <a:t>Click to edit Master title style</a:t>
            </a:r>
          </a:p>
        </p:txBody>
      </p:sp>
      <p:sp>
        <p:nvSpPr>
          <p:cNvPr id="16" name="Text Placeholder 2">
            <a:extLst>
              <a:ext uri="{FF2B5EF4-FFF2-40B4-BE49-F238E27FC236}">
                <a16:creationId xmlns:a16="http://schemas.microsoft.com/office/drawing/2014/main" id="{2E6DF4D0-6655-42BC-BA6C-0FF9041659BA}"/>
              </a:ext>
            </a:extLst>
          </p:cNvPr>
          <p:cNvSpPr>
            <a:spLocks noGrp="1"/>
          </p:cNvSpPr>
          <p:nvPr>
            <p:ph type="body" sz="quarter" idx="49"/>
          </p:nvPr>
        </p:nvSpPr>
        <p:spPr>
          <a:xfrm>
            <a:off x="442034" y="1943799"/>
            <a:ext cx="2827447" cy="4295223"/>
          </a:xfrm>
        </p:spPr>
        <p:txBody>
          <a:bodyPr/>
          <a:lstStyle>
            <a:lvl1pPr>
              <a:defRPr>
                <a:solidFill>
                  <a:schemeClr val="tx1"/>
                </a:solidFill>
              </a:defRPr>
            </a:lvl1pPr>
            <a:lvl2pPr marL="302392" indent="-302392">
              <a:buFontTx/>
              <a:buBlip>
                <a:blip r:embed="rId2"/>
              </a:buBlip>
              <a:defRPr>
                <a:solidFill>
                  <a:schemeClr val="tx1"/>
                </a:solidFill>
              </a:defRPr>
            </a:lvl2pPr>
            <a:lvl3pPr marL="609585" indent="-302392">
              <a:buFontTx/>
              <a:buBlip>
                <a:blip r:embed="rId2"/>
              </a:buBlip>
              <a:defRPr>
                <a:solidFill>
                  <a:schemeClr val="tx1"/>
                </a:solidFill>
              </a:defRPr>
            </a:lvl3pPr>
            <a:lvl4pPr marL="911977" indent="-302392">
              <a:buFontTx/>
              <a:buBlip>
                <a:blip r:embed="rId2"/>
              </a:buBlip>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75688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8.xml><?xml version="1.0" encoding="utf-8"?>
<p:sldLayout xmlns:a="http://schemas.openxmlformats.org/drawingml/2006/main" xmlns:r="http://schemas.openxmlformats.org/officeDocument/2006/relationships" xmlns:p="http://schemas.openxmlformats.org/presentationml/2006/main" userDrawn="1">
  <p:cSld name="Custom Chart">
    <p:spTree>
      <p:nvGrpSpPr>
        <p:cNvPr id="1" name=""/>
        <p:cNvGrpSpPr/>
        <p:nvPr/>
      </p:nvGrpSpPr>
      <p:grpSpPr>
        <a:xfrm>
          <a:off x="0" y="0"/>
          <a:ext cx="0" cy="0"/>
          <a:chOff x="0" y="0"/>
          <a:chExt cx="0" cy="0"/>
        </a:xfrm>
      </p:grpSpPr>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4" name="Espace réservé du texte 3">
            <a:extLst>
              <a:ext uri="{FF2B5EF4-FFF2-40B4-BE49-F238E27FC236}">
                <a16:creationId xmlns:a16="http://schemas.microsoft.com/office/drawing/2014/main" id="{9BA057E7-5A0F-4AE0-9351-1A58DB294C4E}"/>
              </a:ext>
            </a:extLst>
          </p:cNvPr>
          <p:cNvSpPr>
            <a:spLocks noGrp="1"/>
          </p:cNvSpPr>
          <p:nvPr>
            <p:ph type="body" sz="quarter" idx="21" hasCustomPrompt="1"/>
          </p:nvPr>
        </p:nvSpPr>
        <p:spPr>
          <a:xfrm>
            <a:off x="3752851" y="1942729"/>
            <a:ext cx="3365500" cy="4295223"/>
          </a:xfrm>
          <a:solidFill>
            <a:schemeClr val="accent2"/>
          </a:solidFill>
        </p:spPr>
        <p:txBody>
          <a:bodyPr anchor="ctr">
            <a:noAutofit/>
          </a:bodyPr>
          <a:lstStyle>
            <a:lvl1pPr algn="ctr">
              <a:lnSpc>
                <a:spcPct val="100000"/>
              </a:lnSpc>
              <a:defRPr sz="4267"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a:lnSpc>
                <a:spcPct val="100000"/>
              </a:lnSpc>
              <a:defRPr sz="4267" b="0" i="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0" indent="0" algn="ctr">
              <a:buFont typeface="Arial" panose="020B0604020202020204" pitchFamily="34" charset="0"/>
              <a:buNone/>
              <a:defRPr sz="800">
                <a:solidFill>
                  <a:schemeClr val="tx1"/>
                </a:solidFill>
              </a:defRPr>
            </a:lvl3pPr>
          </a:lstStyle>
          <a:p>
            <a:pPr lvl="0"/>
            <a:r>
              <a:rPr lang="en-US" noProof="0"/>
              <a:t>8</a:t>
            </a:r>
          </a:p>
          <a:p>
            <a:pPr lvl="2"/>
            <a:r>
              <a:rPr lang="en-US" noProof="0"/>
              <a:t>Oncology</a:t>
            </a:r>
          </a:p>
        </p:txBody>
      </p:sp>
      <p:sp>
        <p:nvSpPr>
          <p:cNvPr id="12" name="Espace réservé du texte 3">
            <a:extLst>
              <a:ext uri="{FF2B5EF4-FFF2-40B4-BE49-F238E27FC236}">
                <a16:creationId xmlns:a16="http://schemas.microsoft.com/office/drawing/2014/main" id="{D1DC7E5E-9E41-496F-A46A-10D60378AF45}"/>
              </a:ext>
            </a:extLst>
          </p:cNvPr>
          <p:cNvSpPr>
            <a:spLocks noGrp="1"/>
          </p:cNvSpPr>
          <p:nvPr>
            <p:ph type="body" sz="quarter" idx="22" hasCustomPrompt="1"/>
          </p:nvPr>
        </p:nvSpPr>
        <p:spPr>
          <a:xfrm>
            <a:off x="7239003" y="1942729"/>
            <a:ext cx="1657349" cy="2057772"/>
          </a:xfrm>
          <a:solidFill>
            <a:schemeClr val="accent3"/>
          </a:solidFill>
        </p:spPr>
        <p:txBody>
          <a:bodyPr anchor="ctr">
            <a:noAutofit/>
          </a:bodyPr>
          <a:lstStyle>
            <a:lvl1pPr algn="ctr">
              <a:lnSpc>
                <a:spcPct val="100000"/>
              </a:lnSpc>
              <a:defRPr sz="4267"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a:lnSpc>
                <a:spcPct val="100000"/>
              </a:lnSpc>
              <a:defRPr sz="4267" b="0" i="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0" indent="0" algn="ctr">
              <a:buFont typeface="Arial" panose="020B0604020202020204" pitchFamily="34" charset="0"/>
              <a:buNone/>
              <a:defRPr sz="800">
                <a:solidFill>
                  <a:schemeClr val="tx1"/>
                </a:solidFill>
              </a:defRPr>
            </a:lvl3pPr>
          </a:lstStyle>
          <a:p>
            <a:pPr lvl="0"/>
            <a:r>
              <a:rPr lang="en-US" noProof="0"/>
              <a:t>2</a:t>
            </a:r>
          </a:p>
          <a:p>
            <a:pPr lvl="2"/>
            <a:r>
              <a:rPr lang="en-US" noProof="0"/>
              <a:t>Neurology</a:t>
            </a:r>
          </a:p>
        </p:txBody>
      </p:sp>
      <p:sp>
        <p:nvSpPr>
          <p:cNvPr id="14" name="Espace réservé du texte 3">
            <a:extLst>
              <a:ext uri="{FF2B5EF4-FFF2-40B4-BE49-F238E27FC236}">
                <a16:creationId xmlns:a16="http://schemas.microsoft.com/office/drawing/2014/main" id="{3CA8CA11-934D-49F7-A929-1D1F6E6171E8}"/>
              </a:ext>
            </a:extLst>
          </p:cNvPr>
          <p:cNvSpPr>
            <a:spLocks noGrp="1"/>
          </p:cNvSpPr>
          <p:nvPr>
            <p:ph type="body" sz="quarter" idx="24" hasCustomPrompt="1"/>
          </p:nvPr>
        </p:nvSpPr>
        <p:spPr>
          <a:xfrm>
            <a:off x="10795006" y="1942727"/>
            <a:ext cx="952020" cy="4295223"/>
          </a:xfrm>
          <a:solidFill>
            <a:schemeClr val="accent3"/>
          </a:solidFill>
        </p:spPr>
        <p:txBody>
          <a:bodyPr anchor="ctr">
            <a:noAutofit/>
          </a:bodyPr>
          <a:lstStyle>
            <a:lvl1pPr algn="ctr">
              <a:lnSpc>
                <a:spcPct val="80000"/>
              </a:lnSpc>
              <a:defRPr sz="4267"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a:lnSpc>
                <a:spcPct val="80000"/>
              </a:lnSpc>
              <a:defRPr sz="4267" b="0" i="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0" indent="0" algn="ctr">
              <a:buFont typeface="Arial" panose="020B0604020202020204" pitchFamily="34" charset="0"/>
              <a:buNone/>
              <a:defRPr sz="800">
                <a:solidFill>
                  <a:schemeClr val="tx1"/>
                </a:solidFill>
              </a:defRPr>
            </a:lvl3pPr>
          </a:lstStyle>
          <a:p>
            <a:pPr lvl="0"/>
            <a:r>
              <a:rPr lang="en-US" noProof="0"/>
              <a:t>2</a:t>
            </a:r>
          </a:p>
          <a:p>
            <a:pPr lvl="2"/>
            <a:r>
              <a:rPr lang="en-US" noProof="0"/>
              <a:t>Rare diseases</a:t>
            </a:r>
          </a:p>
        </p:txBody>
      </p:sp>
      <p:sp>
        <p:nvSpPr>
          <p:cNvPr id="15" name="Espace réservé du texte 3">
            <a:extLst>
              <a:ext uri="{FF2B5EF4-FFF2-40B4-BE49-F238E27FC236}">
                <a16:creationId xmlns:a16="http://schemas.microsoft.com/office/drawing/2014/main" id="{E2A95B96-5606-44FB-9A28-BF7F82AE0AEA}"/>
              </a:ext>
            </a:extLst>
          </p:cNvPr>
          <p:cNvSpPr>
            <a:spLocks noGrp="1"/>
          </p:cNvSpPr>
          <p:nvPr>
            <p:ph type="body" sz="quarter" idx="25" hasCustomPrompt="1"/>
          </p:nvPr>
        </p:nvSpPr>
        <p:spPr>
          <a:xfrm>
            <a:off x="7239001" y="4124871"/>
            <a:ext cx="3435352" cy="1298029"/>
          </a:xfrm>
          <a:solidFill>
            <a:schemeClr val="accent4"/>
          </a:solidFill>
        </p:spPr>
        <p:txBody>
          <a:bodyPr bIns="108000" anchor="ctr">
            <a:noAutofit/>
          </a:bodyPr>
          <a:lstStyle>
            <a:lvl1pPr algn="ctr">
              <a:lnSpc>
                <a:spcPct val="100000"/>
              </a:lnSpc>
              <a:spcBef>
                <a:spcPts val="0"/>
              </a:spcBef>
              <a:defRPr sz="4267"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ctr">
              <a:lnSpc>
                <a:spcPct val="100000"/>
              </a:lnSpc>
              <a:spcBef>
                <a:spcPts val="400"/>
              </a:spcBef>
              <a:buFont typeface="Arial" panose="020B0604020202020204" pitchFamily="34" charset="0"/>
              <a:buNone/>
              <a:defRPr sz="800" b="0" i="0">
                <a:solidFill>
                  <a:schemeClr val="tx1"/>
                </a:solidFill>
                <a:latin typeface="Verdana" panose="020B0604030504040204" pitchFamily="34" charset="0"/>
                <a:ea typeface="Verdana" panose="020B0604030504040204" pitchFamily="34" charset="0"/>
                <a:cs typeface="Verdana" panose="020B0604030504040204" pitchFamily="34" charset="0"/>
              </a:defRPr>
            </a:lvl2pPr>
          </a:lstStyle>
          <a:p>
            <a:pPr lvl="0"/>
            <a:r>
              <a:rPr lang="en-US" noProof="0"/>
              <a:t>3</a:t>
            </a:r>
          </a:p>
          <a:p>
            <a:pPr lvl="1"/>
            <a:r>
              <a:rPr lang="en-US" noProof="0"/>
              <a:t>Rare blood disorders</a:t>
            </a:r>
          </a:p>
        </p:txBody>
      </p:sp>
      <p:sp>
        <p:nvSpPr>
          <p:cNvPr id="16" name="Espace réservé du texte 3">
            <a:extLst>
              <a:ext uri="{FF2B5EF4-FFF2-40B4-BE49-F238E27FC236}">
                <a16:creationId xmlns:a16="http://schemas.microsoft.com/office/drawing/2014/main" id="{563A6F80-C740-4630-B53A-0571C25D9BC9}"/>
              </a:ext>
            </a:extLst>
          </p:cNvPr>
          <p:cNvSpPr>
            <a:spLocks noGrp="1"/>
          </p:cNvSpPr>
          <p:nvPr>
            <p:ph type="body" sz="quarter" idx="26" hasCustomPrompt="1"/>
          </p:nvPr>
        </p:nvSpPr>
        <p:spPr>
          <a:xfrm>
            <a:off x="7239001" y="5547270"/>
            <a:ext cx="3435352" cy="675405"/>
          </a:xfrm>
          <a:solidFill>
            <a:schemeClr val="accent5"/>
          </a:solidFill>
        </p:spPr>
        <p:txBody>
          <a:bodyPr tIns="36000" bIns="36000" anchor="ctr">
            <a:noAutofit/>
          </a:bodyPr>
          <a:lstStyle>
            <a:lvl1pPr algn="ctr">
              <a:lnSpc>
                <a:spcPct val="75000"/>
              </a:lnSpc>
              <a:defRPr sz="4267"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a:lnSpc>
                <a:spcPct val="80000"/>
              </a:lnSpc>
              <a:defRPr sz="4267" b="0" i="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0" indent="0" algn="ctr">
              <a:buFont typeface="Arial" panose="020B0604020202020204" pitchFamily="34" charset="0"/>
              <a:buNone/>
              <a:defRPr sz="800">
                <a:solidFill>
                  <a:schemeClr val="tx1"/>
                </a:solidFill>
              </a:defRPr>
            </a:lvl3pPr>
          </a:lstStyle>
          <a:p>
            <a:pPr lvl="0"/>
            <a:r>
              <a:rPr lang="en-US" noProof="0"/>
              <a:t>1</a:t>
            </a:r>
          </a:p>
          <a:p>
            <a:pPr lvl="2"/>
            <a:r>
              <a:rPr lang="en-US" noProof="0" err="1"/>
              <a:t>Immunologie</a:t>
            </a:r>
            <a:endParaRPr lang="en-US" noProof="0"/>
          </a:p>
        </p:txBody>
      </p:sp>
      <p:sp>
        <p:nvSpPr>
          <p:cNvPr id="22" name="Espace réservé du texte 3">
            <a:extLst>
              <a:ext uri="{FF2B5EF4-FFF2-40B4-BE49-F238E27FC236}">
                <a16:creationId xmlns:a16="http://schemas.microsoft.com/office/drawing/2014/main" id="{03CC539B-EFCF-4F4C-B1A5-A69F32F5CE14}"/>
              </a:ext>
            </a:extLst>
          </p:cNvPr>
          <p:cNvSpPr>
            <a:spLocks noGrp="1"/>
          </p:cNvSpPr>
          <p:nvPr>
            <p:ph type="body" sz="quarter" idx="30" hasCustomPrompt="1"/>
          </p:nvPr>
        </p:nvSpPr>
        <p:spPr>
          <a:xfrm>
            <a:off x="9015363" y="1942729"/>
            <a:ext cx="1657349" cy="2057772"/>
          </a:xfrm>
          <a:solidFill>
            <a:schemeClr val="accent3"/>
          </a:solidFill>
        </p:spPr>
        <p:txBody>
          <a:bodyPr anchor="ctr">
            <a:noAutofit/>
          </a:bodyPr>
          <a:lstStyle>
            <a:lvl1pPr algn="ctr">
              <a:lnSpc>
                <a:spcPct val="100000"/>
              </a:lnSpc>
              <a:defRPr sz="4267"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a:lnSpc>
                <a:spcPct val="100000"/>
              </a:lnSpc>
              <a:defRPr sz="4267" b="0" i="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0" indent="0" algn="ctr">
              <a:buFont typeface="Arial" panose="020B0604020202020204" pitchFamily="34" charset="0"/>
              <a:buNone/>
              <a:defRPr sz="800">
                <a:solidFill>
                  <a:schemeClr val="tx1"/>
                </a:solidFill>
              </a:defRPr>
            </a:lvl3pPr>
          </a:lstStyle>
          <a:p>
            <a:pPr lvl="0"/>
            <a:r>
              <a:rPr lang="en-US" noProof="0"/>
              <a:t>2</a:t>
            </a:r>
          </a:p>
          <a:p>
            <a:pPr lvl="2"/>
            <a:r>
              <a:rPr lang="en-US" noProof="0"/>
              <a:t>Rare diseases</a:t>
            </a:r>
          </a:p>
        </p:txBody>
      </p:sp>
      <p:sp>
        <p:nvSpPr>
          <p:cNvPr id="17" name="Espace réservé du texte 5">
            <a:extLst>
              <a:ext uri="{FF2B5EF4-FFF2-40B4-BE49-F238E27FC236}">
                <a16:creationId xmlns:a16="http://schemas.microsoft.com/office/drawing/2014/main" id="{2B698D7F-F2E3-4AC1-83C8-EBE1328E299C}"/>
              </a:ext>
            </a:extLst>
          </p:cNvPr>
          <p:cNvSpPr>
            <a:spLocks noGrp="1"/>
          </p:cNvSpPr>
          <p:nvPr>
            <p:ph type="body" sz="quarter" idx="18"/>
          </p:nvPr>
        </p:nvSpPr>
        <p:spPr>
          <a:xfrm>
            <a:off x="444973" y="425183"/>
            <a:ext cx="11304000"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en-US" noProof="0"/>
              <a:t>Click to edit Master text styles</a:t>
            </a:r>
          </a:p>
        </p:txBody>
      </p:sp>
      <p:sp>
        <p:nvSpPr>
          <p:cNvPr id="18" name="Espace réservé du texte 4">
            <a:extLst>
              <a:ext uri="{FF2B5EF4-FFF2-40B4-BE49-F238E27FC236}">
                <a16:creationId xmlns:a16="http://schemas.microsoft.com/office/drawing/2014/main" id="{2A804B13-0274-405A-885F-9C73BEF1A9D9}"/>
              </a:ext>
            </a:extLst>
          </p:cNvPr>
          <p:cNvSpPr>
            <a:spLocks noGrp="1"/>
          </p:cNvSpPr>
          <p:nvPr>
            <p:ph type="body" sz="quarter" idx="31"/>
          </p:nvPr>
        </p:nvSpPr>
        <p:spPr>
          <a:xfrm>
            <a:off x="444974" y="1577578"/>
            <a:ext cx="11282959" cy="246221"/>
          </a:xfrm>
        </p:spPr>
        <p:txBody>
          <a:bodyPr wrap="square">
            <a:spAutoFit/>
          </a:bodyPr>
          <a:lstStyle>
            <a:lvl1pPr>
              <a:lnSpc>
                <a:spcPct val="100000"/>
              </a:lnSpc>
              <a:spcAft>
                <a:spcPts val="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Click to edit Master text styles</a:t>
            </a:r>
          </a:p>
        </p:txBody>
      </p:sp>
      <p:sp>
        <p:nvSpPr>
          <p:cNvPr id="20" name="Title 1">
            <a:extLst>
              <a:ext uri="{FF2B5EF4-FFF2-40B4-BE49-F238E27FC236}">
                <a16:creationId xmlns:a16="http://schemas.microsoft.com/office/drawing/2014/main" id="{874F34E5-E51A-4313-AC90-F67C509F31A5}"/>
              </a:ext>
            </a:extLst>
          </p:cNvPr>
          <p:cNvSpPr>
            <a:spLocks noGrp="1"/>
          </p:cNvSpPr>
          <p:nvPr>
            <p:ph type="title"/>
          </p:nvPr>
        </p:nvSpPr>
        <p:spPr>
          <a:xfrm>
            <a:off x="444975" y="710401"/>
            <a:ext cx="11294059" cy="748247"/>
          </a:xfrm>
        </p:spPr>
        <p:txBody>
          <a:bodyPr/>
          <a:lstStyle/>
          <a:p>
            <a:r>
              <a:rPr lang="en-US"/>
              <a:t>Click to edit Master title style</a:t>
            </a:r>
          </a:p>
        </p:txBody>
      </p:sp>
      <p:sp>
        <p:nvSpPr>
          <p:cNvPr id="21" name="Text Placeholder 2">
            <a:extLst>
              <a:ext uri="{FF2B5EF4-FFF2-40B4-BE49-F238E27FC236}">
                <a16:creationId xmlns:a16="http://schemas.microsoft.com/office/drawing/2014/main" id="{D2D553F7-D3A0-40D6-80B1-7D98F5A96AFE}"/>
              </a:ext>
            </a:extLst>
          </p:cNvPr>
          <p:cNvSpPr>
            <a:spLocks noGrp="1"/>
          </p:cNvSpPr>
          <p:nvPr>
            <p:ph type="body" sz="quarter" idx="49"/>
          </p:nvPr>
        </p:nvSpPr>
        <p:spPr>
          <a:xfrm>
            <a:off x="442034" y="1943799"/>
            <a:ext cx="2827447" cy="4295223"/>
          </a:xfrm>
        </p:spPr>
        <p:txBody>
          <a:bodyPr/>
          <a:lstStyle>
            <a:lvl1pPr>
              <a:defRPr>
                <a:solidFill>
                  <a:schemeClr val="tx1"/>
                </a:solidFill>
              </a:defRPr>
            </a:lvl1pPr>
            <a:lvl2pPr marL="302392" indent="-302392">
              <a:buFontTx/>
              <a:buBlip>
                <a:blip r:embed="rId2"/>
              </a:buBlip>
              <a:defRPr>
                <a:solidFill>
                  <a:schemeClr val="tx1"/>
                </a:solidFill>
              </a:defRPr>
            </a:lvl2pPr>
            <a:lvl3pPr marL="609585" indent="-302392">
              <a:buFontTx/>
              <a:buBlip>
                <a:blip r:embed="rId2"/>
              </a:buBlip>
              <a:defRPr>
                <a:solidFill>
                  <a:schemeClr val="tx1"/>
                </a:solidFill>
              </a:defRPr>
            </a:lvl3pPr>
            <a:lvl4pPr marL="911977" indent="-302392">
              <a:buFontTx/>
              <a:buBlip>
                <a:blip r:embed="rId2"/>
              </a:buBlip>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11326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9.xml><?xml version="1.0" encoding="utf-8"?>
<p:sldLayout xmlns:a="http://schemas.openxmlformats.org/drawingml/2006/main" xmlns:r="http://schemas.openxmlformats.org/officeDocument/2006/relationships" xmlns:p="http://schemas.openxmlformats.org/presentationml/2006/main" userDrawn="1">
  <p:cSld name="Pipeline">
    <p:spTree>
      <p:nvGrpSpPr>
        <p:cNvPr id="1" name=""/>
        <p:cNvGrpSpPr/>
        <p:nvPr/>
      </p:nvGrpSpPr>
      <p:grpSpPr>
        <a:xfrm>
          <a:off x="0" y="0"/>
          <a:ext cx="0" cy="0"/>
          <a:chOff x="0" y="0"/>
          <a:chExt cx="0" cy="0"/>
        </a:xfrm>
      </p:grpSpPr>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28" name="Espace réservé du graphique SmartArt 27">
            <a:extLst>
              <a:ext uri="{FF2B5EF4-FFF2-40B4-BE49-F238E27FC236}">
                <a16:creationId xmlns:a16="http://schemas.microsoft.com/office/drawing/2014/main" id="{8D53DFC9-0862-4983-A2CD-513024C2A0A3}"/>
              </a:ext>
            </a:extLst>
          </p:cNvPr>
          <p:cNvSpPr>
            <a:spLocks noGrp="1" noChangeAspect="1"/>
          </p:cNvSpPr>
          <p:nvPr>
            <p:ph type="dgm" sz="quarter" idx="21"/>
          </p:nvPr>
        </p:nvSpPr>
        <p:spPr>
          <a:xfrm>
            <a:off x="988477" y="4541605"/>
            <a:ext cx="292772" cy="290697"/>
          </a:xfrm>
          <a:custGeom>
            <a:avLst/>
            <a:gdLst>
              <a:gd name="connsiteX0" fmla="*/ 2922939 w 3483218"/>
              <a:gd name="connsiteY0" fmla="*/ 1259365 h 3458526"/>
              <a:gd name="connsiteX1" fmla="*/ 1600525 w 3483218"/>
              <a:gd name="connsiteY1" fmla="*/ 2492535 h 3458526"/>
              <a:gd name="connsiteX2" fmla="*/ 868506 w 3483218"/>
              <a:gd name="connsiteY2" fmla="*/ 1555592 h 3458526"/>
              <a:gd name="connsiteX3" fmla="*/ 797650 w 3483218"/>
              <a:gd name="connsiteY3" fmla="*/ 1610951 h 3458526"/>
              <a:gd name="connsiteX4" fmla="*/ 1586692 w 3483218"/>
              <a:gd name="connsiteY4" fmla="*/ 2620878 h 3458526"/>
              <a:gd name="connsiteX5" fmla="*/ 1626892 w 3483218"/>
              <a:gd name="connsiteY5" fmla="*/ 2589471 h 3458526"/>
              <a:gd name="connsiteX6" fmla="*/ 1627601 w 3483218"/>
              <a:gd name="connsiteY6" fmla="*/ 2590232 h 3458526"/>
              <a:gd name="connsiteX7" fmla="*/ 1636303 w 3483218"/>
              <a:gd name="connsiteY7" fmla="*/ 2582117 h 3458526"/>
              <a:gd name="connsiteX8" fmla="*/ 1657548 w 3483218"/>
              <a:gd name="connsiteY8" fmla="*/ 2565520 h 3458526"/>
              <a:gd name="connsiteX9" fmla="*/ 1656095 w 3483218"/>
              <a:gd name="connsiteY9" fmla="*/ 2563661 h 3458526"/>
              <a:gd name="connsiteX10" fmla="*/ 2984262 w 3483218"/>
              <a:gd name="connsiteY10" fmla="*/ 1325125 h 3458526"/>
              <a:gd name="connsiteX11" fmla="*/ 1704581 w 3483218"/>
              <a:gd name="connsiteY11" fmla="*/ 1 h 3458526"/>
              <a:gd name="connsiteX12" fmla="*/ 3483218 w 3483218"/>
              <a:gd name="connsiteY12" fmla="*/ 1729247 h 3458526"/>
              <a:gd name="connsiteX13" fmla="*/ 1778716 w 3483218"/>
              <a:gd name="connsiteY13" fmla="*/ 3458526 h 3458526"/>
              <a:gd name="connsiteX14" fmla="*/ 1 w 3483218"/>
              <a:gd name="connsiteY14" fmla="*/ 1729282 h 3458526"/>
              <a:gd name="connsiteX15" fmla="*/ 1704581 w 3483218"/>
              <a:gd name="connsiteY15" fmla="*/ 1 h 3458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83218" h="3458526">
                <a:moveTo>
                  <a:pt x="2922939" y="1259365"/>
                </a:moveTo>
                <a:lnTo>
                  <a:pt x="1600525" y="2492535"/>
                </a:lnTo>
                <a:lnTo>
                  <a:pt x="868506" y="1555592"/>
                </a:lnTo>
                <a:lnTo>
                  <a:pt x="797650" y="1610951"/>
                </a:lnTo>
                <a:lnTo>
                  <a:pt x="1586692" y="2620878"/>
                </a:lnTo>
                <a:lnTo>
                  <a:pt x="1626892" y="2589471"/>
                </a:lnTo>
                <a:lnTo>
                  <a:pt x="1627601" y="2590232"/>
                </a:lnTo>
                <a:lnTo>
                  <a:pt x="1636303" y="2582117"/>
                </a:lnTo>
                <a:lnTo>
                  <a:pt x="1657548" y="2565520"/>
                </a:lnTo>
                <a:lnTo>
                  <a:pt x="1656095" y="2563661"/>
                </a:lnTo>
                <a:lnTo>
                  <a:pt x="2984262" y="1325125"/>
                </a:lnTo>
                <a:close/>
                <a:moveTo>
                  <a:pt x="1704581" y="1"/>
                </a:moveTo>
                <a:cubicBezTo>
                  <a:pt x="2791550" y="-37"/>
                  <a:pt x="3483179" y="642275"/>
                  <a:pt x="3483218" y="1729247"/>
                </a:cubicBezTo>
                <a:cubicBezTo>
                  <a:pt x="3483201" y="2791528"/>
                  <a:pt x="2791534" y="3458489"/>
                  <a:pt x="1778716" y="3458526"/>
                </a:cubicBezTo>
                <a:cubicBezTo>
                  <a:pt x="666974" y="3458540"/>
                  <a:pt x="-14" y="2791564"/>
                  <a:pt x="1" y="1729282"/>
                </a:cubicBezTo>
                <a:cubicBezTo>
                  <a:pt x="42" y="642310"/>
                  <a:pt x="666991" y="13"/>
                  <a:pt x="1704581" y="1"/>
                </a:cubicBezTo>
                <a:close/>
              </a:path>
            </a:pathLst>
          </a:custGeom>
          <a:solidFill>
            <a:schemeClr val="accent2"/>
          </a:solidFill>
        </p:spPr>
        <p:txBody>
          <a:bodyPr wrap="square">
            <a:noAutofit/>
          </a:bodyPr>
          <a:lstStyle>
            <a:lvl1pPr>
              <a:defRPr>
                <a:noFill/>
              </a:defRPr>
            </a:lvl1pPr>
          </a:lstStyle>
          <a:p>
            <a:r>
              <a:rPr lang="fr-FR" noProof="0"/>
              <a:t>Cliquez sur l'icône pour ajouter un graphique SmartArt</a:t>
            </a:r>
            <a:endParaRPr lang="en-US" noProof="0"/>
          </a:p>
        </p:txBody>
      </p:sp>
      <p:sp>
        <p:nvSpPr>
          <p:cNvPr id="30" name="Espace réservé du graphique SmartArt 29">
            <a:extLst>
              <a:ext uri="{FF2B5EF4-FFF2-40B4-BE49-F238E27FC236}">
                <a16:creationId xmlns:a16="http://schemas.microsoft.com/office/drawing/2014/main" id="{426C2D69-E6C0-447B-8709-F429E5524A8D}"/>
              </a:ext>
            </a:extLst>
          </p:cNvPr>
          <p:cNvSpPr>
            <a:spLocks noGrp="1" noChangeAspect="1"/>
          </p:cNvSpPr>
          <p:nvPr>
            <p:ph type="dgm" sz="quarter" idx="23"/>
          </p:nvPr>
        </p:nvSpPr>
        <p:spPr>
          <a:xfrm>
            <a:off x="2643481" y="4541605"/>
            <a:ext cx="292772" cy="290697"/>
          </a:xfrm>
          <a:custGeom>
            <a:avLst/>
            <a:gdLst>
              <a:gd name="connsiteX0" fmla="*/ 2922939 w 3483218"/>
              <a:gd name="connsiteY0" fmla="*/ 1259365 h 3458526"/>
              <a:gd name="connsiteX1" fmla="*/ 1600525 w 3483218"/>
              <a:gd name="connsiteY1" fmla="*/ 2492535 h 3458526"/>
              <a:gd name="connsiteX2" fmla="*/ 868506 w 3483218"/>
              <a:gd name="connsiteY2" fmla="*/ 1555592 h 3458526"/>
              <a:gd name="connsiteX3" fmla="*/ 797650 w 3483218"/>
              <a:gd name="connsiteY3" fmla="*/ 1610951 h 3458526"/>
              <a:gd name="connsiteX4" fmla="*/ 1586692 w 3483218"/>
              <a:gd name="connsiteY4" fmla="*/ 2620878 h 3458526"/>
              <a:gd name="connsiteX5" fmla="*/ 1626892 w 3483218"/>
              <a:gd name="connsiteY5" fmla="*/ 2589471 h 3458526"/>
              <a:gd name="connsiteX6" fmla="*/ 1627601 w 3483218"/>
              <a:gd name="connsiteY6" fmla="*/ 2590232 h 3458526"/>
              <a:gd name="connsiteX7" fmla="*/ 1636303 w 3483218"/>
              <a:gd name="connsiteY7" fmla="*/ 2582117 h 3458526"/>
              <a:gd name="connsiteX8" fmla="*/ 1657548 w 3483218"/>
              <a:gd name="connsiteY8" fmla="*/ 2565520 h 3458526"/>
              <a:gd name="connsiteX9" fmla="*/ 1656095 w 3483218"/>
              <a:gd name="connsiteY9" fmla="*/ 2563661 h 3458526"/>
              <a:gd name="connsiteX10" fmla="*/ 2984262 w 3483218"/>
              <a:gd name="connsiteY10" fmla="*/ 1325125 h 3458526"/>
              <a:gd name="connsiteX11" fmla="*/ 1704581 w 3483218"/>
              <a:gd name="connsiteY11" fmla="*/ 1 h 3458526"/>
              <a:gd name="connsiteX12" fmla="*/ 3483218 w 3483218"/>
              <a:gd name="connsiteY12" fmla="*/ 1729247 h 3458526"/>
              <a:gd name="connsiteX13" fmla="*/ 1778716 w 3483218"/>
              <a:gd name="connsiteY13" fmla="*/ 3458526 h 3458526"/>
              <a:gd name="connsiteX14" fmla="*/ 1 w 3483218"/>
              <a:gd name="connsiteY14" fmla="*/ 1729282 h 3458526"/>
              <a:gd name="connsiteX15" fmla="*/ 1704581 w 3483218"/>
              <a:gd name="connsiteY15" fmla="*/ 1 h 3458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83218" h="3458526">
                <a:moveTo>
                  <a:pt x="2922939" y="1259365"/>
                </a:moveTo>
                <a:lnTo>
                  <a:pt x="1600525" y="2492535"/>
                </a:lnTo>
                <a:lnTo>
                  <a:pt x="868506" y="1555592"/>
                </a:lnTo>
                <a:lnTo>
                  <a:pt x="797650" y="1610951"/>
                </a:lnTo>
                <a:lnTo>
                  <a:pt x="1586692" y="2620878"/>
                </a:lnTo>
                <a:lnTo>
                  <a:pt x="1626892" y="2589471"/>
                </a:lnTo>
                <a:lnTo>
                  <a:pt x="1627601" y="2590232"/>
                </a:lnTo>
                <a:lnTo>
                  <a:pt x="1636303" y="2582117"/>
                </a:lnTo>
                <a:lnTo>
                  <a:pt x="1657548" y="2565520"/>
                </a:lnTo>
                <a:lnTo>
                  <a:pt x="1656095" y="2563661"/>
                </a:lnTo>
                <a:lnTo>
                  <a:pt x="2984262" y="1325125"/>
                </a:lnTo>
                <a:close/>
                <a:moveTo>
                  <a:pt x="1704581" y="1"/>
                </a:moveTo>
                <a:cubicBezTo>
                  <a:pt x="2791550" y="-37"/>
                  <a:pt x="3483179" y="642275"/>
                  <a:pt x="3483218" y="1729247"/>
                </a:cubicBezTo>
                <a:cubicBezTo>
                  <a:pt x="3483201" y="2791528"/>
                  <a:pt x="2791534" y="3458489"/>
                  <a:pt x="1778716" y="3458526"/>
                </a:cubicBezTo>
                <a:cubicBezTo>
                  <a:pt x="666974" y="3458540"/>
                  <a:pt x="-14" y="2791564"/>
                  <a:pt x="1" y="1729282"/>
                </a:cubicBezTo>
                <a:cubicBezTo>
                  <a:pt x="42" y="642310"/>
                  <a:pt x="666991" y="13"/>
                  <a:pt x="1704581" y="1"/>
                </a:cubicBezTo>
                <a:close/>
              </a:path>
            </a:pathLst>
          </a:custGeom>
          <a:solidFill>
            <a:schemeClr val="accent2"/>
          </a:solidFill>
        </p:spPr>
        <p:txBody>
          <a:bodyPr wrap="square">
            <a:noAutofit/>
          </a:bodyPr>
          <a:lstStyle>
            <a:lvl1pPr>
              <a:defRPr>
                <a:noFill/>
              </a:defRPr>
            </a:lvl1pPr>
          </a:lstStyle>
          <a:p>
            <a:r>
              <a:rPr lang="fr-FR" noProof="0"/>
              <a:t>Cliquez sur l'icône pour ajouter un graphique SmartArt</a:t>
            </a:r>
            <a:endParaRPr lang="en-US" noProof="0"/>
          </a:p>
        </p:txBody>
      </p:sp>
      <p:sp>
        <p:nvSpPr>
          <p:cNvPr id="31" name="Espace réservé du graphique SmartArt 30">
            <a:extLst>
              <a:ext uri="{FF2B5EF4-FFF2-40B4-BE49-F238E27FC236}">
                <a16:creationId xmlns:a16="http://schemas.microsoft.com/office/drawing/2014/main" id="{983A806B-A7D8-4764-8E4F-9196393870B0}"/>
              </a:ext>
            </a:extLst>
          </p:cNvPr>
          <p:cNvSpPr>
            <a:spLocks noGrp="1" noChangeAspect="1"/>
          </p:cNvSpPr>
          <p:nvPr>
            <p:ph type="dgm" sz="quarter" idx="24"/>
          </p:nvPr>
        </p:nvSpPr>
        <p:spPr>
          <a:xfrm>
            <a:off x="9255749" y="4541605"/>
            <a:ext cx="292772" cy="290697"/>
          </a:xfrm>
          <a:custGeom>
            <a:avLst/>
            <a:gdLst>
              <a:gd name="connsiteX0" fmla="*/ 2922939 w 3483218"/>
              <a:gd name="connsiteY0" fmla="*/ 1259365 h 3458526"/>
              <a:gd name="connsiteX1" fmla="*/ 1600525 w 3483218"/>
              <a:gd name="connsiteY1" fmla="*/ 2492535 h 3458526"/>
              <a:gd name="connsiteX2" fmla="*/ 868506 w 3483218"/>
              <a:gd name="connsiteY2" fmla="*/ 1555592 h 3458526"/>
              <a:gd name="connsiteX3" fmla="*/ 797650 w 3483218"/>
              <a:gd name="connsiteY3" fmla="*/ 1610951 h 3458526"/>
              <a:gd name="connsiteX4" fmla="*/ 1586692 w 3483218"/>
              <a:gd name="connsiteY4" fmla="*/ 2620878 h 3458526"/>
              <a:gd name="connsiteX5" fmla="*/ 1626892 w 3483218"/>
              <a:gd name="connsiteY5" fmla="*/ 2589471 h 3458526"/>
              <a:gd name="connsiteX6" fmla="*/ 1627601 w 3483218"/>
              <a:gd name="connsiteY6" fmla="*/ 2590232 h 3458526"/>
              <a:gd name="connsiteX7" fmla="*/ 1636303 w 3483218"/>
              <a:gd name="connsiteY7" fmla="*/ 2582117 h 3458526"/>
              <a:gd name="connsiteX8" fmla="*/ 1657548 w 3483218"/>
              <a:gd name="connsiteY8" fmla="*/ 2565520 h 3458526"/>
              <a:gd name="connsiteX9" fmla="*/ 1656095 w 3483218"/>
              <a:gd name="connsiteY9" fmla="*/ 2563661 h 3458526"/>
              <a:gd name="connsiteX10" fmla="*/ 2984262 w 3483218"/>
              <a:gd name="connsiteY10" fmla="*/ 1325125 h 3458526"/>
              <a:gd name="connsiteX11" fmla="*/ 1704581 w 3483218"/>
              <a:gd name="connsiteY11" fmla="*/ 1 h 3458526"/>
              <a:gd name="connsiteX12" fmla="*/ 3483218 w 3483218"/>
              <a:gd name="connsiteY12" fmla="*/ 1729247 h 3458526"/>
              <a:gd name="connsiteX13" fmla="*/ 1778716 w 3483218"/>
              <a:gd name="connsiteY13" fmla="*/ 3458526 h 3458526"/>
              <a:gd name="connsiteX14" fmla="*/ 1 w 3483218"/>
              <a:gd name="connsiteY14" fmla="*/ 1729282 h 3458526"/>
              <a:gd name="connsiteX15" fmla="*/ 1704581 w 3483218"/>
              <a:gd name="connsiteY15" fmla="*/ 1 h 3458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83218" h="3458526">
                <a:moveTo>
                  <a:pt x="2922939" y="1259365"/>
                </a:moveTo>
                <a:lnTo>
                  <a:pt x="1600525" y="2492535"/>
                </a:lnTo>
                <a:lnTo>
                  <a:pt x="868506" y="1555592"/>
                </a:lnTo>
                <a:lnTo>
                  <a:pt x="797650" y="1610951"/>
                </a:lnTo>
                <a:lnTo>
                  <a:pt x="1586692" y="2620878"/>
                </a:lnTo>
                <a:lnTo>
                  <a:pt x="1626892" y="2589471"/>
                </a:lnTo>
                <a:lnTo>
                  <a:pt x="1627601" y="2590232"/>
                </a:lnTo>
                <a:lnTo>
                  <a:pt x="1636303" y="2582117"/>
                </a:lnTo>
                <a:lnTo>
                  <a:pt x="1657548" y="2565520"/>
                </a:lnTo>
                <a:lnTo>
                  <a:pt x="1656095" y="2563661"/>
                </a:lnTo>
                <a:lnTo>
                  <a:pt x="2984262" y="1325125"/>
                </a:lnTo>
                <a:close/>
                <a:moveTo>
                  <a:pt x="1704581" y="1"/>
                </a:moveTo>
                <a:cubicBezTo>
                  <a:pt x="2791550" y="-37"/>
                  <a:pt x="3483179" y="642275"/>
                  <a:pt x="3483218" y="1729247"/>
                </a:cubicBezTo>
                <a:cubicBezTo>
                  <a:pt x="3483201" y="2791528"/>
                  <a:pt x="2791534" y="3458489"/>
                  <a:pt x="1778716" y="3458526"/>
                </a:cubicBezTo>
                <a:cubicBezTo>
                  <a:pt x="666974" y="3458540"/>
                  <a:pt x="-14" y="2791564"/>
                  <a:pt x="1" y="1729282"/>
                </a:cubicBezTo>
                <a:cubicBezTo>
                  <a:pt x="42" y="642310"/>
                  <a:pt x="666991" y="13"/>
                  <a:pt x="1704581" y="1"/>
                </a:cubicBezTo>
                <a:close/>
              </a:path>
            </a:pathLst>
          </a:custGeom>
          <a:solidFill>
            <a:schemeClr val="accent2"/>
          </a:solidFill>
        </p:spPr>
        <p:txBody>
          <a:bodyPr wrap="square">
            <a:noAutofit/>
          </a:bodyPr>
          <a:lstStyle>
            <a:lvl1pPr>
              <a:defRPr>
                <a:noFill/>
              </a:defRPr>
            </a:lvl1pPr>
          </a:lstStyle>
          <a:p>
            <a:r>
              <a:rPr lang="fr-FR" noProof="0"/>
              <a:t>Cliquez sur l'icône pour ajouter un graphique SmartArt</a:t>
            </a:r>
            <a:endParaRPr lang="en-US" noProof="0"/>
          </a:p>
        </p:txBody>
      </p:sp>
      <p:sp>
        <p:nvSpPr>
          <p:cNvPr id="32" name="Espace réservé du graphique SmartArt 31">
            <a:extLst>
              <a:ext uri="{FF2B5EF4-FFF2-40B4-BE49-F238E27FC236}">
                <a16:creationId xmlns:a16="http://schemas.microsoft.com/office/drawing/2014/main" id="{B6D46D2C-9EB8-4FFE-A096-794420255959}"/>
              </a:ext>
            </a:extLst>
          </p:cNvPr>
          <p:cNvSpPr>
            <a:spLocks noGrp="1" noChangeAspect="1"/>
          </p:cNvSpPr>
          <p:nvPr>
            <p:ph type="dgm" sz="quarter" idx="25"/>
          </p:nvPr>
        </p:nvSpPr>
        <p:spPr>
          <a:xfrm>
            <a:off x="10910753" y="4541605"/>
            <a:ext cx="292772" cy="290697"/>
          </a:xfrm>
          <a:custGeom>
            <a:avLst/>
            <a:gdLst>
              <a:gd name="connsiteX0" fmla="*/ 2922939 w 3483218"/>
              <a:gd name="connsiteY0" fmla="*/ 1259365 h 3458526"/>
              <a:gd name="connsiteX1" fmla="*/ 1600525 w 3483218"/>
              <a:gd name="connsiteY1" fmla="*/ 2492535 h 3458526"/>
              <a:gd name="connsiteX2" fmla="*/ 868506 w 3483218"/>
              <a:gd name="connsiteY2" fmla="*/ 1555592 h 3458526"/>
              <a:gd name="connsiteX3" fmla="*/ 797650 w 3483218"/>
              <a:gd name="connsiteY3" fmla="*/ 1610951 h 3458526"/>
              <a:gd name="connsiteX4" fmla="*/ 1586692 w 3483218"/>
              <a:gd name="connsiteY4" fmla="*/ 2620878 h 3458526"/>
              <a:gd name="connsiteX5" fmla="*/ 1626892 w 3483218"/>
              <a:gd name="connsiteY5" fmla="*/ 2589471 h 3458526"/>
              <a:gd name="connsiteX6" fmla="*/ 1627601 w 3483218"/>
              <a:gd name="connsiteY6" fmla="*/ 2590232 h 3458526"/>
              <a:gd name="connsiteX7" fmla="*/ 1636303 w 3483218"/>
              <a:gd name="connsiteY7" fmla="*/ 2582117 h 3458526"/>
              <a:gd name="connsiteX8" fmla="*/ 1657548 w 3483218"/>
              <a:gd name="connsiteY8" fmla="*/ 2565520 h 3458526"/>
              <a:gd name="connsiteX9" fmla="*/ 1656095 w 3483218"/>
              <a:gd name="connsiteY9" fmla="*/ 2563661 h 3458526"/>
              <a:gd name="connsiteX10" fmla="*/ 2984262 w 3483218"/>
              <a:gd name="connsiteY10" fmla="*/ 1325125 h 3458526"/>
              <a:gd name="connsiteX11" fmla="*/ 1704581 w 3483218"/>
              <a:gd name="connsiteY11" fmla="*/ 1 h 3458526"/>
              <a:gd name="connsiteX12" fmla="*/ 3483218 w 3483218"/>
              <a:gd name="connsiteY12" fmla="*/ 1729247 h 3458526"/>
              <a:gd name="connsiteX13" fmla="*/ 1778716 w 3483218"/>
              <a:gd name="connsiteY13" fmla="*/ 3458526 h 3458526"/>
              <a:gd name="connsiteX14" fmla="*/ 1 w 3483218"/>
              <a:gd name="connsiteY14" fmla="*/ 1729282 h 3458526"/>
              <a:gd name="connsiteX15" fmla="*/ 1704581 w 3483218"/>
              <a:gd name="connsiteY15" fmla="*/ 1 h 3458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83218" h="3458526">
                <a:moveTo>
                  <a:pt x="2922939" y="1259365"/>
                </a:moveTo>
                <a:lnTo>
                  <a:pt x="1600525" y="2492535"/>
                </a:lnTo>
                <a:lnTo>
                  <a:pt x="868506" y="1555592"/>
                </a:lnTo>
                <a:lnTo>
                  <a:pt x="797650" y="1610951"/>
                </a:lnTo>
                <a:lnTo>
                  <a:pt x="1586692" y="2620878"/>
                </a:lnTo>
                <a:lnTo>
                  <a:pt x="1626892" y="2589471"/>
                </a:lnTo>
                <a:lnTo>
                  <a:pt x="1627601" y="2590232"/>
                </a:lnTo>
                <a:lnTo>
                  <a:pt x="1636303" y="2582117"/>
                </a:lnTo>
                <a:lnTo>
                  <a:pt x="1657548" y="2565520"/>
                </a:lnTo>
                <a:lnTo>
                  <a:pt x="1656095" y="2563661"/>
                </a:lnTo>
                <a:lnTo>
                  <a:pt x="2984262" y="1325125"/>
                </a:lnTo>
                <a:close/>
                <a:moveTo>
                  <a:pt x="1704581" y="1"/>
                </a:moveTo>
                <a:cubicBezTo>
                  <a:pt x="2791550" y="-37"/>
                  <a:pt x="3483179" y="642275"/>
                  <a:pt x="3483218" y="1729247"/>
                </a:cubicBezTo>
                <a:cubicBezTo>
                  <a:pt x="3483201" y="2791528"/>
                  <a:pt x="2791534" y="3458489"/>
                  <a:pt x="1778716" y="3458526"/>
                </a:cubicBezTo>
                <a:cubicBezTo>
                  <a:pt x="666974" y="3458540"/>
                  <a:pt x="-14" y="2791564"/>
                  <a:pt x="1" y="1729282"/>
                </a:cubicBezTo>
                <a:cubicBezTo>
                  <a:pt x="42" y="642310"/>
                  <a:pt x="666991" y="13"/>
                  <a:pt x="1704581" y="1"/>
                </a:cubicBezTo>
                <a:close/>
              </a:path>
            </a:pathLst>
          </a:custGeom>
          <a:solidFill>
            <a:schemeClr val="accent2"/>
          </a:solidFill>
        </p:spPr>
        <p:txBody>
          <a:bodyPr wrap="square">
            <a:noAutofit/>
          </a:bodyPr>
          <a:lstStyle>
            <a:lvl1pPr>
              <a:defRPr>
                <a:noFill/>
              </a:defRPr>
            </a:lvl1pPr>
          </a:lstStyle>
          <a:p>
            <a:r>
              <a:rPr lang="fr-FR" noProof="0"/>
              <a:t>Cliquez sur l'icône pour ajouter un graphique SmartArt</a:t>
            </a:r>
            <a:endParaRPr lang="en-US" noProof="0"/>
          </a:p>
        </p:txBody>
      </p:sp>
      <p:sp>
        <p:nvSpPr>
          <p:cNvPr id="33" name="Espace réservé du texte 4">
            <a:extLst>
              <a:ext uri="{FF2B5EF4-FFF2-40B4-BE49-F238E27FC236}">
                <a16:creationId xmlns:a16="http://schemas.microsoft.com/office/drawing/2014/main" id="{DCF4AB73-53BB-4916-832A-A1FF52F2EB8F}"/>
              </a:ext>
            </a:extLst>
          </p:cNvPr>
          <p:cNvSpPr>
            <a:spLocks noGrp="1"/>
          </p:cNvSpPr>
          <p:nvPr>
            <p:ph type="body" sz="quarter" idx="26" hasCustomPrompt="1"/>
          </p:nvPr>
        </p:nvSpPr>
        <p:spPr>
          <a:xfrm>
            <a:off x="360594" y="3934793"/>
            <a:ext cx="1548535" cy="468689"/>
          </a:xfrm>
        </p:spPr>
        <p:txBody>
          <a:bodyPr>
            <a:noAutofit/>
          </a:bodyPr>
          <a:lstStyle>
            <a:lvl1pPr algn="ctr">
              <a:lnSpc>
                <a:spcPct val="100000"/>
              </a:lnSpc>
              <a:spcAft>
                <a:spcPts val="0"/>
              </a:spcAft>
              <a:defRPr sz="1200" b="0" i="0">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indent="0">
              <a:buFont typeface="Arial" panose="020B0604020202020204" pitchFamily="34" charset="0"/>
              <a:buNone/>
              <a:defRPr sz="1333"/>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Title goes here in Verdana 9pt</a:t>
            </a:r>
          </a:p>
        </p:txBody>
      </p:sp>
      <p:sp>
        <p:nvSpPr>
          <p:cNvPr id="34" name="Espace réservé du texte 4">
            <a:extLst>
              <a:ext uri="{FF2B5EF4-FFF2-40B4-BE49-F238E27FC236}">
                <a16:creationId xmlns:a16="http://schemas.microsoft.com/office/drawing/2014/main" id="{D32D786C-DE6F-435E-89A2-F0DBD4573699}"/>
              </a:ext>
            </a:extLst>
          </p:cNvPr>
          <p:cNvSpPr>
            <a:spLocks noGrp="1"/>
          </p:cNvSpPr>
          <p:nvPr>
            <p:ph type="body" sz="quarter" idx="27" hasCustomPrompt="1"/>
          </p:nvPr>
        </p:nvSpPr>
        <p:spPr>
          <a:xfrm>
            <a:off x="2082978" y="3934793"/>
            <a:ext cx="1407759" cy="468689"/>
          </a:xfrm>
        </p:spPr>
        <p:txBody>
          <a:bodyPr>
            <a:noAutofit/>
          </a:bodyPr>
          <a:lstStyle>
            <a:lvl1pPr algn="ctr">
              <a:lnSpc>
                <a:spcPct val="100000"/>
              </a:lnSpc>
              <a:spcAft>
                <a:spcPts val="0"/>
              </a:spcAft>
              <a:defRPr sz="1200" b="0" i="0">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indent="0">
              <a:buFont typeface="Arial" panose="020B0604020202020204" pitchFamily="34" charset="0"/>
              <a:buNone/>
              <a:defRPr sz="1333"/>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Title goes here in Verdana 9pt</a:t>
            </a:r>
          </a:p>
        </p:txBody>
      </p:sp>
      <p:sp>
        <p:nvSpPr>
          <p:cNvPr id="35" name="Espace réservé du texte 4">
            <a:extLst>
              <a:ext uri="{FF2B5EF4-FFF2-40B4-BE49-F238E27FC236}">
                <a16:creationId xmlns:a16="http://schemas.microsoft.com/office/drawing/2014/main" id="{9C501E4B-3A14-4B9B-B61B-DC6381B9AA7C}"/>
              </a:ext>
            </a:extLst>
          </p:cNvPr>
          <p:cNvSpPr>
            <a:spLocks noGrp="1"/>
          </p:cNvSpPr>
          <p:nvPr>
            <p:ph type="body" sz="quarter" idx="28" hasCustomPrompt="1"/>
          </p:nvPr>
        </p:nvSpPr>
        <p:spPr>
          <a:xfrm>
            <a:off x="3740330" y="3936413"/>
            <a:ext cx="1407759" cy="471247"/>
          </a:xfrm>
        </p:spPr>
        <p:txBody>
          <a:bodyPr>
            <a:noAutofit/>
          </a:bodyPr>
          <a:lstStyle>
            <a:lvl1pPr algn="ctr">
              <a:lnSpc>
                <a:spcPct val="100000"/>
              </a:lnSpc>
              <a:spcAft>
                <a:spcPts val="0"/>
              </a:spcAft>
              <a:defRPr sz="1200" b="0" i="0">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indent="0">
              <a:buFont typeface="Arial" panose="020B0604020202020204" pitchFamily="34" charset="0"/>
              <a:buNone/>
              <a:defRPr sz="1333"/>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Title goes here in Verdana 9pt</a:t>
            </a:r>
          </a:p>
        </p:txBody>
      </p:sp>
      <p:sp>
        <p:nvSpPr>
          <p:cNvPr id="36" name="Espace réservé du texte 4">
            <a:extLst>
              <a:ext uri="{FF2B5EF4-FFF2-40B4-BE49-F238E27FC236}">
                <a16:creationId xmlns:a16="http://schemas.microsoft.com/office/drawing/2014/main" id="{9C742B60-DBF9-4074-B1A9-8F6E74E9D9E7}"/>
              </a:ext>
            </a:extLst>
          </p:cNvPr>
          <p:cNvSpPr>
            <a:spLocks noGrp="1"/>
          </p:cNvSpPr>
          <p:nvPr>
            <p:ph type="body" sz="quarter" idx="29" hasCustomPrompt="1"/>
          </p:nvPr>
        </p:nvSpPr>
        <p:spPr>
          <a:xfrm>
            <a:off x="5392119" y="3925153"/>
            <a:ext cx="1407759" cy="478329"/>
          </a:xfrm>
        </p:spPr>
        <p:txBody>
          <a:bodyPr>
            <a:noAutofit/>
          </a:bodyPr>
          <a:lstStyle>
            <a:lvl1pPr algn="ctr">
              <a:lnSpc>
                <a:spcPct val="100000"/>
              </a:lnSpc>
              <a:spcAft>
                <a:spcPts val="0"/>
              </a:spcAft>
              <a:defRPr sz="1200" b="0" i="0">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indent="0">
              <a:buFont typeface="Arial" panose="020B0604020202020204" pitchFamily="34" charset="0"/>
              <a:buNone/>
              <a:defRPr sz="1333"/>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Title goes here in Verdana 9pt</a:t>
            </a:r>
          </a:p>
        </p:txBody>
      </p:sp>
      <p:sp>
        <p:nvSpPr>
          <p:cNvPr id="37" name="Espace réservé du texte 4">
            <a:extLst>
              <a:ext uri="{FF2B5EF4-FFF2-40B4-BE49-F238E27FC236}">
                <a16:creationId xmlns:a16="http://schemas.microsoft.com/office/drawing/2014/main" id="{5FD15E1D-688D-409E-9AD0-74ABF227C223}"/>
              </a:ext>
            </a:extLst>
          </p:cNvPr>
          <p:cNvSpPr>
            <a:spLocks noGrp="1"/>
          </p:cNvSpPr>
          <p:nvPr>
            <p:ph type="body" sz="quarter" idx="30" hasCustomPrompt="1"/>
          </p:nvPr>
        </p:nvSpPr>
        <p:spPr>
          <a:xfrm>
            <a:off x="7043909" y="3913892"/>
            <a:ext cx="1407759" cy="489589"/>
          </a:xfrm>
        </p:spPr>
        <p:txBody>
          <a:bodyPr>
            <a:noAutofit/>
          </a:bodyPr>
          <a:lstStyle>
            <a:lvl1pPr algn="ctr">
              <a:lnSpc>
                <a:spcPct val="100000"/>
              </a:lnSpc>
              <a:spcAft>
                <a:spcPts val="0"/>
              </a:spcAft>
              <a:defRPr sz="1200" b="0" i="0">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indent="0">
              <a:buFont typeface="Arial" panose="020B0604020202020204" pitchFamily="34" charset="0"/>
              <a:buNone/>
              <a:defRPr sz="1333"/>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Title goes here in Verdana 9pt</a:t>
            </a:r>
          </a:p>
        </p:txBody>
      </p:sp>
      <p:sp>
        <p:nvSpPr>
          <p:cNvPr id="38" name="Espace réservé du texte 4">
            <a:extLst>
              <a:ext uri="{FF2B5EF4-FFF2-40B4-BE49-F238E27FC236}">
                <a16:creationId xmlns:a16="http://schemas.microsoft.com/office/drawing/2014/main" id="{3D55ECC2-F335-44B9-9DDE-2AE845F32B16}"/>
              </a:ext>
            </a:extLst>
          </p:cNvPr>
          <p:cNvSpPr>
            <a:spLocks noGrp="1"/>
          </p:cNvSpPr>
          <p:nvPr>
            <p:ph type="body" sz="quarter" idx="31" hasCustomPrompt="1"/>
          </p:nvPr>
        </p:nvSpPr>
        <p:spPr>
          <a:xfrm>
            <a:off x="8695698" y="3902633"/>
            <a:ext cx="1407759" cy="500847"/>
          </a:xfrm>
        </p:spPr>
        <p:txBody>
          <a:bodyPr>
            <a:noAutofit/>
          </a:bodyPr>
          <a:lstStyle>
            <a:lvl1pPr algn="ctr">
              <a:lnSpc>
                <a:spcPct val="100000"/>
              </a:lnSpc>
              <a:spcAft>
                <a:spcPts val="0"/>
              </a:spcAft>
              <a:defRPr sz="1200" b="0" i="0">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indent="0">
              <a:buFont typeface="Arial" panose="020B0604020202020204" pitchFamily="34" charset="0"/>
              <a:buNone/>
              <a:defRPr sz="1333"/>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Title goes here in Verdana 9pt</a:t>
            </a:r>
          </a:p>
        </p:txBody>
      </p:sp>
      <p:sp>
        <p:nvSpPr>
          <p:cNvPr id="39" name="Espace réservé du texte 4">
            <a:extLst>
              <a:ext uri="{FF2B5EF4-FFF2-40B4-BE49-F238E27FC236}">
                <a16:creationId xmlns:a16="http://schemas.microsoft.com/office/drawing/2014/main" id="{D9015B19-D4D5-4F3C-934C-E2A9B54E71FF}"/>
              </a:ext>
            </a:extLst>
          </p:cNvPr>
          <p:cNvSpPr>
            <a:spLocks noGrp="1"/>
          </p:cNvSpPr>
          <p:nvPr>
            <p:ph type="body" sz="quarter" idx="32" hasCustomPrompt="1"/>
          </p:nvPr>
        </p:nvSpPr>
        <p:spPr>
          <a:xfrm>
            <a:off x="10353258" y="3902631"/>
            <a:ext cx="1407759" cy="514404"/>
          </a:xfrm>
        </p:spPr>
        <p:txBody>
          <a:bodyPr>
            <a:noAutofit/>
          </a:bodyPr>
          <a:lstStyle>
            <a:lvl1pPr algn="ctr">
              <a:lnSpc>
                <a:spcPct val="100000"/>
              </a:lnSpc>
              <a:spcAft>
                <a:spcPts val="0"/>
              </a:spcAft>
              <a:defRPr sz="1200" b="0" i="0">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indent="0">
              <a:buFont typeface="Arial" panose="020B0604020202020204" pitchFamily="34" charset="0"/>
              <a:buNone/>
              <a:defRPr sz="1333"/>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Title goes here in Verdana 9pt</a:t>
            </a:r>
          </a:p>
        </p:txBody>
      </p:sp>
      <p:sp>
        <p:nvSpPr>
          <p:cNvPr id="40" name="Espace réservé du texte 4">
            <a:extLst>
              <a:ext uri="{FF2B5EF4-FFF2-40B4-BE49-F238E27FC236}">
                <a16:creationId xmlns:a16="http://schemas.microsoft.com/office/drawing/2014/main" id="{7CB0C600-717D-4628-8BB6-411A6709E1AA}"/>
              </a:ext>
            </a:extLst>
          </p:cNvPr>
          <p:cNvSpPr>
            <a:spLocks noGrp="1"/>
          </p:cNvSpPr>
          <p:nvPr>
            <p:ph type="body" sz="quarter" idx="33" hasCustomPrompt="1"/>
          </p:nvPr>
        </p:nvSpPr>
        <p:spPr>
          <a:xfrm>
            <a:off x="360594" y="5183547"/>
            <a:ext cx="1548533" cy="720000"/>
          </a:xfrm>
        </p:spPr>
        <p:txBody>
          <a:bodyPr>
            <a:noAutofit/>
          </a:bodyPr>
          <a:lstStyle>
            <a:lvl1pPr algn="ctr">
              <a:lnSpc>
                <a:spcPct val="125000"/>
              </a:lnSpc>
              <a:spcAft>
                <a:spcPts val="0"/>
              </a:spcAft>
              <a:defRPr sz="933"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buFont typeface="Arial" panose="020B0604020202020204" pitchFamily="34" charset="0"/>
              <a:buNone/>
              <a:defRPr sz="1333"/>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Body copy goes here in Verdana 7pt</a:t>
            </a:r>
          </a:p>
        </p:txBody>
      </p:sp>
      <p:sp>
        <p:nvSpPr>
          <p:cNvPr id="41" name="Espace réservé du texte 4">
            <a:extLst>
              <a:ext uri="{FF2B5EF4-FFF2-40B4-BE49-F238E27FC236}">
                <a16:creationId xmlns:a16="http://schemas.microsoft.com/office/drawing/2014/main" id="{CA06A69C-FC71-47B5-A2D0-336941212B15}"/>
              </a:ext>
            </a:extLst>
          </p:cNvPr>
          <p:cNvSpPr>
            <a:spLocks noGrp="1"/>
          </p:cNvSpPr>
          <p:nvPr>
            <p:ph type="body" sz="quarter" idx="34" hasCustomPrompt="1"/>
          </p:nvPr>
        </p:nvSpPr>
        <p:spPr>
          <a:xfrm>
            <a:off x="2012590" y="5183549"/>
            <a:ext cx="1548533" cy="720000"/>
          </a:xfrm>
        </p:spPr>
        <p:txBody>
          <a:bodyPr>
            <a:noAutofit/>
          </a:bodyPr>
          <a:lstStyle>
            <a:lvl1pPr algn="ctr">
              <a:lnSpc>
                <a:spcPct val="125000"/>
              </a:lnSpc>
              <a:spcAft>
                <a:spcPts val="0"/>
              </a:spcAft>
              <a:defRPr sz="933"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buFont typeface="Arial" panose="020B0604020202020204" pitchFamily="34" charset="0"/>
              <a:buNone/>
              <a:defRPr sz="1333"/>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Body copy goes here in Verdana 7pt</a:t>
            </a:r>
          </a:p>
        </p:txBody>
      </p:sp>
      <p:sp>
        <p:nvSpPr>
          <p:cNvPr id="42" name="Espace réservé du texte 4">
            <a:extLst>
              <a:ext uri="{FF2B5EF4-FFF2-40B4-BE49-F238E27FC236}">
                <a16:creationId xmlns:a16="http://schemas.microsoft.com/office/drawing/2014/main" id="{09AF6B2D-FE1E-4067-9129-C4B5676FF75B}"/>
              </a:ext>
            </a:extLst>
          </p:cNvPr>
          <p:cNvSpPr>
            <a:spLocks noGrp="1"/>
          </p:cNvSpPr>
          <p:nvPr>
            <p:ph type="body" sz="quarter" idx="35" hasCustomPrompt="1"/>
          </p:nvPr>
        </p:nvSpPr>
        <p:spPr>
          <a:xfrm>
            <a:off x="5321731" y="5183549"/>
            <a:ext cx="1548533" cy="720000"/>
          </a:xfrm>
        </p:spPr>
        <p:txBody>
          <a:bodyPr>
            <a:noAutofit/>
          </a:bodyPr>
          <a:lstStyle>
            <a:lvl1pPr algn="ctr">
              <a:lnSpc>
                <a:spcPct val="125000"/>
              </a:lnSpc>
              <a:spcAft>
                <a:spcPts val="0"/>
              </a:spcAft>
              <a:defRPr sz="933"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buFont typeface="Arial" panose="020B0604020202020204" pitchFamily="34" charset="0"/>
              <a:buNone/>
              <a:defRPr sz="1333"/>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Body copy goes here in Verdana 7pt</a:t>
            </a:r>
          </a:p>
        </p:txBody>
      </p:sp>
      <p:sp>
        <p:nvSpPr>
          <p:cNvPr id="43" name="Espace réservé du texte 4">
            <a:extLst>
              <a:ext uri="{FF2B5EF4-FFF2-40B4-BE49-F238E27FC236}">
                <a16:creationId xmlns:a16="http://schemas.microsoft.com/office/drawing/2014/main" id="{CF14C971-4FFC-440B-9E09-17D67217DA4D}"/>
              </a:ext>
            </a:extLst>
          </p:cNvPr>
          <p:cNvSpPr>
            <a:spLocks noGrp="1"/>
          </p:cNvSpPr>
          <p:nvPr>
            <p:ph type="body" sz="quarter" idx="36" hasCustomPrompt="1"/>
          </p:nvPr>
        </p:nvSpPr>
        <p:spPr>
          <a:xfrm>
            <a:off x="8625310" y="5183548"/>
            <a:ext cx="1548533" cy="720000"/>
          </a:xfrm>
        </p:spPr>
        <p:txBody>
          <a:bodyPr>
            <a:noAutofit/>
          </a:bodyPr>
          <a:lstStyle>
            <a:lvl1pPr algn="ctr">
              <a:lnSpc>
                <a:spcPct val="125000"/>
              </a:lnSpc>
              <a:spcAft>
                <a:spcPts val="0"/>
              </a:spcAft>
              <a:defRPr sz="933"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buFont typeface="Arial" panose="020B0604020202020204" pitchFamily="34" charset="0"/>
              <a:buNone/>
              <a:defRPr sz="1333"/>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Body copy goes here in Verdana 7pt</a:t>
            </a:r>
          </a:p>
        </p:txBody>
      </p:sp>
      <p:sp>
        <p:nvSpPr>
          <p:cNvPr id="44" name="Espace réservé du texte 4">
            <a:extLst>
              <a:ext uri="{FF2B5EF4-FFF2-40B4-BE49-F238E27FC236}">
                <a16:creationId xmlns:a16="http://schemas.microsoft.com/office/drawing/2014/main" id="{83FECD87-649A-4C86-9EE3-E68666E5077C}"/>
              </a:ext>
            </a:extLst>
          </p:cNvPr>
          <p:cNvSpPr>
            <a:spLocks noGrp="1"/>
          </p:cNvSpPr>
          <p:nvPr>
            <p:ph type="body" sz="quarter" idx="37" hasCustomPrompt="1"/>
          </p:nvPr>
        </p:nvSpPr>
        <p:spPr>
          <a:xfrm>
            <a:off x="10282870" y="5183548"/>
            <a:ext cx="1548533" cy="720000"/>
          </a:xfrm>
        </p:spPr>
        <p:txBody>
          <a:bodyPr>
            <a:noAutofit/>
          </a:bodyPr>
          <a:lstStyle>
            <a:lvl1pPr algn="ctr">
              <a:lnSpc>
                <a:spcPct val="125000"/>
              </a:lnSpc>
              <a:spcAft>
                <a:spcPts val="0"/>
              </a:spcAft>
              <a:defRPr sz="933"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buFont typeface="Arial" panose="020B0604020202020204" pitchFamily="34" charset="0"/>
              <a:buNone/>
              <a:defRPr sz="1333"/>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Body copy goes here in Verdana 7pt</a:t>
            </a:r>
          </a:p>
        </p:txBody>
      </p:sp>
      <p:sp>
        <p:nvSpPr>
          <p:cNvPr id="45" name="Espace réservé pour une image  8">
            <a:extLst>
              <a:ext uri="{FF2B5EF4-FFF2-40B4-BE49-F238E27FC236}">
                <a16:creationId xmlns:a16="http://schemas.microsoft.com/office/drawing/2014/main" id="{CC5C9632-E14B-4BCC-B960-B235737C8F5E}"/>
              </a:ext>
            </a:extLst>
          </p:cNvPr>
          <p:cNvSpPr>
            <a:spLocks noGrp="1" noChangeAspect="1"/>
          </p:cNvSpPr>
          <p:nvPr>
            <p:ph type="pic" sz="quarter" idx="38"/>
          </p:nvPr>
        </p:nvSpPr>
        <p:spPr>
          <a:xfrm>
            <a:off x="523592" y="2275343"/>
            <a:ext cx="1222537" cy="1213872"/>
          </a:xfrm>
          <a:custGeom>
            <a:avLst/>
            <a:gdLst>
              <a:gd name="connsiteX0" fmla="*/ 2060531 w 4210385"/>
              <a:gd name="connsiteY0" fmla="*/ 0 h 4180540"/>
              <a:gd name="connsiteX1" fmla="*/ 4210385 w 4210385"/>
              <a:gd name="connsiteY1" fmla="*/ 2090481 h 4180540"/>
              <a:gd name="connsiteX2" fmla="*/ 2150107 w 4210385"/>
              <a:gd name="connsiteY2" fmla="*/ 4180540 h 4180540"/>
              <a:gd name="connsiteX3" fmla="*/ 1 w 4210385"/>
              <a:gd name="connsiteY3" fmla="*/ 2090329 h 4180540"/>
              <a:gd name="connsiteX4" fmla="*/ 2060531 w 4210385"/>
              <a:gd name="connsiteY4" fmla="*/ 0 h 4180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0385" h="4180540">
                <a:moveTo>
                  <a:pt x="2060531" y="0"/>
                </a:moveTo>
                <a:cubicBezTo>
                  <a:pt x="3374243" y="0"/>
                  <a:pt x="4210385" y="776533"/>
                  <a:pt x="4210385" y="2090481"/>
                </a:cubicBezTo>
                <a:cubicBezTo>
                  <a:pt x="4210536" y="3374486"/>
                  <a:pt x="3374209" y="4180389"/>
                  <a:pt x="2150107" y="4180540"/>
                </a:cubicBezTo>
                <a:cubicBezTo>
                  <a:pt x="806184" y="4180422"/>
                  <a:pt x="-117" y="3374334"/>
                  <a:pt x="1" y="2090329"/>
                </a:cubicBezTo>
                <a:cubicBezTo>
                  <a:pt x="-16" y="776398"/>
                  <a:pt x="806217" y="34"/>
                  <a:pt x="2060531" y="0"/>
                </a:cubicBezTo>
                <a:close/>
              </a:path>
            </a:pathLst>
          </a:custGeom>
          <a:noFill/>
        </p:spPr>
        <p:txBody>
          <a:bodyPr wrap="square">
            <a:noAutofit/>
          </a:bodyPr>
          <a:lstStyle>
            <a:lvl1pPr>
              <a:defRPr sz="133">
                <a:noFill/>
              </a:defRPr>
            </a:lvl1pPr>
          </a:lstStyle>
          <a:p>
            <a:r>
              <a:rPr lang="fr-FR" noProof="0"/>
              <a:t>Cliquez sur l'icône pour ajouter une image</a:t>
            </a:r>
            <a:endParaRPr lang="en-US" noProof="0"/>
          </a:p>
        </p:txBody>
      </p:sp>
      <p:sp>
        <p:nvSpPr>
          <p:cNvPr id="46" name="Espace réservé pour une image  8">
            <a:extLst>
              <a:ext uri="{FF2B5EF4-FFF2-40B4-BE49-F238E27FC236}">
                <a16:creationId xmlns:a16="http://schemas.microsoft.com/office/drawing/2014/main" id="{84EE3C86-4DFD-490F-A50B-B0BEE6298C43}"/>
              </a:ext>
            </a:extLst>
          </p:cNvPr>
          <p:cNvSpPr>
            <a:spLocks noGrp="1" noChangeAspect="1"/>
          </p:cNvSpPr>
          <p:nvPr>
            <p:ph type="pic" sz="quarter" idx="39"/>
          </p:nvPr>
        </p:nvSpPr>
        <p:spPr>
          <a:xfrm>
            <a:off x="2175588" y="2275343"/>
            <a:ext cx="1222537" cy="1213872"/>
          </a:xfrm>
          <a:custGeom>
            <a:avLst/>
            <a:gdLst>
              <a:gd name="connsiteX0" fmla="*/ 2060531 w 4210385"/>
              <a:gd name="connsiteY0" fmla="*/ 0 h 4180540"/>
              <a:gd name="connsiteX1" fmla="*/ 4210385 w 4210385"/>
              <a:gd name="connsiteY1" fmla="*/ 2090481 h 4180540"/>
              <a:gd name="connsiteX2" fmla="*/ 2150107 w 4210385"/>
              <a:gd name="connsiteY2" fmla="*/ 4180540 h 4180540"/>
              <a:gd name="connsiteX3" fmla="*/ 1 w 4210385"/>
              <a:gd name="connsiteY3" fmla="*/ 2090329 h 4180540"/>
              <a:gd name="connsiteX4" fmla="*/ 2060531 w 4210385"/>
              <a:gd name="connsiteY4" fmla="*/ 0 h 4180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0385" h="4180540">
                <a:moveTo>
                  <a:pt x="2060531" y="0"/>
                </a:moveTo>
                <a:cubicBezTo>
                  <a:pt x="3374243" y="0"/>
                  <a:pt x="4210385" y="776533"/>
                  <a:pt x="4210385" y="2090481"/>
                </a:cubicBezTo>
                <a:cubicBezTo>
                  <a:pt x="4210536" y="3374486"/>
                  <a:pt x="3374209" y="4180389"/>
                  <a:pt x="2150107" y="4180540"/>
                </a:cubicBezTo>
                <a:cubicBezTo>
                  <a:pt x="806184" y="4180422"/>
                  <a:pt x="-117" y="3374334"/>
                  <a:pt x="1" y="2090329"/>
                </a:cubicBezTo>
                <a:cubicBezTo>
                  <a:pt x="-16" y="776398"/>
                  <a:pt x="806217" y="34"/>
                  <a:pt x="2060531" y="0"/>
                </a:cubicBezTo>
                <a:close/>
              </a:path>
            </a:pathLst>
          </a:custGeom>
          <a:noFill/>
        </p:spPr>
        <p:txBody>
          <a:bodyPr wrap="square">
            <a:noAutofit/>
          </a:bodyPr>
          <a:lstStyle>
            <a:lvl1pPr>
              <a:defRPr sz="133">
                <a:noFill/>
              </a:defRPr>
            </a:lvl1pPr>
          </a:lstStyle>
          <a:p>
            <a:r>
              <a:rPr lang="fr-FR" noProof="0"/>
              <a:t>Cliquez sur l'icône pour ajouter une image</a:t>
            </a:r>
            <a:endParaRPr lang="en-US" noProof="0"/>
          </a:p>
        </p:txBody>
      </p:sp>
      <p:sp>
        <p:nvSpPr>
          <p:cNvPr id="47" name="Espace réservé pour une image  8">
            <a:extLst>
              <a:ext uri="{FF2B5EF4-FFF2-40B4-BE49-F238E27FC236}">
                <a16:creationId xmlns:a16="http://schemas.microsoft.com/office/drawing/2014/main" id="{77D5A709-E29B-43D2-A12D-DECB5EE31488}"/>
              </a:ext>
            </a:extLst>
          </p:cNvPr>
          <p:cNvSpPr>
            <a:spLocks noGrp="1" noChangeAspect="1"/>
          </p:cNvSpPr>
          <p:nvPr>
            <p:ph type="pic" sz="quarter" idx="40"/>
          </p:nvPr>
        </p:nvSpPr>
        <p:spPr>
          <a:xfrm>
            <a:off x="3827584" y="2275343"/>
            <a:ext cx="1222537" cy="1213872"/>
          </a:xfrm>
          <a:custGeom>
            <a:avLst/>
            <a:gdLst>
              <a:gd name="connsiteX0" fmla="*/ 2060531 w 4210385"/>
              <a:gd name="connsiteY0" fmla="*/ 0 h 4180540"/>
              <a:gd name="connsiteX1" fmla="*/ 4210385 w 4210385"/>
              <a:gd name="connsiteY1" fmla="*/ 2090481 h 4180540"/>
              <a:gd name="connsiteX2" fmla="*/ 2150107 w 4210385"/>
              <a:gd name="connsiteY2" fmla="*/ 4180540 h 4180540"/>
              <a:gd name="connsiteX3" fmla="*/ 1 w 4210385"/>
              <a:gd name="connsiteY3" fmla="*/ 2090329 h 4180540"/>
              <a:gd name="connsiteX4" fmla="*/ 2060531 w 4210385"/>
              <a:gd name="connsiteY4" fmla="*/ 0 h 4180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0385" h="4180540">
                <a:moveTo>
                  <a:pt x="2060531" y="0"/>
                </a:moveTo>
                <a:cubicBezTo>
                  <a:pt x="3374243" y="0"/>
                  <a:pt x="4210385" y="776533"/>
                  <a:pt x="4210385" y="2090481"/>
                </a:cubicBezTo>
                <a:cubicBezTo>
                  <a:pt x="4210536" y="3374486"/>
                  <a:pt x="3374209" y="4180389"/>
                  <a:pt x="2150107" y="4180540"/>
                </a:cubicBezTo>
                <a:cubicBezTo>
                  <a:pt x="806184" y="4180422"/>
                  <a:pt x="-117" y="3374334"/>
                  <a:pt x="1" y="2090329"/>
                </a:cubicBezTo>
                <a:cubicBezTo>
                  <a:pt x="-16" y="776398"/>
                  <a:pt x="806217" y="34"/>
                  <a:pt x="2060531" y="0"/>
                </a:cubicBezTo>
                <a:close/>
              </a:path>
            </a:pathLst>
          </a:custGeom>
          <a:noFill/>
        </p:spPr>
        <p:txBody>
          <a:bodyPr wrap="square">
            <a:noAutofit/>
          </a:bodyPr>
          <a:lstStyle>
            <a:lvl1pPr>
              <a:defRPr sz="133">
                <a:noFill/>
              </a:defRPr>
            </a:lvl1pPr>
          </a:lstStyle>
          <a:p>
            <a:r>
              <a:rPr lang="fr-FR" noProof="0"/>
              <a:t>Cliquez sur l'icône pour ajouter une image</a:t>
            </a:r>
            <a:endParaRPr lang="en-US" noProof="0"/>
          </a:p>
        </p:txBody>
      </p:sp>
      <p:sp>
        <p:nvSpPr>
          <p:cNvPr id="48" name="Espace réservé pour une image  8">
            <a:extLst>
              <a:ext uri="{FF2B5EF4-FFF2-40B4-BE49-F238E27FC236}">
                <a16:creationId xmlns:a16="http://schemas.microsoft.com/office/drawing/2014/main" id="{A2BF4A97-13DA-4E9F-8ACB-59EB15D77A1E}"/>
              </a:ext>
            </a:extLst>
          </p:cNvPr>
          <p:cNvSpPr>
            <a:spLocks noGrp="1" noChangeAspect="1"/>
          </p:cNvSpPr>
          <p:nvPr>
            <p:ph type="pic" sz="quarter" idx="41"/>
          </p:nvPr>
        </p:nvSpPr>
        <p:spPr>
          <a:xfrm>
            <a:off x="5479580" y="2275343"/>
            <a:ext cx="1222537" cy="1213872"/>
          </a:xfrm>
          <a:custGeom>
            <a:avLst/>
            <a:gdLst>
              <a:gd name="connsiteX0" fmla="*/ 2060531 w 4210385"/>
              <a:gd name="connsiteY0" fmla="*/ 0 h 4180540"/>
              <a:gd name="connsiteX1" fmla="*/ 4210385 w 4210385"/>
              <a:gd name="connsiteY1" fmla="*/ 2090481 h 4180540"/>
              <a:gd name="connsiteX2" fmla="*/ 2150107 w 4210385"/>
              <a:gd name="connsiteY2" fmla="*/ 4180540 h 4180540"/>
              <a:gd name="connsiteX3" fmla="*/ 1 w 4210385"/>
              <a:gd name="connsiteY3" fmla="*/ 2090329 h 4180540"/>
              <a:gd name="connsiteX4" fmla="*/ 2060531 w 4210385"/>
              <a:gd name="connsiteY4" fmla="*/ 0 h 4180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0385" h="4180540">
                <a:moveTo>
                  <a:pt x="2060531" y="0"/>
                </a:moveTo>
                <a:cubicBezTo>
                  <a:pt x="3374243" y="0"/>
                  <a:pt x="4210385" y="776533"/>
                  <a:pt x="4210385" y="2090481"/>
                </a:cubicBezTo>
                <a:cubicBezTo>
                  <a:pt x="4210536" y="3374486"/>
                  <a:pt x="3374209" y="4180389"/>
                  <a:pt x="2150107" y="4180540"/>
                </a:cubicBezTo>
                <a:cubicBezTo>
                  <a:pt x="806184" y="4180422"/>
                  <a:pt x="-117" y="3374334"/>
                  <a:pt x="1" y="2090329"/>
                </a:cubicBezTo>
                <a:cubicBezTo>
                  <a:pt x="-16" y="776398"/>
                  <a:pt x="806217" y="34"/>
                  <a:pt x="2060531" y="0"/>
                </a:cubicBezTo>
                <a:close/>
              </a:path>
            </a:pathLst>
          </a:custGeom>
          <a:noFill/>
        </p:spPr>
        <p:txBody>
          <a:bodyPr wrap="square">
            <a:noAutofit/>
          </a:bodyPr>
          <a:lstStyle>
            <a:lvl1pPr>
              <a:defRPr sz="133">
                <a:noFill/>
              </a:defRPr>
            </a:lvl1pPr>
          </a:lstStyle>
          <a:p>
            <a:r>
              <a:rPr lang="fr-FR" noProof="0"/>
              <a:t>Cliquez sur l'icône pour ajouter une image</a:t>
            </a:r>
            <a:endParaRPr lang="en-US" noProof="0"/>
          </a:p>
        </p:txBody>
      </p:sp>
      <p:sp>
        <p:nvSpPr>
          <p:cNvPr id="49" name="Espace réservé pour une image  8">
            <a:extLst>
              <a:ext uri="{FF2B5EF4-FFF2-40B4-BE49-F238E27FC236}">
                <a16:creationId xmlns:a16="http://schemas.microsoft.com/office/drawing/2014/main" id="{B3001942-C22D-4695-956D-BB43AA2F9E26}"/>
              </a:ext>
            </a:extLst>
          </p:cNvPr>
          <p:cNvSpPr>
            <a:spLocks noGrp="1" noChangeAspect="1"/>
          </p:cNvSpPr>
          <p:nvPr>
            <p:ph type="pic" sz="quarter" idx="42"/>
          </p:nvPr>
        </p:nvSpPr>
        <p:spPr>
          <a:xfrm>
            <a:off x="7131576" y="2275343"/>
            <a:ext cx="1222537" cy="1213872"/>
          </a:xfrm>
          <a:custGeom>
            <a:avLst/>
            <a:gdLst>
              <a:gd name="connsiteX0" fmla="*/ 2060531 w 4210385"/>
              <a:gd name="connsiteY0" fmla="*/ 0 h 4180540"/>
              <a:gd name="connsiteX1" fmla="*/ 4210385 w 4210385"/>
              <a:gd name="connsiteY1" fmla="*/ 2090481 h 4180540"/>
              <a:gd name="connsiteX2" fmla="*/ 2150107 w 4210385"/>
              <a:gd name="connsiteY2" fmla="*/ 4180540 h 4180540"/>
              <a:gd name="connsiteX3" fmla="*/ 1 w 4210385"/>
              <a:gd name="connsiteY3" fmla="*/ 2090329 h 4180540"/>
              <a:gd name="connsiteX4" fmla="*/ 2060531 w 4210385"/>
              <a:gd name="connsiteY4" fmla="*/ 0 h 4180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0385" h="4180540">
                <a:moveTo>
                  <a:pt x="2060531" y="0"/>
                </a:moveTo>
                <a:cubicBezTo>
                  <a:pt x="3374243" y="0"/>
                  <a:pt x="4210385" y="776533"/>
                  <a:pt x="4210385" y="2090481"/>
                </a:cubicBezTo>
                <a:cubicBezTo>
                  <a:pt x="4210536" y="3374486"/>
                  <a:pt x="3374209" y="4180389"/>
                  <a:pt x="2150107" y="4180540"/>
                </a:cubicBezTo>
                <a:cubicBezTo>
                  <a:pt x="806184" y="4180422"/>
                  <a:pt x="-117" y="3374334"/>
                  <a:pt x="1" y="2090329"/>
                </a:cubicBezTo>
                <a:cubicBezTo>
                  <a:pt x="-16" y="776398"/>
                  <a:pt x="806217" y="34"/>
                  <a:pt x="2060531" y="0"/>
                </a:cubicBezTo>
                <a:close/>
              </a:path>
            </a:pathLst>
          </a:custGeom>
          <a:noFill/>
        </p:spPr>
        <p:txBody>
          <a:bodyPr wrap="square">
            <a:noAutofit/>
          </a:bodyPr>
          <a:lstStyle>
            <a:lvl1pPr>
              <a:defRPr sz="133">
                <a:noFill/>
              </a:defRPr>
            </a:lvl1pPr>
          </a:lstStyle>
          <a:p>
            <a:r>
              <a:rPr lang="fr-FR" noProof="0"/>
              <a:t>Cliquez sur l'icône pour ajouter une image</a:t>
            </a:r>
            <a:endParaRPr lang="en-US" noProof="0"/>
          </a:p>
        </p:txBody>
      </p:sp>
      <p:sp>
        <p:nvSpPr>
          <p:cNvPr id="50" name="Espace réservé pour une image  8">
            <a:extLst>
              <a:ext uri="{FF2B5EF4-FFF2-40B4-BE49-F238E27FC236}">
                <a16:creationId xmlns:a16="http://schemas.microsoft.com/office/drawing/2014/main" id="{779AA997-FB2D-45EA-9288-E6142EF3D61B}"/>
              </a:ext>
            </a:extLst>
          </p:cNvPr>
          <p:cNvSpPr>
            <a:spLocks noGrp="1" noChangeAspect="1"/>
          </p:cNvSpPr>
          <p:nvPr>
            <p:ph type="pic" sz="quarter" idx="43"/>
          </p:nvPr>
        </p:nvSpPr>
        <p:spPr>
          <a:xfrm>
            <a:off x="8783572" y="2275343"/>
            <a:ext cx="1222537" cy="1213872"/>
          </a:xfrm>
          <a:custGeom>
            <a:avLst/>
            <a:gdLst>
              <a:gd name="connsiteX0" fmla="*/ 2060531 w 4210385"/>
              <a:gd name="connsiteY0" fmla="*/ 0 h 4180540"/>
              <a:gd name="connsiteX1" fmla="*/ 4210385 w 4210385"/>
              <a:gd name="connsiteY1" fmla="*/ 2090481 h 4180540"/>
              <a:gd name="connsiteX2" fmla="*/ 2150107 w 4210385"/>
              <a:gd name="connsiteY2" fmla="*/ 4180540 h 4180540"/>
              <a:gd name="connsiteX3" fmla="*/ 1 w 4210385"/>
              <a:gd name="connsiteY3" fmla="*/ 2090329 h 4180540"/>
              <a:gd name="connsiteX4" fmla="*/ 2060531 w 4210385"/>
              <a:gd name="connsiteY4" fmla="*/ 0 h 4180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0385" h="4180540">
                <a:moveTo>
                  <a:pt x="2060531" y="0"/>
                </a:moveTo>
                <a:cubicBezTo>
                  <a:pt x="3374243" y="0"/>
                  <a:pt x="4210385" y="776533"/>
                  <a:pt x="4210385" y="2090481"/>
                </a:cubicBezTo>
                <a:cubicBezTo>
                  <a:pt x="4210536" y="3374486"/>
                  <a:pt x="3374209" y="4180389"/>
                  <a:pt x="2150107" y="4180540"/>
                </a:cubicBezTo>
                <a:cubicBezTo>
                  <a:pt x="806184" y="4180422"/>
                  <a:pt x="-117" y="3374334"/>
                  <a:pt x="1" y="2090329"/>
                </a:cubicBezTo>
                <a:cubicBezTo>
                  <a:pt x="-16" y="776398"/>
                  <a:pt x="806217" y="34"/>
                  <a:pt x="2060531" y="0"/>
                </a:cubicBezTo>
                <a:close/>
              </a:path>
            </a:pathLst>
          </a:custGeom>
          <a:noFill/>
        </p:spPr>
        <p:txBody>
          <a:bodyPr wrap="square">
            <a:noAutofit/>
          </a:bodyPr>
          <a:lstStyle>
            <a:lvl1pPr>
              <a:defRPr sz="133">
                <a:noFill/>
              </a:defRPr>
            </a:lvl1pPr>
          </a:lstStyle>
          <a:p>
            <a:r>
              <a:rPr lang="fr-FR" noProof="0"/>
              <a:t>Cliquez sur l'icône pour ajouter une image</a:t>
            </a:r>
            <a:endParaRPr lang="en-US" noProof="0"/>
          </a:p>
        </p:txBody>
      </p:sp>
      <p:sp>
        <p:nvSpPr>
          <p:cNvPr id="51" name="Espace réservé pour une image  8">
            <a:extLst>
              <a:ext uri="{FF2B5EF4-FFF2-40B4-BE49-F238E27FC236}">
                <a16:creationId xmlns:a16="http://schemas.microsoft.com/office/drawing/2014/main" id="{0604BCBF-1C62-4840-B2BA-6AAA4AEAFBD9}"/>
              </a:ext>
            </a:extLst>
          </p:cNvPr>
          <p:cNvSpPr>
            <a:spLocks noGrp="1" noChangeAspect="1"/>
          </p:cNvSpPr>
          <p:nvPr>
            <p:ph type="pic" sz="quarter" idx="44"/>
          </p:nvPr>
        </p:nvSpPr>
        <p:spPr>
          <a:xfrm>
            <a:off x="10435568" y="2275343"/>
            <a:ext cx="1222537" cy="1213872"/>
          </a:xfrm>
          <a:custGeom>
            <a:avLst/>
            <a:gdLst>
              <a:gd name="connsiteX0" fmla="*/ 2060531 w 4210385"/>
              <a:gd name="connsiteY0" fmla="*/ 0 h 4180540"/>
              <a:gd name="connsiteX1" fmla="*/ 4210385 w 4210385"/>
              <a:gd name="connsiteY1" fmla="*/ 2090481 h 4180540"/>
              <a:gd name="connsiteX2" fmla="*/ 2150107 w 4210385"/>
              <a:gd name="connsiteY2" fmla="*/ 4180540 h 4180540"/>
              <a:gd name="connsiteX3" fmla="*/ 1 w 4210385"/>
              <a:gd name="connsiteY3" fmla="*/ 2090329 h 4180540"/>
              <a:gd name="connsiteX4" fmla="*/ 2060531 w 4210385"/>
              <a:gd name="connsiteY4" fmla="*/ 0 h 4180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0385" h="4180540">
                <a:moveTo>
                  <a:pt x="2060531" y="0"/>
                </a:moveTo>
                <a:cubicBezTo>
                  <a:pt x="3374243" y="0"/>
                  <a:pt x="4210385" y="776533"/>
                  <a:pt x="4210385" y="2090481"/>
                </a:cubicBezTo>
                <a:cubicBezTo>
                  <a:pt x="4210536" y="3374486"/>
                  <a:pt x="3374209" y="4180389"/>
                  <a:pt x="2150107" y="4180540"/>
                </a:cubicBezTo>
                <a:cubicBezTo>
                  <a:pt x="806184" y="4180422"/>
                  <a:pt x="-117" y="3374334"/>
                  <a:pt x="1" y="2090329"/>
                </a:cubicBezTo>
                <a:cubicBezTo>
                  <a:pt x="-16" y="776398"/>
                  <a:pt x="806217" y="34"/>
                  <a:pt x="2060531" y="0"/>
                </a:cubicBezTo>
                <a:close/>
              </a:path>
            </a:pathLst>
          </a:custGeom>
          <a:noFill/>
        </p:spPr>
        <p:txBody>
          <a:bodyPr wrap="square">
            <a:noAutofit/>
          </a:bodyPr>
          <a:lstStyle>
            <a:lvl1pPr>
              <a:defRPr sz="133">
                <a:noFill/>
              </a:defRPr>
            </a:lvl1pPr>
          </a:lstStyle>
          <a:p>
            <a:r>
              <a:rPr lang="fr-FR" noProof="0"/>
              <a:t>Cliquez sur l'icône pour ajouter une image</a:t>
            </a:r>
            <a:endParaRPr lang="en-US" noProof="0"/>
          </a:p>
        </p:txBody>
      </p:sp>
      <p:sp>
        <p:nvSpPr>
          <p:cNvPr id="52" name="Espace réservé du graphique SmartArt 29">
            <a:extLst>
              <a:ext uri="{FF2B5EF4-FFF2-40B4-BE49-F238E27FC236}">
                <a16:creationId xmlns:a16="http://schemas.microsoft.com/office/drawing/2014/main" id="{FA8235AD-5B9A-4575-82DB-8CE0D777263C}"/>
              </a:ext>
            </a:extLst>
          </p:cNvPr>
          <p:cNvSpPr>
            <a:spLocks noGrp="1" noChangeAspect="1"/>
          </p:cNvSpPr>
          <p:nvPr>
            <p:ph type="dgm" sz="quarter" idx="45"/>
          </p:nvPr>
        </p:nvSpPr>
        <p:spPr>
          <a:xfrm>
            <a:off x="4294610" y="4541605"/>
            <a:ext cx="292772" cy="290697"/>
          </a:xfrm>
          <a:custGeom>
            <a:avLst/>
            <a:gdLst>
              <a:gd name="connsiteX0" fmla="*/ 2922939 w 3483218"/>
              <a:gd name="connsiteY0" fmla="*/ 1259365 h 3458526"/>
              <a:gd name="connsiteX1" fmla="*/ 1600525 w 3483218"/>
              <a:gd name="connsiteY1" fmla="*/ 2492535 h 3458526"/>
              <a:gd name="connsiteX2" fmla="*/ 868506 w 3483218"/>
              <a:gd name="connsiteY2" fmla="*/ 1555592 h 3458526"/>
              <a:gd name="connsiteX3" fmla="*/ 797650 w 3483218"/>
              <a:gd name="connsiteY3" fmla="*/ 1610951 h 3458526"/>
              <a:gd name="connsiteX4" fmla="*/ 1586692 w 3483218"/>
              <a:gd name="connsiteY4" fmla="*/ 2620878 h 3458526"/>
              <a:gd name="connsiteX5" fmla="*/ 1626892 w 3483218"/>
              <a:gd name="connsiteY5" fmla="*/ 2589471 h 3458526"/>
              <a:gd name="connsiteX6" fmla="*/ 1627601 w 3483218"/>
              <a:gd name="connsiteY6" fmla="*/ 2590232 h 3458526"/>
              <a:gd name="connsiteX7" fmla="*/ 1636303 w 3483218"/>
              <a:gd name="connsiteY7" fmla="*/ 2582117 h 3458526"/>
              <a:gd name="connsiteX8" fmla="*/ 1657548 w 3483218"/>
              <a:gd name="connsiteY8" fmla="*/ 2565520 h 3458526"/>
              <a:gd name="connsiteX9" fmla="*/ 1656095 w 3483218"/>
              <a:gd name="connsiteY9" fmla="*/ 2563661 h 3458526"/>
              <a:gd name="connsiteX10" fmla="*/ 2984262 w 3483218"/>
              <a:gd name="connsiteY10" fmla="*/ 1325125 h 3458526"/>
              <a:gd name="connsiteX11" fmla="*/ 1704581 w 3483218"/>
              <a:gd name="connsiteY11" fmla="*/ 1 h 3458526"/>
              <a:gd name="connsiteX12" fmla="*/ 3483218 w 3483218"/>
              <a:gd name="connsiteY12" fmla="*/ 1729247 h 3458526"/>
              <a:gd name="connsiteX13" fmla="*/ 1778716 w 3483218"/>
              <a:gd name="connsiteY13" fmla="*/ 3458526 h 3458526"/>
              <a:gd name="connsiteX14" fmla="*/ 1 w 3483218"/>
              <a:gd name="connsiteY14" fmla="*/ 1729282 h 3458526"/>
              <a:gd name="connsiteX15" fmla="*/ 1704581 w 3483218"/>
              <a:gd name="connsiteY15" fmla="*/ 1 h 3458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83218" h="3458526">
                <a:moveTo>
                  <a:pt x="2922939" y="1259365"/>
                </a:moveTo>
                <a:lnTo>
                  <a:pt x="1600525" y="2492535"/>
                </a:lnTo>
                <a:lnTo>
                  <a:pt x="868506" y="1555592"/>
                </a:lnTo>
                <a:lnTo>
                  <a:pt x="797650" y="1610951"/>
                </a:lnTo>
                <a:lnTo>
                  <a:pt x="1586692" y="2620878"/>
                </a:lnTo>
                <a:lnTo>
                  <a:pt x="1626892" y="2589471"/>
                </a:lnTo>
                <a:lnTo>
                  <a:pt x="1627601" y="2590232"/>
                </a:lnTo>
                <a:lnTo>
                  <a:pt x="1636303" y="2582117"/>
                </a:lnTo>
                <a:lnTo>
                  <a:pt x="1657548" y="2565520"/>
                </a:lnTo>
                <a:lnTo>
                  <a:pt x="1656095" y="2563661"/>
                </a:lnTo>
                <a:lnTo>
                  <a:pt x="2984262" y="1325125"/>
                </a:lnTo>
                <a:close/>
                <a:moveTo>
                  <a:pt x="1704581" y="1"/>
                </a:moveTo>
                <a:cubicBezTo>
                  <a:pt x="2791550" y="-37"/>
                  <a:pt x="3483179" y="642275"/>
                  <a:pt x="3483218" y="1729247"/>
                </a:cubicBezTo>
                <a:cubicBezTo>
                  <a:pt x="3483201" y="2791528"/>
                  <a:pt x="2791534" y="3458489"/>
                  <a:pt x="1778716" y="3458526"/>
                </a:cubicBezTo>
                <a:cubicBezTo>
                  <a:pt x="666974" y="3458540"/>
                  <a:pt x="-14" y="2791564"/>
                  <a:pt x="1" y="1729282"/>
                </a:cubicBezTo>
                <a:cubicBezTo>
                  <a:pt x="42" y="642310"/>
                  <a:pt x="666991" y="13"/>
                  <a:pt x="1704581" y="1"/>
                </a:cubicBezTo>
                <a:close/>
              </a:path>
            </a:pathLst>
          </a:custGeom>
          <a:solidFill>
            <a:schemeClr val="accent2"/>
          </a:solidFill>
        </p:spPr>
        <p:txBody>
          <a:bodyPr wrap="square">
            <a:noAutofit/>
          </a:bodyPr>
          <a:lstStyle>
            <a:lvl1pPr>
              <a:defRPr>
                <a:noFill/>
              </a:defRPr>
            </a:lvl1pPr>
          </a:lstStyle>
          <a:p>
            <a:r>
              <a:rPr lang="fr-FR" noProof="0"/>
              <a:t>Cliquez sur l'icône pour ajouter un graphique SmartArt</a:t>
            </a:r>
            <a:endParaRPr lang="en-US" noProof="0"/>
          </a:p>
        </p:txBody>
      </p:sp>
      <p:sp>
        <p:nvSpPr>
          <p:cNvPr id="53" name="Espace réservé du graphique SmartArt 29">
            <a:extLst>
              <a:ext uri="{FF2B5EF4-FFF2-40B4-BE49-F238E27FC236}">
                <a16:creationId xmlns:a16="http://schemas.microsoft.com/office/drawing/2014/main" id="{7DBF2C70-2304-418B-A045-58A1900F2C79}"/>
              </a:ext>
            </a:extLst>
          </p:cNvPr>
          <p:cNvSpPr>
            <a:spLocks noGrp="1" noChangeAspect="1"/>
          </p:cNvSpPr>
          <p:nvPr>
            <p:ph type="dgm" sz="quarter" idx="46" hasCustomPrompt="1"/>
          </p:nvPr>
        </p:nvSpPr>
        <p:spPr>
          <a:xfrm>
            <a:off x="5945739" y="4541605"/>
            <a:ext cx="292772" cy="290697"/>
          </a:xfrm>
          <a:custGeom>
            <a:avLst/>
            <a:gdLst>
              <a:gd name="connsiteX0" fmla="*/ 2922939 w 3483218"/>
              <a:gd name="connsiteY0" fmla="*/ 1259365 h 3458526"/>
              <a:gd name="connsiteX1" fmla="*/ 1600525 w 3483218"/>
              <a:gd name="connsiteY1" fmla="*/ 2492535 h 3458526"/>
              <a:gd name="connsiteX2" fmla="*/ 868506 w 3483218"/>
              <a:gd name="connsiteY2" fmla="*/ 1555592 h 3458526"/>
              <a:gd name="connsiteX3" fmla="*/ 797650 w 3483218"/>
              <a:gd name="connsiteY3" fmla="*/ 1610951 h 3458526"/>
              <a:gd name="connsiteX4" fmla="*/ 1586692 w 3483218"/>
              <a:gd name="connsiteY4" fmla="*/ 2620878 h 3458526"/>
              <a:gd name="connsiteX5" fmla="*/ 1626892 w 3483218"/>
              <a:gd name="connsiteY5" fmla="*/ 2589471 h 3458526"/>
              <a:gd name="connsiteX6" fmla="*/ 1627601 w 3483218"/>
              <a:gd name="connsiteY6" fmla="*/ 2590232 h 3458526"/>
              <a:gd name="connsiteX7" fmla="*/ 1636303 w 3483218"/>
              <a:gd name="connsiteY7" fmla="*/ 2582117 h 3458526"/>
              <a:gd name="connsiteX8" fmla="*/ 1657548 w 3483218"/>
              <a:gd name="connsiteY8" fmla="*/ 2565520 h 3458526"/>
              <a:gd name="connsiteX9" fmla="*/ 1656095 w 3483218"/>
              <a:gd name="connsiteY9" fmla="*/ 2563661 h 3458526"/>
              <a:gd name="connsiteX10" fmla="*/ 2984262 w 3483218"/>
              <a:gd name="connsiteY10" fmla="*/ 1325125 h 3458526"/>
              <a:gd name="connsiteX11" fmla="*/ 1704581 w 3483218"/>
              <a:gd name="connsiteY11" fmla="*/ 1 h 3458526"/>
              <a:gd name="connsiteX12" fmla="*/ 3483218 w 3483218"/>
              <a:gd name="connsiteY12" fmla="*/ 1729247 h 3458526"/>
              <a:gd name="connsiteX13" fmla="*/ 1778716 w 3483218"/>
              <a:gd name="connsiteY13" fmla="*/ 3458526 h 3458526"/>
              <a:gd name="connsiteX14" fmla="*/ 1 w 3483218"/>
              <a:gd name="connsiteY14" fmla="*/ 1729282 h 3458526"/>
              <a:gd name="connsiteX15" fmla="*/ 1704581 w 3483218"/>
              <a:gd name="connsiteY15" fmla="*/ 1 h 3458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83218" h="3458526">
                <a:moveTo>
                  <a:pt x="2922939" y="1259365"/>
                </a:moveTo>
                <a:lnTo>
                  <a:pt x="1600525" y="2492535"/>
                </a:lnTo>
                <a:lnTo>
                  <a:pt x="868506" y="1555592"/>
                </a:lnTo>
                <a:lnTo>
                  <a:pt x="797650" y="1610951"/>
                </a:lnTo>
                <a:lnTo>
                  <a:pt x="1586692" y="2620878"/>
                </a:lnTo>
                <a:lnTo>
                  <a:pt x="1626892" y="2589471"/>
                </a:lnTo>
                <a:lnTo>
                  <a:pt x="1627601" y="2590232"/>
                </a:lnTo>
                <a:lnTo>
                  <a:pt x="1636303" y="2582117"/>
                </a:lnTo>
                <a:lnTo>
                  <a:pt x="1657548" y="2565520"/>
                </a:lnTo>
                <a:lnTo>
                  <a:pt x="1656095" y="2563661"/>
                </a:lnTo>
                <a:lnTo>
                  <a:pt x="2984262" y="1325125"/>
                </a:lnTo>
                <a:close/>
                <a:moveTo>
                  <a:pt x="1704581" y="1"/>
                </a:moveTo>
                <a:cubicBezTo>
                  <a:pt x="2791550" y="-37"/>
                  <a:pt x="3483179" y="642275"/>
                  <a:pt x="3483218" y="1729247"/>
                </a:cubicBezTo>
                <a:cubicBezTo>
                  <a:pt x="3483201" y="2791528"/>
                  <a:pt x="2791534" y="3458489"/>
                  <a:pt x="1778716" y="3458526"/>
                </a:cubicBezTo>
                <a:cubicBezTo>
                  <a:pt x="666974" y="3458540"/>
                  <a:pt x="-14" y="2791564"/>
                  <a:pt x="1" y="1729282"/>
                </a:cubicBezTo>
                <a:cubicBezTo>
                  <a:pt x="42" y="642310"/>
                  <a:pt x="666991" y="13"/>
                  <a:pt x="1704581" y="1"/>
                </a:cubicBezTo>
                <a:close/>
              </a:path>
            </a:pathLst>
          </a:custGeom>
          <a:solidFill>
            <a:schemeClr val="accent2"/>
          </a:solidFill>
        </p:spPr>
        <p:txBody>
          <a:bodyPr wrap="square">
            <a:noAutofit/>
          </a:bodyPr>
          <a:lstStyle>
            <a:lvl1pPr>
              <a:defRPr>
                <a:noFill/>
              </a:defRPr>
            </a:lvl1pPr>
          </a:lstStyle>
          <a:p>
            <a:pPr lvl="0"/>
            <a:r>
              <a:rPr lang="en-US" noProof="0"/>
              <a:t>Body copy goes here in Verdana 7pt</a:t>
            </a:r>
          </a:p>
        </p:txBody>
      </p:sp>
      <p:sp>
        <p:nvSpPr>
          <p:cNvPr id="54" name="Espace réservé du graphique SmartArt 29">
            <a:extLst>
              <a:ext uri="{FF2B5EF4-FFF2-40B4-BE49-F238E27FC236}">
                <a16:creationId xmlns:a16="http://schemas.microsoft.com/office/drawing/2014/main" id="{6F45D7C0-81AA-4419-9BD5-BC22EF4DA055}"/>
              </a:ext>
            </a:extLst>
          </p:cNvPr>
          <p:cNvSpPr>
            <a:spLocks noGrp="1" noChangeAspect="1"/>
          </p:cNvSpPr>
          <p:nvPr>
            <p:ph type="dgm" sz="quarter" idx="47"/>
          </p:nvPr>
        </p:nvSpPr>
        <p:spPr>
          <a:xfrm>
            <a:off x="7596869" y="4541605"/>
            <a:ext cx="292772" cy="290697"/>
          </a:xfrm>
          <a:custGeom>
            <a:avLst/>
            <a:gdLst>
              <a:gd name="connsiteX0" fmla="*/ 2922939 w 3483218"/>
              <a:gd name="connsiteY0" fmla="*/ 1259365 h 3458526"/>
              <a:gd name="connsiteX1" fmla="*/ 1600525 w 3483218"/>
              <a:gd name="connsiteY1" fmla="*/ 2492535 h 3458526"/>
              <a:gd name="connsiteX2" fmla="*/ 868506 w 3483218"/>
              <a:gd name="connsiteY2" fmla="*/ 1555592 h 3458526"/>
              <a:gd name="connsiteX3" fmla="*/ 797650 w 3483218"/>
              <a:gd name="connsiteY3" fmla="*/ 1610951 h 3458526"/>
              <a:gd name="connsiteX4" fmla="*/ 1586692 w 3483218"/>
              <a:gd name="connsiteY4" fmla="*/ 2620878 h 3458526"/>
              <a:gd name="connsiteX5" fmla="*/ 1626892 w 3483218"/>
              <a:gd name="connsiteY5" fmla="*/ 2589471 h 3458526"/>
              <a:gd name="connsiteX6" fmla="*/ 1627601 w 3483218"/>
              <a:gd name="connsiteY6" fmla="*/ 2590232 h 3458526"/>
              <a:gd name="connsiteX7" fmla="*/ 1636303 w 3483218"/>
              <a:gd name="connsiteY7" fmla="*/ 2582117 h 3458526"/>
              <a:gd name="connsiteX8" fmla="*/ 1657548 w 3483218"/>
              <a:gd name="connsiteY8" fmla="*/ 2565520 h 3458526"/>
              <a:gd name="connsiteX9" fmla="*/ 1656095 w 3483218"/>
              <a:gd name="connsiteY9" fmla="*/ 2563661 h 3458526"/>
              <a:gd name="connsiteX10" fmla="*/ 2984262 w 3483218"/>
              <a:gd name="connsiteY10" fmla="*/ 1325125 h 3458526"/>
              <a:gd name="connsiteX11" fmla="*/ 1704581 w 3483218"/>
              <a:gd name="connsiteY11" fmla="*/ 1 h 3458526"/>
              <a:gd name="connsiteX12" fmla="*/ 3483218 w 3483218"/>
              <a:gd name="connsiteY12" fmla="*/ 1729247 h 3458526"/>
              <a:gd name="connsiteX13" fmla="*/ 1778716 w 3483218"/>
              <a:gd name="connsiteY13" fmla="*/ 3458526 h 3458526"/>
              <a:gd name="connsiteX14" fmla="*/ 1 w 3483218"/>
              <a:gd name="connsiteY14" fmla="*/ 1729282 h 3458526"/>
              <a:gd name="connsiteX15" fmla="*/ 1704581 w 3483218"/>
              <a:gd name="connsiteY15" fmla="*/ 1 h 3458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83218" h="3458526">
                <a:moveTo>
                  <a:pt x="2922939" y="1259365"/>
                </a:moveTo>
                <a:lnTo>
                  <a:pt x="1600525" y="2492535"/>
                </a:lnTo>
                <a:lnTo>
                  <a:pt x="868506" y="1555592"/>
                </a:lnTo>
                <a:lnTo>
                  <a:pt x="797650" y="1610951"/>
                </a:lnTo>
                <a:lnTo>
                  <a:pt x="1586692" y="2620878"/>
                </a:lnTo>
                <a:lnTo>
                  <a:pt x="1626892" y="2589471"/>
                </a:lnTo>
                <a:lnTo>
                  <a:pt x="1627601" y="2590232"/>
                </a:lnTo>
                <a:lnTo>
                  <a:pt x="1636303" y="2582117"/>
                </a:lnTo>
                <a:lnTo>
                  <a:pt x="1657548" y="2565520"/>
                </a:lnTo>
                <a:lnTo>
                  <a:pt x="1656095" y="2563661"/>
                </a:lnTo>
                <a:lnTo>
                  <a:pt x="2984262" y="1325125"/>
                </a:lnTo>
                <a:close/>
                <a:moveTo>
                  <a:pt x="1704581" y="1"/>
                </a:moveTo>
                <a:cubicBezTo>
                  <a:pt x="2791550" y="-37"/>
                  <a:pt x="3483179" y="642275"/>
                  <a:pt x="3483218" y="1729247"/>
                </a:cubicBezTo>
                <a:cubicBezTo>
                  <a:pt x="3483201" y="2791528"/>
                  <a:pt x="2791534" y="3458489"/>
                  <a:pt x="1778716" y="3458526"/>
                </a:cubicBezTo>
                <a:cubicBezTo>
                  <a:pt x="666974" y="3458540"/>
                  <a:pt x="-14" y="2791564"/>
                  <a:pt x="1" y="1729282"/>
                </a:cubicBezTo>
                <a:cubicBezTo>
                  <a:pt x="42" y="642310"/>
                  <a:pt x="666991" y="13"/>
                  <a:pt x="1704581" y="1"/>
                </a:cubicBezTo>
                <a:close/>
              </a:path>
            </a:pathLst>
          </a:custGeom>
          <a:solidFill>
            <a:schemeClr val="accent2"/>
          </a:solidFill>
        </p:spPr>
        <p:txBody>
          <a:bodyPr wrap="square">
            <a:noAutofit/>
          </a:bodyPr>
          <a:lstStyle>
            <a:lvl1pPr>
              <a:defRPr>
                <a:noFill/>
              </a:defRPr>
            </a:lvl1pPr>
          </a:lstStyle>
          <a:p>
            <a:r>
              <a:rPr lang="fr-FR" noProof="0"/>
              <a:t>Cliquez sur l'icône pour ajouter un graphique SmartArt</a:t>
            </a:r>
            <a:endParaRPr lang="en-US" noProof="0"/>
          </a:p>
        </p:txBody>
      </p:sp>
      <p:sp>
        <p:nvSpPr>
          <p:cNvPr id="56" name="Espace réservé du texte 4">
            <a:extLst>
              <a:ext uri="{FF2B5EF4-FFF2-40B4-BE49-F238E27FC236}">
                <a16:creationId xmlns:a16="http://schemas.microsoft.com/office/drawing/2014/main" id="{FC6B0F1C-7055-324B-98C6-0177CD4AD1B4}"/>
              </a:ext>
            </a:extLst>
          </p:cNvPr>
          <p:cNvSpPr>
            <a:spLocks noGrp="1"/>
          </p:cNvSpPr>
          <p:nvPr>
            <p:ph type="body" sz="quarter" idx="48" hasCustomPrompt="1"/>
          </p:nvPr>
        </p:nvSpPr>
        <p:spPr>
          <a:xfrm>
            <a:off x="3664584" y="5183548"/>
            <a:ext cx="1548533" cy="720000"/>
          </a:xfrm>
        </p:spPr>
        <p:txBody>
          <a:bodyPr>
            <a:noAutofit/>
          </a:bodyPr>
          <a:lstStyle>
            <a:lvl1pPr algn="ctr">
              <a:lnSpc>
                <a:spcPct val="125000"/>
              </a:lnSpc>
              <a:spcAft>
                <a:spcPts val="0"/>
              </a:spcAft>
              <a:defRPr sz="933"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buFont typeface="Arial" panose="020B0604020202020204" pitchFamily="34" charset="0"/>
              <a:buNone/>
              <a:defRPr sz="1333"/>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Body copy goes here in Verdana 7pt</a:t>
            </a:r>
          </a:p>
        </p:txBody>
      </p:sp>
      <p:sp>
        <p:nvSpPr>
          <p:cNvPr id="57" name="Espace réservé du texte 4">
            <a:extLst>
              <a:ext uri="{FF2B5EF4-FFF2-40B4-BE49-F238E27FC236}">
                <a16:creationId xmlns:a16="http://schemas.microsoft.com/office/drawing/2014/main" id="{CC765C58-0238-9A4D-B57F-E8B0921FD688}"/>
              </a:ext>
            </a:extLst>
          </p:cNvPr>
          <p:cNvSpPr>
            <a:spLocks noGrp="1"/>
          </p:cNvSpPr>
          <p:nvPr>
            <p:ph type="body" sz="quarter" idx="49" hasCustomPrompt="1"/>
          </p:nvPr>
        </p:nvSpPr>
        <p:spPr>
          <a:xfrm>
            <a:off x="7058438" y="5183547"/>
            <a:ext cx="1548533" cy="720000"/>
          </a:xfrm>
        </p:spPr>
        <p:txBody>
          <a:bodyPr>
            <a:noAutofit/>
          </a:bodyPr>
          <a:lstStyle>
            <a:lvl1pPr algn="ctr">
              <a:lnSpc>
                <a:spcPct val="125000"/>
              </a:lnSpc>
              <a:spcAft>
                <a:spcPts val="0"/>
              </a:spcAft>
              <a:defRPr sz="933"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buFont typeface="Arial" panose="020B0604020202020204" pitchFamily="34" charset="0"/>
              <a:buNone/>
              <a:defRPr sz="1333"/>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Body copy goes here in Verdana 7pt</a:t>
            </a:r>
          </a:p>
        </p:txBody>
      </p:sp>
      <p:sp>
        <p:nvSpPr>
          <p:cNvPr id="58" name="Espace réservé du texte 5">
            <a:extLst>
              <a:ext uri="{FF2B5EF4-FFF2-40B4-BE49-F238E27FC236}">
                <a16:creationId xmlns:a16="http://schemas.microsoft.com/office/drawing/2014/main" id="{C80B1260-0CAE-4EC0-ADA7-84EBC9CAA702}"/>
              </a:ext>
            </a:extLst>
          </p:cNvPr>
          <p:cNvSpPr>
            <a:spLocks noGrp="1"/>
          </p:cNvSpPr>
          <p:nvPr>
            <p:ph type="body" sz="quarter" idx="18"/>
          </p:nvPr>
        </p:nvSpPr>
        <p:spPr>
          <a:xfrm>
            <a:off x="444973" y="425183"/>
            <a:ext cx="11304000"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en-US" noProof="0"/>
              <a:t>Click to edit Master text styles</a:t>
            </a:r>
          </a:p>
        </p:txBody>
      </p:sp>
      <p:sp>
        <p:nvSpPr>
          <p:cNvPr id="59" name="Espace réservé du texte 4">
            <a:extLst>
              <a:ext uri="{FF2B5EF4-FFF2-40B4-BE49-F238E27FC236}">
                <a16:creationId xmlns:a16="http://schemas.microsoft.com/office/drawing/2014/main" id="{493C2CC6-58BB-406E-99B1-809B741801CB}"/>
              </a:ext>
            </a:extLst>
          </p:cNvPr>
          <p:cNvSpPr>
            <a:spLocks noGrp="1"/>
          </p:cNvSpPr>
          <p:nvPr>
            <p:ph type="body" sz="quarter" idx="50"/>
          </p:nvPr>
        </p:nvSpPr>
        <p:spPr>
          <a:xfrm>
            <a:off x="444974" y="1577578"/>
            <a:ext cx="11282959" cy="246221"/>
          </a:xfrm>
        </p:spPr>
        <p:txBody>
          <a:bodyPr wrap="square">
            <a:spAutoFit/>
          </a:bodyPr>
          <a:lstStyle>
            <a:lvl1pPr>
              <a:lnSpc>
                <a:spcPct val="100000"/>
              </a:lnSpc>
              <a:spcAft>
                <a:spcPts val="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Click to edit Master text styles</a:t>
            </a:r>
          </a:p>
        </p:txBody>
      </p:sp>
      <p:sp>
        <p:nvSpPr>
          <p:cNvPr id="60" name="Title 1">
            <a:extLst>
              <a:ext uri="{FF2B5EF4-FFF2-40B4-BE49-F238E27FC236}">
                <a16:creationId xmlns:a16="http://schemas.microsoft.com/office/drawing/2014/main" id="{DB609FE6-0339-4B6E-86E1-9513AF7B37AA}"/>
              </a:ext>
            </a:extLst>
          </p:cNvPr>
          <p:cNvSpPr>
            <a:spLocks noGrp="1"/>
          </p:cNvSpPr>
          <p:nvPr>
            <p:ph type="title"/>
          </p:nvPr>
        </p:nvSpPr>
        <p:spPr>
          <a:xfrm>
            <a:off x="444975" y="710401"/>
            <a:ext cx="11294059" cy="748247"/>
          </a:xfrm>
        </p:spPr>
        <p:txBody>
          <a:bodyPr/>
          <a:lstStyle/>
          <a:p>
            <a:r>
              <a:rPr lang="en-US"/>
              <a:t>Click to edit Master title style</a:t>
            </a:r>
          </a:p>
        </p:txBody>
      </p:sp>
    </p:spTree>
    <p:extLst>
      <p:ext uri="{BB962C8B-B14F-4D97-AF65-F5344CB8AC3E}">
        <p14:creationId xmlns:p14="http://schemas.microsoft.com/office/powerpoint/2010/main" val="2004997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1_Title and Content">
    <p:bg>
      <p:bgPr>
        <a:solidFill>
          <a:srgbClr val="F5F3F8"/>
        </a:solidFill>
        <a:effectLst/>
      </p:bgPr>
    </p:bg>
    <p:spTree>
      <p:nvGrpSpPr>
        <p:cNvPr id="1" name=""/>
        <p:cNvGrpSpPr/>
        <p:nvPr/>
      </p:nvGrpSpPr>
      <p:grpSpPr>
        <a:xfrm>
          <a:off x="0" y="0"/>
          <a:ext cx="0" cy="0"/>
          <a:chOff x="0" y="0"/>
          <a:chExt cx="0" cy="0"/>
        </a:xfrm>
      </p:grpSpPr>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p:txBody>
          <a:bodyPr/>
          <a:lstStyle/>
          <a:p>
            <a:endParaRPr lang="en-US" noProof="0"/>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7" name="Espace réservé du texte 5">
            <a:extLst>
              <a:ext uri="{FF2B5EF4-FFF2-40B4-BE49-F238E27FC236}">
                <a16:creationId xmlns:a16="http://schemas.microsoft.com/office/drawing/2014/main" id="{3FC96125-BC0F-469E-BA75-F4F2916D5028}"/>
              </a:ext>
            </a:extLst>
          </p:cNvPr>
          <p:cNvSpPr>
            <a:spLocks noGrp="1"/>
          </p:cNvSpPr>
          <p:nvPr>
            <p:ph type="body" sz="quarter" idx="18"/>
          </p:nvPr>
        </p:nvSpPr>
        <p:spPr>
          <a:xfrm>
            <a:off x="444973" y="425183"/>
            <a:ext cx="11304000"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en-US" noProof="0"/>
              <a:t>Click to edit Master text styles</a:t>
            </a:r>
          </a:p>
        </p:txBody>
      </p:sp>
      <p:sp>
        <p:nvSpPr>
          <p:cNvPr id="3" name="Text Placeholder 2">
            <a:extLst>
              <a:ext uri="{FF2B5EF4-FFF2-40B4-BE49-F238E27FC236}">
                <a16:creationId xmlns:a16="http://schemas.microsoft.com/office/drawing/2014/main" id="{D0E56171-4788-4B4A-B8DB-98CB348C66F3}"/>
              </a:ext>
            </a:extLst>
          </p:cNvPr>
          <p:cNvSpPr>
            <a:spLocks noGrp="1"/>
          </p:cNvSpPr>
          <p:nvPr>
            <p:ph type="body" sz="quarter" idx="21"/>
          </p:nvPr>
        </p:nvSpPr>
        <p:spPr>
          <a:xfrm>
            <a:off x="442033" y="1943799"/>
            <a:ext cx="11304000" cy="42952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Espace réservé du texte 4">
            <a:extLst>
              <a:ext uri="{FF2B5EF4-FFF2-40B4-BE49-F238E27FC236}">
                <a16:creationId xmlns:a16="http://schemas.microsoft.com/office/drawing/2014/main" id="{E214CB94-27AF-41B7-A363-829DCFEBE7A6}"/>
              </a:ext>
            </a:extLst>
          </p:cNvPr>
          <p:cNvSpPr>
            <a:spLocks noGrp="1"/>
          </p:cNvSpPr>
          <p:nvPr>
            <p:ph type="body" sz="quarter" idx="22"/>
          </p:nvPr>
        </p:nvSpPr>
        <p:spPr>
          <a:xfrm>
            <a:off x="444973" y="1577578"/>
            <a:ext cx="11304000" cy="246221"/>
          </a:xfrm>
        </p:spPr>
        <p:txBody>
          <a:bodyPr wrap="square">
            <a:spAutoFit/>
          </a:bodyPr>
          <a:lstStyle>
            <a:lvl1pPr>
              <a:lnSpc>
                <a:spcPct val="100000"/>
              </a:lnSpc>
              <a:spcAft>
                <a:spcPts val="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Click to edit Master text styles</a:t>
            </a:r>
          </a:p>
        </p:txBody>
      </p:sp>
      <p:sp>
        <p:nvSpPr>
          <p:cNvPr id="2" name="Title 1">
            <a:extLst>
              <a:ext uri="{FF2B5EF4-FFF2-40B4-BE49-F238E27FC236}">
                <a16:creationId xmlns:a16="http://schemas.microsoft.com/office/drawing/2014/main" id="{397577A6-F24A-4B6D-B7E1-FB31180BD644}"/>
              </a:ext>
            </a:extLst>
          </p:cNvPr>
          <p:cNvSpPr>
            <a:spLocks noGrp="1"/>
          </p:cNvSpPr>
          <p:nvPr>
            <p:ph type="title"/>
          </p:nvPr>
        </p:nvSpPr>
        <p:spPr/>
        <p:txBody>
          <a:bodyPr/>
          <a:lstStyle/>
          <a:p>
            <a:r>
              <a:rPr lang="en-US"/>
              <a:t>Click to edit Master title style</a:t>
            </a:r>
          </a:p>
        </p:txBody>
      </p:sp>
      <p:sp>
        <p:nvSpPr>
          <p:cNvPr id="4" name="TextBox 3">
            <a:extLst>
              <a:ext uri="{FF2B5EF4-FFF2-40B4-BE49-F238E27FC236}">
                <a16:creationId xmlns:a16="http://schemas.microsoft.com/office/drawing/2014/main" id="{C8155DEC-8477-C328-A383-757F2217ED72}"/>
              </a:ext>
            </a:extLst>
          </p:cNvPr>
          <p:cNvSpPr txBox="1"/>
          <p:nvPr userDrawn="1"/>
        </p:nvSpPr>
        <p:spPr>
          <a:xfrm>
            <a:off x="11086214" y="21267"/>
            <a:ext cx="1091606" cy="369332"/>
          </a:xfrm>
          <a:prstGeom prst="rect">
            <a:avLst/>
          </a:prstGeom>
          <a:noFill/>
        </p:spPr>
        <p:txBody>
          <a:bodyPr wrap="square" rtlCol="0">
            <a:spAutoFit/>
          </a:bodyPr>
          <a:lstStyle/>
          <a:p>
            <a:pPr algn="ctr"/>
            <a:r>
              <a:rPr lang="en-GB">
                <a:solidFill>
                  <a:srgbClr val="FF0000"/>
                </a:solidFill>
              </a:rPr>
              <a:t>DRAFT</a:t>
            </a:r>
          </a:p>
        </p:txBody>
      </p:sp>
    </p:spTree>
    <p:extLst>
      <p:ext uri="{BB962C8B-B14F-4D97-AF65-F5344CB8AC3E}">
        <p14:creationId xmlns:p14="http://schemas.microsoft.com/office/powerpoint/2010/main" val="1594970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0.xml><?xml version="1.0" encoding="utf-8"?>
<p:sldLayout xmlns:a="http://schemas.openxmlformats.org/drawingml/2006/main" xmlns:r="http://schemas.openxmlformats.org/officeDocument/2006/relationships" xmlns:p="http://schemas.openxmlformats.org/presentationml/2006/main" userDrawn="1">
  <p:cSld name="Timeline">
    <p:bg>
      <p:bgPr>
        <a:solidFill>
          <a:srgbClr val="F5F3F8"/>
        </a:solidFill>
        <a:effectLst/>
      </p:bgPr>
    </p:bg>
    <p:spTree>
      <p:nvGrpSpPr>
        <p:cNvPr id="1" name=""/>
        <p:cNvGrpSpPr/>
        <p:nvPr/>
      </p:nvGrpSpPr>
      <p:grpSpPr>
        <a:xfrm>
          <a:off x="0" y="0"/>
          <a:ext cx="0" cy="0"/>
          <a:chOff x="0" y="0"/>
          <a:chExt cx="0" cy="0"/>
        </a:xfrm>
      </p:grpSpPr>
      <p:cxnSp>
        <p:nvCxnSpPr>
          <p:cNvPr id="12" name="Connecteur droit 11">
            <a:extLst>
              <a:ext uri="{FF2B5EF4-FFF2-40B4-BE49-F238E27FC236}">
                <a16:creationId xmlns:a16="http://schemas.microsoft.com/office/drawing/2014/main" id="{7E70A040-45DC-4C4F-9C35-9C8855F2FADC}"/>
              </a:ext>
            </a:extLst>
          </p:cNvPr>
          <p:cNvCxnSpPr>
            <a:cxnSpLocks/>
          </p:cNvCxnSpPr>
          <p:nvPr userDrawn="1"/>
        </p:nvCxnSpPr>
        <p:spPr>
          <a:xfrm>
            <a:off x="456000" y="3919321"/>
            <a:ext cx="11280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53" name="Espace réservé du graphique SmartArt 11">
            <a:extLst>
              <a:ext uri="{FF2B5EF4-FFF2-40B4-BE49-F238E27FC236}">
                <a16:creationId xmlns:a16="http://schemas.microsoft.com/office/drawing/2014/main" id="{27C8F47C-3200-4352-B957-F47C1A5FCAFC}"/>
              </a:ext>
            </a:extLst>
          </p:cNvPr>
          <p:cNvSpPr>
            <a:spLocks noGrp="1" noChangeAspect="1"/>
          </p:cNvSpPr>
          <p:nvPr>
            <p:ph type="dgm" sz="quarter" idx="14"/>
          </p:nvPr>
        </p:nvSpPr>
        <p:spPr>
          <a:xfrm>
            <a:off x="1079875" y="3871321"/>
            <a:ext cx="96687" cy="96000"/>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accent2"/>
          </a:solidFill>
          <a:ln w="22225">
            <a:noFill/>
          </a:ln>
        </p:spPr>
        <p:txBody>
          <a:bodyPr wrap="square">
            <a:noAutofit/>
          </a:bodyPr>
          <a:lstStyle>
            <a:lvl1pPr>
              <a:defRPr sz="133">
                <a:noFill/>
              </a:defRPr>
            </a:lvl1pPr>
          </a:lstStyle>
          <a:p>
            <a:r>
              <a:rPr lang="fr-FR" noProof="0"/>
              <a:t>Cliquez sur l'icône pour ajouter un graphique SmartArt</a:t>
            </a:r>
            <a:endParaRPr lang="en-US" noProof="0"/>
          </a:p>
        </p:txBody>
      </p:sp>
      <p:sp>
        <p:nvSpPr>
          <p:cNvPr id="58" name="Espace réservé du texte 57">
            <a:extLst>
              <a:ext uri="{FF2B5EF4-FFF2-40B4-BE49-F238E27FC236}">
                <a16:creationId xmlns:a16="http://schemas.microsoft.com/office/drawing/2014/main" id="{A0A44F60-C67D-46ED-9CCB-CDD8B11F957F}"/>
              </a:ext>
            </a:extLst>
          </p:cNvPr>
          <p:cNvSpPr>
            <a:spLocks noGrp="1"/>
          </p:cNvSpPr>
          <p:nvPr>
            <p:ph type="body" sz="quarter" idx="36" hasCustomPrompt="1"/>
          </p:nvPr>
        </p:nvSpPr>
        <p:spPr>
          <a:xfrm>
            <a:off x="431905" y="2250270"/>
            <a:ext cx="1392631" cy="1383383"/>
          </a:xfrm>
          <a:custGeom>
            <a:avLst/>
            <a:gdLst>
              <a:gd name="connsiteX0" fmla="*/ 522269 w 1044473"/>
              <a:gd name="connsiteY0" fmla="*/ 171 h 1037537"/>
              <a:gd name="connsiteX1" fmla="*/ 1044299 w 1044473"/>
              <a:gd name="connsiteY1" fmla="*/ 530013 h 1037537"/>
              <a:gd name="connsiteX2" fmla="*/ 522269 w 1044473"/>
              <a:gd name="connsiteY2" fmla="*/ 1037382 h 1037537"/>
              <a:gd name="connsiteX3" fmla="*/ 175 w 1044473"/>
              <a:gd name="connsiteY3" fmla="*/ 507603 h 1037537"/>
              <a:gd name="connsiteX4" fmla="*/ 522269 w 1044473"/>
              <a:gd name="connsiteY4" fmla="*/ 171 h 1037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4473" h="1037537">
                <a:moveTo>
                  <a:pt x="522269" y="171"/>
                </a:moveTo>
                <a:cubicBezTo>
                  <a:pt x="848049" y="7150"/>
                  <a:pt x="1051279" y="204168"/>
                  <a:pt x="1044299" y="530013"/>
                </a:cubicBezTo>
                <a:cubicBezTo>
                  <a:pt x="1037512" y="848431"/>
                  <a:pt x="825831" y="1043849"/>
                  <a:pt x="522269" y="1037382"/>
                </a:cubicBezTo>
                <a:cubicBezTo>
                  <a:pt x="188997" y="1030211"/>
                  <a:pt x="-6676" y="826021"/>
                  <a:pt x="175" y="507603"/>
                </a:cubicBezTo>
                <a:cubicBezTo>
                  <a:pt x="7154" y="181758"/>
                  <a:pt x="211215" y="-6488"/>
                  <a:pt x="522269" y="171"/>
                </a:cubicBezTo>
                <a:close/>
              </a:path>
            </a:pathLst>
          </a:custGeom>
          <a:solidFill>
            <a:schemeClr val="bg1"/>
          </a:solidFill>
        </p:spPr>
        <p:txBody>
          <a:bodyPr wrap="square" anchor="ctr" anchorCtr="1">
            <a:noAutofit/>
          </a:bodyPr>
          <a:lstStyle>
            <a:lvl1pPr algn="ctr">
              <a:lnSpc>
                <a:spcPct val="100000"/>
              </a:lnSpc>
              <a:spcAft>
                <a:spcPts val="267"/>
              </a:spcAft>
              <a:defRPr sz="1600">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indent="0" algn="ctr">
              <a:lnSpc>
                <a:spcPct val="100000"/>
              </a:lnSpc>
              <a:spcAft>
                <a:spcPts val="0"/>
              </a:spcAft>
              <a:buFont typeface="Arial" panose="020B0604020202020204" pitchFamily="34" charset="0"/>
              <a:buNone/>
              <a:defRPr sz="933">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Year/Date</a:t>
            </a:r>
          </a:p>
          <a:p>
            <a:pPr lvl="1"/>
            <a:r>
              <a:rPr lang="en-US" noProof="0"/>
              <a:t>Body copy goes here </a:t>
            </a:r>
          </a:p>
          <a:p>
            <a:pPr lvl="1"/>
            <a:r>
              <a:rPr lang="en-US" noProof="0"/>
              <a:t>in </a:t>
            </a:r>
            <a:r>
              <a:rPr lang="en-US" noProof="0" err="1"/>
              <a:t>verdana</a:t>
            </a:r>
            <a:r>
              <a:rPr lang="en-US" noProof="0"/>
              <a:t> 7pt</a:t>
            </a:r>
          </a:p>
        </p:txBody>
      </p:sp>
      <p:sp>
        <p:nvSpPr>
          <p:cNvPr id="62" name="Espace réservé du graphique SmartArt 11">
            <a:extLst>
              <a:ext uri="{FF2B5EF4-FFF2-40B4-BE49-F238E27FC236}">
                <a16:creationId xmlns:a16="http://schemas.microsoft.com/office/drawing/2014/main" id="{CE16E605-DFA7-4CED-8CBF-0542C7698DF9}"/>
              </a:ext>
            </a:extLst>
          </p:cNvPr>
          <p:cNvSpPr>
            <a:spLocks noGrp="1" noChangeAspect="1"/>
          </p:cNvSpPr>
          <p:nvPr>
            <p:ph type="dgm" sz="quarter" idx="40"/>
          </p:nvPr>
        </p:nvSpPr>
        <p:spPr>
          <a:xfrm>
            <a:off x="2733698" y="3871321"/>
            <a:ext cx="96687" cy="96000"/>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accent2"/>
          </a:solidFill>
          <a:ln w="22225">
            <a:noFill/>
          </a:ln>
        </p:spPr>
        <p:txBody>
          <a:bodyPr wrap="square">
            <a:noAutofit/>
          </a:bodyPr>
          <a:lstStyle>
            <a:lvl1pPr>
              <a:defRPr sz="133">
                <a:noFill/>
              </a:defRPr>
            </a:lvl1pPr>
          </a:lstStyle>
          <a:p>
            <a:r>
              <a:rPr lang="fr-FR" noProof="0"/>
              <a:t>Cliquez sur l'icône pour ajouter un graphique SmartArt</a:t>
            </a:r>
            <a:endParaRPr lang="en-US" noProof="0"/>
          </a:p>
        </p:txBody>
      </p:sp>
      <p:sp>
        <p:nvSpPr>
          <p:cNvPr id="63" name="Espace réservé du graphique SmartArt 11">
            <a:extLst>
              <a:ext uri="{FF2B5EF4-FFF2-40B4-BE49-F238E27FC236}">
                <a16:creationId xmlns:a16="http://schemas.microsoft.com/office/drawing/2014/main" id="{5A796DFE-A231-4181-AD26-E6261F7463D2}"/>
              </a:ext>
            </a:extLst>
          </p:cNvPr>
          <p:cNvSpPr>
            <a:spLocks noGrp="1" noChangeAspect="1"/>
          </p:cNvSpPr>
          <p:nvPr>
            <p:ph type="dgm" sz="quarter" idx="41"/>
          </p:nvPr>
        </p:nvSpPr>
        <p:spPr>
          <a:xfrm>
            <a:off x="4387521" y="3871321"/>
            <a:ext cx="96687" cy="96000"/>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accent2"/>
          </a:solidFill>
          <a:ln w="22225">
            <a:noFill/>
          </a:ln>
        </p:spPr>
        <p:txBody>
          <a:bodyPr wrap="square">
            <a:noAutofit/>
          </a:bodyPr>
          <a:lstStyle>
            <a:lvl1pPr>
              <a:defRPr sz="133">
                <a:noFill/>
              </a:defRPr>
            </a:lvl1pPr>
          </a:lstStyle>
          <a:p>
            <a:r>
              <a:rPr lang="fr-FR" noProof="0"/>
              <a:t>Cliquez sur l'icône pour ajouter un graphique SmartArt</a:t>
            </a:r>
            <a:endParaRPr lang="en-US" noProof="0"/>
          </a:p>
        </p:txBody>
      </p:sp>
      <p:sp>
        <p:nvSpPr>
          <p:cNvPr id="64" name="Espace réservé du graphique SmartArt 11">
            <a:extLst>
              <a:ext uri="{FF2B5EF4-FFF2-40B4-BE49-F238E27FC236}">
                <a16:creationId xmlns:a16="http://schemas.microsoft.com/office/drawing/2014/main" id="{4AF62F43-58B0-40EE-BBAF-40FAE44E0A13}"/>
              </a:ext>
            </a:extLst>
          </p:cNvPr>
          <p:cNvSpPr>
            <a:spLocks noGrp="1" noChangeAspect="1"/>
          </p:cNvSpPr>
          <p:nvPr>
            <p:ph type="dgm" sz="quarter" idx="42"/>
          </p:nvPr>
        </p:nvSpPr>
        <p:spPr>
          <a:xfrm>
            <a:off x="6041343" y="3871321"/>
            <a:ext cx="96687" cy="96000"/>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accent2"/>
          </a:solidFill>
          <a:ln w="22225">
            <a:noFill/>
          </a:ln>
        </p:spPr>
        <p:txBody>
          <a:bodyPr wrap="square">
            <a:noAutofit/>
          </a:bodyPr>
          <a:lstStyle>
            <a:lvl1pPr>
              <a:defRPr sz="133">
                <a:noFill/>
              </a:defRPr>
            </a:lvl1pPr>
          </a:lstStyle>
          <a:p>
            <a:r>
              <a:rPr lang="fr-FR" noProof="0"/>
              <a:t>Cliquez sur l'icône pour ajouter un graphique SmartArt</a:t>
            </a:r>
            <a:endParaRPr lang="en-US" noProof="0"/>
          </a:p>
        </p:txBody>
      </p:sp>
      <p:sp>
        <p:nvSpPr>
          <p:cNvPr id="65" name="Espace réservé du graphique SmartArt 11">
            <a:extLst>
              <a:ext uri="{FF2B5EF4-FFF2-40B4-BE49-F238E27FC236}">
                <a16:creationId xmlns:a16="http://schemas.microsoft.com/office/drawing/2014/main" id="{EA159B1B-69A6-4A2A-8825-3CE557B1A745}"/>
              </a:ext>
            </a:extLst>
          </p:cNvPr>
          <p:cNvSpPr>
            <a:spLocks noGrp="1" noChangeAspect="1"/>
          </p:cNvSpPr>
          <p:nvPr>
            <p:ph type="dgm" sz="quarter" idx="43"/>
          </p:nvPr>
        </p:nvSpPr>
        <p:spPr>
          <a:xfrm>
            <a:off x="7695166" y="3871321"/>
            <a:ext cx="96687" cy="96000"/>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accent2"/>
          </a:solidFill>
          <a:ln w="22225">
            <a:noFill/>
          </a:ln>
        </p:spPr>
        <p:txBody>
          <a:bodyPr wrap="square">
            <a:noAutofit/>
          </a:bodyPr>
          <a:lstStyle>
            <a:lvl1pPr>
              <a:defRPr sz="133">
                <a:noFill/>
              </a:defRPr>
            </a:lvl1pPr>
          </a:lstStyle>
          <a:p>
            <a:r>
              <a:rPr lang="fr-FR" noProof="0"/>
              <a:t>Cliquez sur l'icône pour ajouter un graphique SmartArt</a:t>
            </a:r>
            <a:endParaRPr lang="en-US" noProof="0"/>
          </a:p>
        </p:txBody>
      </p:sp>
      <p:sp>
        <p:nvSpPr>
          <p:cNvPr id="66" name="Espace réservé du graphique SmartArt 11">
            <a:extLst>
              <a:ext uri="{FF2B5EF4-FFF2-40B4-BE49-F238E27FC236}">
                <a16:creationId xmlns:a16="http://schemas.microsoft.com/office/drawing/2014/main" id="{46A4C6F1-FE20-48BF-A8EC-70436EAC5DE4}"/>
              </a:ext>
            </a:extLst>
          </p:cNvPr>
          <p:cNvSpPr>
            <a:spLocks noGrp="1" noChangeAspect="1"/>
          </p:cNvSpPr>
          <p:nvPr>
            <p:ph type="dgm" sz="quarter" idx="44"/>
          </p:nvPr>
        </p:nvSpPr>
        <p:spPr>
          <a:xfrm>
            <a:off x="9348989" y="3871321"/>
            <a:ext cx="96687" cy="96000"/>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accent2"/>
          </a:solidFill>
          <a:ln w="22225">
            <a:noFill/>
          </a:ln>
        </p:spPr>
        <p:txBody>
          <a:bodyPr wrap="square">
            <a:noAutofit/>
          </a:bodyPr>
          <a:lstStyle>
            <a:lvl1pPr>
              <a:defRPr sz="133">
                <a:noFill/>
              </a:defRPr>
            </a:lvl1pPr>
          </a:lstStyle>
          <a:p>
            <a:r>
              <a:rPr lang="fr-FR" noProof="0"/>
              <a:t>Cliquez sur l'icône pour ajouter un graphique SmartArt</a:t>
            </a:r>
            <a:endParaRPr lang="en-US" noProof="0"/>
          </a:p>
        </p:txBody>
      </p:sp>
      <p:sp>
        <p:nvSpPr>
          <p:cNvPr id="67" name="Espace réservé du graphique SmartArt 11">
            <a:extLst>
              <a:ext uri="{FF2B5EF4-FFF2-40B4-BE49-F238E27FC236}">
                <a16:creationId xmlns:a16="http://schemas.microsoft.com/office/drawing/2014/main" id="{2AD47857-C65A-440C-9B23-312C1566BFFB}"/>
              </a:ext>
            </a:extLst>
          </p:cNvPr>
          <p:cNvSpPr>
            <a:spLocks noGrp="1" noChangeAspect="1"/>
          </p:cNvSpPr>
          <p:nvPr>
            <p:ph type="dgm" sz="quarter" idx="45"/>
          </p:nvPr>
        </p:nvSpPr>
        <p:spPr>
          <a:xfrm>
            <a:off x="11002811" y="3871321"/>
            <a:ext cx="96687" cy="96000"/>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accent2"/>
          </a:solidFill>
          <a:ln w="22225">
            <a:noFill/>
          </a:ln>
        </p:spPr>
        <p:txBody>
          <a:bodyPr wrap="square">
            <a:noAutofit/>
          </a:bodyPr>
          <a:lstStyle>
            <a:lvl1pPr>
              <a:defRPr sz="133">
                <a:noFill/>
              </a:defRPr>
            </a:lvl1pPr>
          </a:lstStyle>
          <a:p>
            <a:r>
              <a:rPr lang="fr-FR" noProof="0"/>
              <a:t>Cliquez sur l'icône pour ajouter un graphique SmartArt</a:t>
            </a:r>
            <a:endParaRPr lang="en-US" noProof="0"/>
          </a:p>
        </p:txBody>
      </p:sp>
      <p:sp>
        <p:nvSpPr>
          <p:cNvPr id="35" name="Espace réservé du texte 57">
            <a:extLst>
              <a:ext uri="{FF2B5EF4-FFF2-40B4-BE49-F238E27FC236}">
                <a16:creationId xmlns:a16="http://schemas.microsoft.com/office/drawing/2014/main" id="{428D303E-DDAF-3641-B132-0379E658A1EE}"/>
              </a:ext>
            </a:extLst>
          </p:cNvPr>
          <p:cNvSpPr>
            <a:spLocks noGrp="1"/>
          </p:cNvSpPr>
          <p:nvPr>
            <p:ph type="body" sz="quarter" idx="52" hasCustomPrompt="1"/>
          </p:nvPr>
        </p:nvSpPr>
        <p:spPr>
          <a:xfrm>
            <a:off x="3743433" y="2250270"/>
            <a:ext cx="1392631" cy="1383383"/>
          </a:xfrm>
          <a:custGeom>
            <a:avLst/>
            <a:gdLst>
              <a:gd name="connsiteX0" fmla="*/ 522269 w 1044473"/>
              <a:gd name="connsiteY0" fmla="*/ 171 h 1037537"/>
              <a:gd name="connsiteX1" fmla="*/ 1044299 w 1044473"/>
              <a:gd name="connsiteY1" fmla="*/ 530013 h 1037537"/>
              <a:gd name="connsiteX2" fmla="*/ 522269 w 1044473"/>
              <a:gd name="connsiteY2" fmla="*/ 1037382 h 1037537"/>
              <a:gd name="connsiteX3" fmla="*/ 175 w 1044473"/>
              <a:gd name="connsiteY3" fmla="*/ 507603 h 1037537"/>
              <a:gd name="connsiteX4" fmla="*/ 522269 w 1044473"/>
              <a:gd name="connsiteY4" fmla="*/ 171 h 1037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4473" h="1037537">
                <a:moveTo>
                  <a:pt x="522269" y="171"/>
                </a:moveTo>
                <a:cubicBezTo>
                  <a:pt x="848049" y="7150"/>
                  <a:pt x="1051279" y="204168"/>
                  <a:pt x="1044299" y="530013"/>
                </a:cubicBezTo>
                <a:cubicBezTo>
                  <a:pt x="1037512" y="848431"/>
                  <a:pt x="825831" y="1043849"/>
                  <a:pt x="522269" y="1037382"/>
                </a:cubicBezTo>
                <a:cubicBezTo>
                  <a:pt x="188997" y="1030211"/>
                  <a:pt x="-6676" y="826021"/>
                  <a:pt x="175" y="507603"/>
                </a:cubicBezTo>
                <a:cubicBezTo>
                  <a:pt x="7154" y="181758"/>
                  <a:pt x="211215" y="-6488"/>
                  <a:pt x="522269" y="171"/>
                </a:cubicBezTo>
                <a:close/>
              </a:path>
            </a:pathLst>
          </a:custGeom>
          <a:solidFill>
            <a:schemeClr val="bg1"/>
          </a:solidFill>
        </p:spPr>
        <p:txBody>
          <a:bodyPr wrap="square" anchor="ctr" anchorCtr="1">
            <a:noAutofit/>
          </a:bodyPr>
          <a:lstStyle>
            <a:lvl1pPr algn="ctr">
              <a:lnSpc>
                <a:spcPct val="100000"/>
              </a:lnSpc>
              <a:spcAft>
                <a:spcPts val="267"/>
              </a:spcAft>
              <a:defRPr sz="1467">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indent="0" algn="ctr">
              <a:lnSpc>
                <a:spcPct val="100000"/>
              </a:lnSpc>
              <a:spcAft>
                <a:spcPts val="0"/>
              </a:spcAft>
              <a:buFont typeface="Arial" panose="020B0604020202020204" pitchFamily="34" charset="0"/>
              <a:buNone/>
              <a:defRPr sz="933">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Year/Date</a:t>
            </a:r>
          </a:p>
          <a:p>
            <a:pPr lvl="1"/>
            <a:r>
              <a:rPr lang="en-US" noProof="0"/>
              <a:t>Body copy goes here </a:t>
            </a:r>
          </a:p>
          <a:p>
            <a:pPr lvl="1"/>
            <a:r>
              <a:rPr lang="en-US" noProof="0"/>
              <a:t>in </a:t>
            </a:r>
            <a:r>
              <a:rPr lang="en-US" noProof="0" err="1"/>
              <a:t>verdana</a:t>
            </a:r>
            <a:r>
              <a:rPr lang="en-US" noProof="0"/>
              <a:t> 7pt</a:t>
            </a:r>
          </a:p>
        </p:txBody>
      </p:sp>
      <p:sp>
        <p:nvSpPr>
          <p:cNvPr id="37" name="Espace réservé du texte 57">
            <a:extLst>
              <a:ext uri="{FF2B5EF4-FFF2-40B4-BE49-F238E27FC236}">
                <a16:creationId xmlns:a16="http://schemas.microsoft.com/office/drawing/2014/main" id="{842F84FC-333E-1F4F-8881-03E7346E6856}"/>
              </a:ext>
            </a:extLst>
          </p:cNvPr>
          <p:cNvSpPr>
            <a:spLocks noGrp="1"/>
          </p:cNvSpPr>
          <p:nvPr>
            <p:ph type="body" sz="quarter" idx="53" hasCustomPrompt="1"/>
          </p:nvPr>
        </p:nvSpPr>
        <p:spPr>
          <a:xfrm>
            <a:off x="10366490" y="2250270"/>
            <a:ext cx="1392631" cy="1383383"/>
          </a:xfrm>
          <a:custGeom>
            <a:avLst/>
            <a:gdLst>
              <a:gd name="connsiteX0" fmla="*/ 522269 w 1044473"/>
              <a:gd name="connsiteY0" fmla="*/ 171 h 1037537"/>
              <a:gd name="connsiteX1" fmla="*/ 1044299 w 1044473"/>
              <a:gd name="connsiteY1" fmla="*/ 530013 h 1037537"/>
              <a:gd name="connsiteX2" fmla="*/ 522269 w 1044473"/>
              <a:gd name="connsiteY2" fmla="*/ 1037382 h 1037537"/>
              <a:gd name="connsiteX3" fmla="*/ 175 w 1044473"/>
              <a:gd name="connsiteY3" fmla="*/ 507603 h 1037537"/>
              <a:gd name="connsiteX4" fmla="*/ 522269 w 1044473"/>
              <a:gd name="connsiteY4" fmla="*/ 171 h 1037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4473" h="1037537">
                <a:moveTo>
                  <a:pt x="522269" y="171"/>
                </a:moveTo>
                <a:cubicBezTo>
                  <a:pt x="848049" y="7150"/>
                  <a:pt x="1051279" y="204168"/>
                  <a:pt x="1044299" y="530013"/>
                </a:cubicBezTo>
                <a:cubicBezTo>
                  <a:pt x="1037512" y="848431"/>
                  <a:pt x="825831" y="1043849"/>
                  <a:pt x="522269" y="1037382"/>
                </a:cubicBezTo>
                <a:cubicBezTo>
                  <a:pt x="188997" y="1030211"/>
                  <a:pt x="-6676" y="826021"/>
                  <a:pt x="175" y="507603"/>
                </a:cubicBezTo>
                <a:cubicBezTo>
                  <a:pt x="7154" y="181758"/>
                  <a:pt x="211215" y="-6488"/>
                  <a:pt x="522269" y="171"/>
                </a:cubicBezTo>
                <a:close/>
              </a:path>
            </a:pathLst>
          </a:custGeom>
          <a:solidFill>
            <a:schemeClr val="bg1"/>
          </a:solidFill>
        </p:spPr>
        <p:txBody>
          <a:bodyPr wrap="square" anchor="ctr" anchorCtr="1">
            <a:noAutofit/>
          </a:bodyPr>
          <a:lstStyle>
            <a:lvl1pPr algn="ctr">
              <a:lnSpc>
                <a:spcPct val="100000"/>
              </a:lnSpc>
              <a:spcAft>
                <a:spcPts val="267"/>
              </a:spcAft>
              <a:defRPr sz="1600">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indent="0" algn="ctr">
              <a:lnSpc>
                <a:spcPct val="100000"/>
              </a:lnSpc>
              <a:spcAft>
                <a:spcPts val="0"/>
              </a:spcAft>
              <a:buFont typeface="Arial" panose="020B0604020202020204" pitchFamily="34" charset="0"/>
              <a:buNone/>
              <a:defRPr sz="933">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Year/Date</a:t>
            </a:r>
          </a:p>
          <a:p>
            <a:pPr lvl="1"/>
            <a:r>
              <a:rPr lang="en-US" noProof="0"/>
              <a:t>Body copy goes here </a:t>
            </a:r>
          </a:p>
          <a:p>
            <a:pPr lvl="1"/>
            <a:r>
              <a:rPr lang="en-US" noProof="0"/>
              <a:t>in </a:t>
            </a:r>
            <a:r>
              <a:rPr lang="en-US" noProof="0" err="1"/>
              <a:t>verdana</a:t>
            </a:r>
            <a:r>
              <a:rPr lang="en-US" noProof="0"/>
              <a:t> 7pt</a:t>
            </a:r>
          </a:p>
        </p:txBody>
      </p:sp>
      <p:sp>
        <p:nvSpPr>
          <p:cNvPr id="39" name="Espace réservé du texte 57">
            <a:extLst>
              <a:ext uri="{FF2B5EF4-FFF2-40B4-BE49-F238E27FC236}">
                <a16:creationId xmlns:a16="http://schemas.microsoft.com/office/drawing/2014/main" id="{44621C0C-848F-154C-A0BE-F77AB0303EDE}"/>
              </a:ext>
            </a:extLst>
          </p:cNvPr>
          <p:cNvSpPr>
            <a:spLocks noGrp="1"/>
          </p:cNvSpPr>
          <p:nvPr>
            <p:ph type="body" sz="quarter" idx="54" hasCustomPrompt="1"/>
          </p:nvPr>
        </p:nvSpPr>
        <p:spPr>
          <a:xfrm>
            <a:off x="7054961" y="2250270"/>
            <a:ext cx="1392631" cy="1383383"/>
          </a:xfrm>
          <a:custGeom>
            <a:avLst/>
            <a:gdLst>
              <a:gd name="connsiteX0" fmla="*/ 522269 w 1044473"/>
              <a:gd name="connsiteY0" fmla="*/ 171 h 1037537"/>
              <a:gd name="connsiteX1" fmla="*/ 1044299 w 1044473"/>
              <a:gd name="connsiteY1" fmla="*/ 530013 h 1037537"/>
              <a:gd name="connsiteX2" fmla="*/ 522269 w 1044473"/>
              <a:gd name="connsiteY2" fmla="*/ 1037382 h 1037537"/>
              <a:gd name="connsiteX3" fmla="*/ 175 w 1044473"/>
              <a:gd name="connsiteY3" fmla="*/ 507603 h 1037537"/>
              <a:gd name="connsiteX4" fmla="*/ 522269 w 1044473"/>
              <a:gd name="connsiteY4" fmla="*/ 171 h 1037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4473" h="1037537">
                <a:moveTo>
                  <a:pt x="522269" y="171"/>
                </a:moveTo>
                <a:cubicBezTo>
                  <a:pt x="848049" y="7150"/>
                  <a:pt x="1051279" y="204168"/>
                  <a:pt x="1044299" y="530013"/>
                </a:cubicBezTo>
                <a:cubicBezTo>
                  <a:pt x="1037512" y="848431"/>
                  <a:pt x="825831" y="1043849"/>
                  <a:pt x="522269" y="1037382"/>
                </a:cubicBezTo>
                <a:cubicBezTo>
                  <a:pt x="188997" y="1030211"/>
                  <a:pt x="-6676" y="826021"/>
                  <a:pt x="175" y="507603"/>
                </a:cubicBezTo>
                <a:cubicBezTo>
                  <a:pt x="7154" y="181758"/>
                  <a:pt x="211215" y="-6488"/>
                  <a:pt x="522269" y="171"/>
                </a:cubicBezTo>
                <a:close/>
              </a:path>
            </a:pathLst>
          </a:custGeom>
          <a:solidFill>
            <a:schemeClr val="bg1"/>
          </a:solidFill>
        </p:spPr>
        <p:txBody>
          <a:bodyPr wrap="square" anchor="ctr" anchorCtr="1">
            <a:noAutofit/>
          </a:bodyPr>
          <a:lstStyle>
            <a:lvl1pPr algn="ctr">
              <a:lnSpc>
                <a:spcPct val="100000"/>
              </a:lnSpc>
              <a:spcAft>
                <a:spcPts val="267"/>
              </a:spcAft>
              <a:defRPr sz="1600">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indent="0" algn="ctr">
              <a:lnSpc>
                <a:spcPct val="100000"/>
              </a:lnSpc>
              <a:spcAft>
                <a:spcPts val="0"/>
              </a:spcAft>
              <a:buFont typeface="Arial" panose="020B0604020202020204" pitchFamily="34" charset="0"/>
              <a:buNone/>
              <a:defRPr sz="933">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Year/Date</a:t>
            </a:r>
          </a:p>
          <a:p>
            <a:pPr lvl="1"/>
            <a:r>
              <a:rPr lang="en-US" noProof="0"/>
              <a:t>Body copy goes here </a:t>
            </a:r>
          </a:p>
          <a:p>
            <a:pPr lvl="1"/>
            <a:r>
              <a:rPr lang="en-US" noProof="0"/>
              <a:t>in </a:t>
            </a:r>
            <a:r>
              <a:rPr lang="en-US" noProof="0" err="1"/>
              <a:t>verdana</a:t>
            </a:r>
            <a:r>
              <a:rPr lang="en-US" noProof="0"/>
              <a:t> 7pt</a:t>
            </a:r>
          </a:p>
        </p:txBody>
      </p:sp>
      <p:sp>
        <p:nvSpPr>
          <p:cNvPr id="41" name="Espace réservé du texte 57">
            <a:extLst>
              <a:ext uri="{FF2B5EF4-FFF2-40B4-BE49-F238E27FC236}">
                <a16:creationId xmlns:a16="http://schemas.microsoft.com/office/drawing/2014/main" id="{5C884832-94C5-EC48-AD59-0BFF5B9292F1}"/>
              </a:ext>
            </a:extLst>
          </p:cNvPr>
          <p:cNvSpPr>
            <a:spLocks noGrp="1"/>
          </p:cNvSpPr>
          <p:nvPr>
            <p:ph type="body" sz="quarter" idx="55" hasCustomPrompt="1"/>
          </p:nvPr>
        </p:nvSpPr>
        <p:spPr>
          <a:xfrm>
            <a:off x="2085727" y="4252321"/>
            <a:ext cx="1392631" cy="1383383"/>
          </a:xfrm>
          <a:custGeom>
            <a:avLst/>
            <a:gdLst>
              <a:gd name="connsiteX0" fmla="*/ 522269 w 1044473"/>
              <a:gd name="connsiteY0" fmla="*/ 171 h 1037537"/>
              <a:gd name="connsiteX1" fmla="*/ 1044299 w 1044473"/>
              <a:gd name="connsiteY1" fmla="*/ 530013 h 1037537"/>
              <a:gd name="connsiteX2" fmla="*/ 522269 w 1044473"/>
              <a:gd name="connsiteY2" fmla="*/ 1037382 h 1037537"/>
              <a:gd name="connsiteX3" fmla="*/ 175 w 1044473"/>
              <a:gd name="connsiteY3" fmla="*/ 507603 h 1037537"/>
              <a:gd name="connsiteX4" fmla="*/ 522269 w 1044473"/>
              <a:gd name="connsiteY4" fmla="*/ 171 h 1037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4473" h="1037537">
                <a:moveTo>
                  <a:pt x="522269" y="171"/>
                </a:moveTo>
                <a:cubicBezTo>
                  <a:pt x="848049" y="7150"/>
                  <a:pt x="1051279" y="204168"/>
                  <a:pt x="1044299" y="530013"/>
                </a:cubicBezTo>
                <a:cubicBezTo>
                  <a:pt x="1037512" y="848431"/>
                  <a:pt x="825831" y="1043849"/>
                  <a:pt x="522269" y="1037382"/>
                </a:cubicBezTo>
                <a:cubicBezTo>
                  <a:pt x="188997" y="1030211"/>
                  <a:pt x="-6676" y="826021"/>
                  <a:pt x="175" y="507603"/>
                </a:cubicBezTo>
                <a:cubicBezTo>
                  <a:pt x="7154" y="181758"/>
                  <a:pt x="211215" y="-6488"/>
                  <a:pt x="522269" y="171"/>
                </a:cubicBezTo>
                <a:close/>
              </a:path>
            </a:pathLst>
          </a:custGeom>
          <a:solidFill>
            <a:schemeClr val="bg1"/>
          </a:solidFill>
        </p:spPr>
        <p:txBody>
          <a:bodyPr wrap="square" anchor="ctr" anchorCtr="1">
            <a:noAutofit/>
          </a:bodyPr>
          <a:lstStyle>
            <a:lvl1pPr algn="ctr">
              <a:lnSpc>
                <a:spcPct val="100000"/>
              </a:lnSpc>
              <a:spcAft>
                <a:spcPts val="267"/>
              </a:spcAft>
              <a:defRPr sz="1600">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indent="0" algn="ctr">
              <a:lnSpc>
                <a:spcPct val="100000"/>
              </a:lnSpc>
              <a:spcAft>
                <a:spcPts val="0"/>
              </a:spcAft>
              <a:buFont typeface="Arial" panose="020B0604020202020204" pitchFamily="34" charset="0"/>
              <a:buNone/>
              <a:defRPr sz="933">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Year/Date</a:t>
            </a:r>
          </a:p>
          <a:p>
            <a:pPr lvl="1"/>
            <a:r>
              <a:rPr lang="en-US" noProof="0"/>
              <a:t>Body copy goes here </a:t>
            </a:r>
          </a:p>
          <a:p>
            <a:pPr lvl="1"/>
            <a:r>
              <a:rPr lang="en-US" noProof="0"/>
              <a:t>in </a:t>
            </a:r>
            <a:r>
              <a:rPr lang="en-US" noProof="0" err="1"/>
              <a:t>verdana</a:t>
            </a:r>
            <a:r>
              <a:rPr lang="en-US" noProof="0"/>
              <a:t> 7pt</a:t>
            </a:r>
          </a:p>
        </p:txBody>
      </p:sp>
      <p:sp>
        <p:nvSpPr>
          <p:cNvPr id="43" name="Espace réservé du texte 57">
            <a:extLst>
              <a:ext uri="{FF2B5EF4-FFF2-40B4-BE49-F238E27FC236}">
                <a16:creationId xmlns:a16="http://schemas.microsoft.com/office/drawing/2014/main" id="{55EE616D-CD9C-F747-B3C1-7E058D1739B3}"/>
              </a:ext>
            </a:extLst>
          </p:cNvPr>
          <p:cNvSpPr>
            <a:spLocks noGrp="1"/>
          </p:cNvSpPr>
          <p:nvPr>
            <p:ph type="body" sz="quarter" idx="56" hasCustomPrompt="1"/>
          </p:nvPr>
        </p:nvSpPr>
        <p:spPr>
          <a:xfrm>
            <a:off x="5392643" y="4252321"/>
            <a:ext cx="1392631" cy="1383383"/>
          </a:xfrm>
          <a:custGeom>
            <a:avLst/>
            <a:gdLst>
              <a:gd name="connsiteX0" fmla="*/ 522269 w 1044473"/>
              <a:gd name="connsiteY0" fmla="*/ 171 h 1037537"/>
              <a:gd name="connsiteX1" fmla="*/ 1044299 w 1044473"/>
              <a:gd name="connsiteY1" fmla="*/ 530013 h 1037537"/>
              <a:gd name="connsiteX2" fmla="*/ 522269 w 1044473"/>
              <a:gd name="connsiteY2" fmla="*/ 1037382 h 1037537"/>
              <a:gd name="connsiteX3" fmla="*/ 175 w 1044473"/>
              <a:gd name="connsiteY3" fmla="*/ 507603 h 1037537"/>
              <a:gd name="connsiteX4" fmla="*/ 522269 w 1044473"/>
              <a:gd name="connsiteY4" fmla="*/ 171 h 1037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4473" h="1037537">
                <a:moveTo>
                  <a:pt x="522269" y="171"/>
                </a:moveTo>
                <a:cubicBezTo>
                  <a:pt x="848049" y="7150"/>
                  <a:pt x="1051279" y="204168"/>
                  <a:pt x="1044299" y="530013"/>
                </a:cubicBezTo>
                <a:cubicBezTo>
                  <a:pt x="1037512" y="848431"/>
                  <a:pt x="825831" y="1043849"/>
                  <a:pt x="522269" y="1037382"/>
                </a:cubicBezTo>
                <a:cubicBezTo>
                  <a:pt x="188997" y="1030211"/>
                  <a:pt x="-6676" y="826021"/>
                  <a:pt x="175" y="507603"/>
                </a:cubicBezTo>
                <a:cubicBezTo>
                  <a:pt x="7154" y="181758"/>
                  <a:pt x="211215" y="-6488"/>
                  <a:pt x="522269" y="171"/>
                </a:cubicBezTo>
                <a:close/>
              </a:path>
            </a:pathLst>
          </a:custGeom>
          <a:solidFill>
            <a:schemeClr val="bg1"/>
          </a:solidFill>
        </p:spPr>
        <p:txBody>
          <a:bodyPr wrap="square" anchor="ctr" anchorCtr="1">
            <a:noAutofit/>
          </a:bodyPr>
          <a:lstStyle>
            <a:lvl1pPr algn="ctr">
              <a:lnSpc>
                <a:spcPct val="100000"/>
              </a:lnSpc>
              <a:spcAft>
                <a:spcPts val="267"/>
              </a:spcAft>
              <a:defRPr sz="1600">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indent="0" algn="ctr">
              <a:lnSpc>
                <a:spcPct val="100000"/>
              </a:lnSpc>
              <a:spcAft>
                <a:spcPts val="0"/>
              </a:spcAft>
              <a:buFont typeface="Arial" panose="020B0604020202020204" pitchFamily="34" charset="0"/>
              <a:buNone/>
              <a:defRPr sz="933">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Year/Date</a:t>
            </a:r>
          </a:p>
          <a:p>
            <a:pPr lvl="1"/>
            <a:r>
              <a:rPr lang="en-US" noProof="0"/>
              <a:t>Body copy goes here </a:t>
            </a:r>
          </a:p>
          <a:p>
            <a:pPr lvl="1"/>
            <a:r>
              <a:rPr lang="en-US" noProof="0"/>
              <a:t>in </a:t>
            </a:r>
            <a:r>
              <a:rPr lang="en-US" noProof="0" err="1"/>
              <a:t>verdana</a:t>
            </a:r>
            <a:r>
              <a:rPr lang="en-US" noProof="0"/>
              <a:t> 7pt</a:t>
            </a:r>
          </a:p>
        </p:txBody>
      </p:sp>
      <p:sp>
        <p:nvSpPr>
          <p:cNvPr id="45" name="Espace réservé du texte 57">
            <a:extLst>
              <a:ext uri="{FF2B5EF4-FFF2-40B4-BE49-F238E27FC236}">
                <a16:creationId xmlns:a16="http://schemas.microsoft.com/office/drawing/2014/main" id="{EE1276C9-7673-0445-9714-7351552FC1F9}"/>
              </a:ext>
            </a:extLst>
          </p:cNvPr>
          <p:cNvSpPr>
            <a:spLocks noGrp="1"/>
          </p:cNvSpPr>
          <p:nvPr>
            <p:ph type="body" sz="quarter" idx="57" hasCustomPrompt="1"/>
          </p:nvPr>
        </p:nvSpPr>
        <p:spPr>
          <a:xfrm>
            <a:off x="8699559" y="4252321"/>
            <a:ext cx="1392631" cy="1383383"/>
          </a:xfrm>
          <a:custGeom>
            <a:avLst/>
            <a:gdLst>
              <a:gd name="connsiteX0" fmla="*/ 522269 w 1044473"/>
              <a:gd name="connsiteY0" fmla="*/ 171 h 1037537"/>
              <a:gd name="connsiteX1" fmla="*/ 1044299 w 1044473"/>
              <a:gd name="connsiteY1" fmla="*/ 530013 h 1037537"/>
              <a:gd name="connsiteX2" fmla="*/ 522269 w 1044473"/>
              <a:gd name="connsiteY2" fmla="*/ 1037382 h 1037537"/>
              <a:gd name="connsiteX3" fmla="*/ 175 w 1044473"/>
              <a:gd name="connsiteY3" fmla="*/ 507603 h 1037537"/>
              <a:gd name="connsiteX4" fmla="*/ 522269 w 1044473"/>
              <a:gd name="connsiteY4" fmla="*/ 171 h 1037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4473" h="1037537">
                <a:moveTo>
                  <a:pt x="522269" y="171"/>
                </a:moveTo>
                <a:cubicBezTo>
                  <a:pt x="848049" y="7150"/>
                  <a:pt x="1051279" y="204168"/>
                  <a:pt x="1044299" y="530013"/>
                </a:cubicBezTo>
                <a:cubicBezTo>
                  <a:pt x="1037512" y="848431"/>
                  <a:pt x="825831" y="1043849"/>
                  <a:pt x="522269" y="1037382"/>
                </a:cubicBezTo>
                <a:cubicBezTo>
                  <a:pt x="188997" y="1030211"/>
                  <a:pt x="-6676" y="826021"/>
                  <a:pt x="175" y="507603"/>
                </a:cubicBezTo>
                <a:cubicBezTo>
                  <a:pt x="7154" y="181758"/>
                  <a:pt x="211215" y="-6488"/>
                  <a:pt x="522269" y="171"/>
                </a:cubicBezTo>
                <a:close/>
              </a:path>
            </a:pathLst>
          </a:custGeom>
          <a:solidFill>
            <a:schemeClr val="bg1"/>
          </a:solidFill>
        </p:spPr>
        <p:txBody>
          <a:bodyPr wrap="square" anchor="ctr" anchorCtr="1">
            <a:noAutofit/>
          </a:bodyPr>
          <a:lstStyle>
            <a:lvl1pPr algn="ctr">
              <a:lnSpc>
                <a:spcPct val="100000"/>
              </a:lnSpc>
              <a:spcAft>
                <a:spcPts val="267"/>
              </a:spcAft>
              <a:defRPr sz="1600">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indent="0" algn="ctr">
              <a:lnSpc>
                <a:spcPct val="100000"/>
              </a:lnSpc>
              <a:spcAft>
                <a:spcPts val="0"/>
              </a:spcAft>
              <a:buFont typeface="Arial" panose="020B0604020202020204" pitchFamily="34" charset="0"/>
              <a:buNone/>
              <a:defRPr sz="933">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Year/Date</a:t>
            </a:r>
          </a:p>
          <a:p>
            <a:pPr lvl="1"/>
            <a:r>
              <a:rPr lang="en-US" noProof="0"/>
              <a:t>Body copy goes here </a:t>
            </a:r>
          </a:p>
          <a:p>
            <a:pPr lvl="1"/>
            <a:r>
              <a:rPr lang="en-US" noProof="0"/>
              <a:t>in </a:t>
            </a:r>
            <a:r>
              <a:rPr lang="en-US" noProof="0" err="1"/>
              <a:t>verdana</a:t>
            </a:r>
            <a:r>
              <a:rPr lang="en-US" noProof="0"/>
              <a:t> 7pt</a:t>
            </a:r>
          </a:p>
        </p:txBody>
      </p:sp>
      <p:sp>
        <p:nvSpPr>
          <p:cNvPr id="23" name="Espace réservé du texte 5">
            <a:extLst>
              <a:ext uri="{FF2B5EF4-FFF2-40B4-BE49-F238E27FC236}">
                <a16:creationId xmlns:a16="http://schemas.microsoft.com/office/drawing/2014/main" id="{2789A1B7-9226-45D5-9A4C-9B12ABE99745}"/>
              </a:ext>
            </a:extLst>
          </p:cNvPr>
          <p:cNvSpPr>
            <a:spLocks noGrp="1"/>
          </p:cNvSpPr>
          <p:nvPr>
            <p:ph type="body" sz="quarter" idx="18"/>
          </p:nvPr>
        </p:nvSpPr>
        <p:spPr>
          <a:xfrm>
            <a:off x="444973" y="425183"/>
            <a:ext cx="11304000"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en-US" noProof="0"/>
              <a:t>Click to edit Master text styles</a:t>
            </a:r>
          </a:p>
        </p:txBody>
      </p:sp>
      <p:sp>
        <p:nvSpPr>
          <p:cNvPr id="24" name="Espace réservé du texte 4">
            <a:extLst>
              <a:ext uri="{FF2B5EF4-FFF2-40B4-BE49-F238E27FC236}">
                <a16:creationId xmlns:a16="http://schemas.microsoft.com/office/drawing/2014/main" id="{9EFDD405-3306-4F6B-879C-D5C1544AEB1E}"/>
              </a:ext>
            </a:extLst>
          </p:cNvPr>
          <p:cNvSpPr>
            <a:spLocks noGrp="1"/>
          </p:cNvSpPr>
          <p:nvPr>
            <p:ph type="body" sz="quarter" idx="50"/>
          </p:nvPr>
        </p:nvSpPr>
        <p:spPr>
          <a:xfrm>
            <a:off x="444974" y="1577578"/>
            <a:ext cx="11282959" cy="246221"/>
          </a:xfrm>
        </p:spPr>
        <p:txBody>
          <a:bodyPr wrap="square">
            <a:spAutoFit/>
          </a:bodyPr>
          <a:lstStyle>
            <a:lvl1pPr>
              <a:lnSpc>
                <a:spcPct val="100000"/>
              </a:lnSpc>
              <a:spcAft>
                <a:spcPts val="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Click to edit Master text styles</a:t>
            </a:r>
          </a:p>
        </p:txBody>
      </p:sp>
      <p:sp>
        <p:nvSpPr>
          <p:cNvPr id="25" name="Title 1">
            <a:extLst>
              <a:ext uri="{FF2B5EF4-FFF2-40B4-BE49-F238E27FC236}">
                <a16:creationId xmlns:a16="http://schemas.microsoft.com/office/drawing/2014/main" id="{44FAF710-3D2C-4EA6-A787-F566ABCC0C09}"/>
              </a:ext>
            </a:extLst>
          </p:cNvPr>
          <p:cNvSpPr>
            <a:spLocks noGrp="1"/>
          </p:cNvSpPr>
          <p:nvPr>
            <p:ph type="title"/>
          </p:nvPr>
        </p:nvSpPr>
        <p:spPr>
          <a:xfrm>
            <a:off x="444975" y="710401"/>
            <a:ext cx="11294059" cy="748247"/>
          </a:xfrm>
        </p:spPr>
        <p:txBody>
          <a:bodyPr/>
          <a:lstStyle/>
          <a:p>
            <a:r>
              <a:rPr lang="en-US"/>
              <a:t>Click to edit Master title style</a:t>
            </a:r>
          </a:p>
        </p:txBody>
      </p:sp>
    </p:spTree>
    <p:extLst>
      <p:ext uri="{BB962C8B-B14F-4D97-AF65-F5344CB8AC3E}">
        <p14:creationId xmlns:p14="http://schemas.microsoft.com/office/powerpoint/2010/main" val="35277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1.xml><?xml version="1.0" encoding="utf-8"?>
<p:sldLayout xmlns:a="http://schemas.openxmlformats.org/drawingml/2006/main" xmlns:r="http://schemas.openxmlformats.org/officeDocument/2006/relationships" xmlns:p="http://schemas.openxmlformats.org/presentationml/2006/main" userDrawn="1">
  <p:cSld name="Content on righ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40A4075-8388-4D55-A178-9B9B0A11486C}"/>
              </a:ext>
            </a:extLst>
          </p:cNvPr>
          <p:cNvSpPr/>
          <p:nvPr userDrawn="1"/>
        </p:nvSpPr>
        <p:spPr>
          <a:xfrm>
            <a:off x="0" y="0"/>
            <a:ext cx="3729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a:p>
        </p:txBody>
      </p:sp>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p:txBody>
          <a:bodyPr/>
          <a:lstStyle/>
          <a:p>
            <a:r>
              <a:rPr lang="fr-FR"/>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fr-FR" smtClean="0"/>
              <a:pPr/>
              <a:t>‹#›</a:t>
            </a:fld>
            <a:endParaRPr lang="fr-FR"/>
          </a:p>
        </p:txBody>
      </p:sp>
      <p:sp>
        <p:nvSpPr>
          <p:cNvPr id="17" name="Espace réservé du texte 4">
            <a:extLst>
              <a:ext uri="{FF2B5EF4-FFF2-40B4-BE49-F238E27FC236}">
                <a16:creationId xmlns:a16="http://schemas.microsoft.com/office/drawing/2014/main" id="{A7961CA2-3943-4444-B840-C954E319F3FA}"/>
              </a:ext>
            </a:extLst>
          </p:cNvPr>
          <p:cNvSpPr>
            <a:spLocks noGrp="1"/>
          </p:cNvSpPr>
          <p:nvPr>
            <p:ph type="body" sz="quarter" idx="48"/>
          </p:nvPr>
        </p:nvSpPr>
        <p:spPr>
          <a:xfrm>
            <a:off x="444974" y="1577577"/>
            <a:ext cx="2824073" cy="492443"/>
          </a:xfrm>
        </p:spPr>
        <p:txBody>
          <a:bodyPr wrap="square">
            <a:spAutoFit/>
          </a:bodyPr>
          <a:lstStyle>
            <a:lvl1pPr>
              <a:lnSpc>
                <a:spcPct val="100000"/>
              </a:lnSpc>
              <a:spcAft>
                <a:spcPts val="0"/>
              </a:spcAft>
              <a:defRPr sz="16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Click to edit Master text styles</a:t>
            </a:r>
          </a:p>
        </p:txBody>
      </p:sp>
      <p:sp>
        <p:nvSpPr>
          <p:cNvPr id="18" name="Text Placeholder 2">
            <a:extLst>
              <a:ext uri="{FF2B5EF4-FFF2-40B4-BE49-F238E27FC236}">
                <a16:creationId xmlns:a16="http://schemas.microsoft.com/office/drawing/2014/main" id="{34742E3D-4B67-4B8A-9D27-6975297E3853}"/>
              </a:ext>
            </a:extLst>
          </p:cNvPr>
          <p:cNvSpPr>
            <a:spLocks noGrp="1"/>
          </p:cNvSpPr>
          <p:nvPr>
            <p:ph type="body" sz="quarter" idx="49"/>
          </p:nvPr>
        </p:nvSpPr>
        <p:spPr>
          <a:xfrm>
            <a:off x="442034" y="1943799"/>
            <a:ext cx="2827447" cy="4295223"/>
          </a:xfrm>
        </p:spPr>
        <p:txBody>
          <a:bodyPr/>
          <a:lstStyle>
            <a:lvl1pPr>
              <a:defRPr>
                <a:solidFill>
                  <a:schemeClr val="bg1"/>
                </a:solidFill>
              </a:defRPr>
            </a:lvl1pPr>
            <a:lvl2pPr marL="302392" indent="-302392">
              <a:buFontTx/>
              <a:buBlip>
                <a:blip r:embed="rId2"/>
              </a:buBlip>
              <a:defRPr>
                <a:solidFill>
                  <a:schemeClr val="bg1"/>
                </a:solidFill>
              </a:defRPr>
            </a:lvl2pPr>
            <a:lvl3pPr marL="609585" indent="-302392">
              <a:buFontTx/>
              <a:buBlip>
                <a:blip r:embed="rId2"/>
              </a:buBlip>
              <a:defRPr>
                <a:solidFill>
                  <a:schemeClr val="bg1"/>
                </a:solidFill>
              </a:defRPr>
            </a:lvl3pPr>
            <a:lvl4pPr marL="911977" indent="-302392">
              <a:buFontTx/>
              <a:buBlip>
                <a:blip r:embed="rId2"/>
              </a:buBlip>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itle 1">
            <a:extLst>
              <a:ext uri="{FF2B5EF4-FFF2-40B4-BE49-F238E27FC236}">
                <a16:creationId xmlns:a16="http://schemas.microsoft.com/office/drawing/2014/main" id="{BC3E3DE0-A4A7-4BCC-9639-9768A25B8AB1}"/>
              </a:ext>
            </a:extLst>
          </p:cNvPr>
          <p:cNvSpPr>
            <a:spLocks noGrp="1"/>
          </p:cNvSpPr>
          <p:nvPr>
            <p:ph type="title"/>
          </p:nvPr>
        </p:nvSpPr>
        <p:spPr>
          <a:xfrm>
            <a:off x="441600" y="710401"/>
            <a:ext cx="2827447" cy="748247"/>
          </a:xfrm>
        </p:spPr>
        <p:txBody>
          <a:bodyPr/>
          <a:lstStyle>
            <a:lvl1pPr>
              <a:defRPr>
                <a:solidFill>
                  <a:schemeClr val="bg1"/>
                </a:solidFill>
              </a:defRPr>
            </a:lvl1pPr>
          </a:lstStyle>
          <a:p>
            <a:r>
              <a:rPr lang="en-US"/>
              <a:t>Click to edit Master title style</a:t>
            </a:r>
          </a:p>
        </p:txBody>
      </p:sp>
      <p:sp>
        <p:nvSpPr>
          <p:cNvPr id="20" name="Espace réservé du texte 5">
            <a:extLst>
              <a:ext uri="{FF2B5EF4-FFF2-40B4-BE49-F238E27FC236}">
                <a16:creationId xmlns:a16="http://schemas.microsoft.com/office/drawing/2014/main" id="{636DBA71-2431-4439-882F-2EE9CBB75D91}"/>
              </a:ext>
            </a:extLst>
          </p:cNvPr>
          <p:cNvSpPr>
            <a:spLocks noGrp="1"/>
          </p:cNvSpPr>
          <p:nvPr>
            <p:ph type="body" sz="quarter" idx="18"/>
          </p:nvPr>
        </p:nvSpPr>
        <p:spPr>
          <a:xfrm>
            <a:off x="4033427" y="425183"/>
            <a:ext cx="7715547"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en-US" noProof="0"/>
              <a:t>Click to edit Master text styles</a:t>
            </a:r>
          </a:p>
        </p:txBody>
      </p:sp>
      <p:grpSp>
        <p:nvGrpSpPr>
          <p:cNvPr id="36" name="Graphique 7">
            <a:extLst>
              <a:ext uri="{FF2B5EF4-FFF2-40B4-BE49-F238E27FC236}">
                <a16:creationId xmlns:a16="http://schemas.microsoft.com/office/drawing/2014/main" id="{3C798781-F4CB-44F3-9F78-3F13A6985909}"/>
              </a:ext>
            </a:extLst>
          </p:cNvPr>
          <p:cNvGrpSpPr>
            <a:grpSpLocks noChangeAspect="1"/>
          </p:cNvGrpSpPr>
          <p:nvPr userDrawn="1"/>
        </p:nvGrpSpPr>
        <p:grpSpPr>
          <a:xfrm>
            <a:off x="442166" y="6329527"/>
            <a:ext cx="1071853" cy="275084"/>
            <a:chOff x="4768103" y="-471733"/>
            <a:chExt cx="744723" cy="191124"/>
          </a:xfrm>
          <a:solidFill>
            <a:schemeClr val="bg1"/>
          </a:solidFill>
        </p:grpSpPr>
        <p:sp>
          <p:nvSpPr>
            <p:cNvPr id="37" name="Forme libre : forme 9">
              <a:extLst>
                <a:ext uri="{FF2B5EF4-FFF2-40B4-BE49-F238E27FC236}">
                  <a16:creationId xmlns:a16="http://schemas.microsoft.com/office/drawing/2014/main" id="{1449B5FD-7625-4985-9939-DCBF403E122A}"/>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grpFill/>
            <a:ln w="7833" cap="flat">
              <a:noFill/>
              <a:prstDash val="solid"/>
              <a:round/>
            </a:ln>
          </p:spPr>
          <p:txBody>
            <a:bodyPr rtlCol="0" anchor="ctr"/>
            <a:lstStyle/>
            <a:p>
              <a:endParaRPr lang="fr-FR" sz="2400"/>
            </a:p>
          </p:txBody>
        </p:sp>
        <p:sp>
          <p:nvSpPr>
            <p:cNvPr id="38" name="Forme libre : forme 10">
              <a:extLst>
                <a:ext uri="{FF2B5EF4-FFF2-40B4-BE49-F238E27FC236}">
                  <a16:creationId xmlns:a16="http://schemas.microsoft.com/office/drawing/2014/main" id="{79BB7204-57DC-4669-89E8-1BC85F9001F0}"/>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grpFill/>
            <a:ln w="7833" cap="flat">
              <a:noFill/>
              <a:prstDash val="solid"/>
              <a:round/>
            </a:ln>
          </p:spPr>
          <p:txBody>
            <a:bodyPr rtlCol="0" anchor="ctr"/>
            <a:lstStyle/>
            <a:p>
              <a:endParaRPr lang="fr-FR" sz="2400">
                <a:solidFill>
                  <a:schemeClr val="accent2"/>
                </a:solidFill>
              </a:endParaRPr>
            </a:p>
          </p:txBody>
        </p:sp>
        <p:sp>
          <p:nvSpPr>
            <p:cNvPr id="39" name="Forme libre : forme 11">
              <a:extLst>
                <a:ext uri="{FF2B5EF4-FFF2-40B4-BE49-F238E27FC236}">
                  <a16:creationId xmlns:a16="http://schemas.microsoft.com/office/drawing/2014/main" id="{7FB3F5C2-F3C4-4335-B7A9-8E0DB1BE42B2}"/>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grpFill/>
            <a:ln w="7833" cap="flat">
              <a:noFill/>
              <a:prstDash val="solid"/>
              <a:round/>
            </a:ln>
          </p:spPr>
          <p:txBody>
            <a:bodyPr rtlCol="0" anchor="ctr"/>
            <a:lstStyle/>
            <a:p>
              <a:endParaRPr lang="fr-FR" sz="2400"/>
            </a:p>
          </p:txBody>
        </p:sp>
      </p:grpSp>
    </p:spTree>
    <p:extLst>
      <p:ext uri="{BB962C8B-B14F-4D97-AF65-F5344CB8AC3E}">
        <p14:creationId xmlns:p14="http://schemas.microsoft.com/office/powerpoint/2010/main" val="516811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2.xml><?xml version="1.0" encoding="utf-8"?>
<p:sldLayout xmlns:a="http://schemas.openxmlformats.org/drawingml/2006/main" xmlns:r="http://schemas.openxmlformats.org/officeDocument/2006/relationships" xmlns:p="http://schemas.openxmlformats.org/presentationml/2006/main" userDrawn="1">
  <p:cSld name="Three Subjects">
    <p:spTree>
      <p:nvGrpSpPr>
        <p:cNvPr id="1" name=""/>
        <p:cNvGrpSpPr/>
        <p:nvPr/>
      </p:nvGrpSpPr>
      <p:grpSpPr>
        <a:xfrm>
          <a:off x="0" y="0"/>
          <a:ext cx="0" cy="0"/>
          <a:chOff x="0" y="0"/>
          <a:chExt cx="0" cy="0"/>
        </a:xfrm>
      </p:grpSpPr>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45" name="Espace réservé pour une image  8">
            <a:extLst>
              <a:ext uri="{FF2B5EF4-FFF2-40B4-BE49-F238E27FC236}">
                <a16:creationId xmlns:a16="http://schemas.microsoft.com/office/drawing/2014/main" id="{CC5C9632-E14B-4BCC-B960-B235737C8F5E}"/>
              </a:ext>
            </a:extLst>
          </p:cNvPr>
          <p:cNvSpPr>
            <a:spLocks noGrp="1" noChangeAspect="1"/>
          </p:cNvSpPr>
          <p:nvPr>
            <p:ph type="pic" sz="quarter" idx="38"/>
          </p:nvPr>
        </p:nvSpPr>
        <p:spPr>
          <a:xfrm>
            <a:off x="1885829" y="2275343"/>
            <a:ext cx="1814105" cy="1801248"/>
          </a:xfrm>
          <a:custGeom>
            <a:avLst/>
            <a:gdLst>
              <a:gd name="connsiteX0" fmla="*/ 2060531 w 4210385"/>
              <a:gd name="connsiteY0" fmla="*/ 0 h 4180540"/>
              <a:gd name="connsiteX1" fmla="*/ 4210385 w 4210385"/>
              <a:gd name="connsiteY1" fmla="*/ 2090481 h 4180540"/>
              <a:gd name="connsiteX2" fmla="*/ 2150107 w 4210385"/>
              <a:gd name="connsiteY2" fmla="*/ 4180540 h 4180540"/>
              <a:gd name="connsiteX3" fmla="*/ 1 w 4210385"/>
              <a:gd name="connsiteY3" fmla="*/ 2090329 h 4180540"/>
              <a:gd name="connsiteX4" fmla="*/ 2060531 w 4210385"/>
              <a:gd name="connsiteY4" fmla="*/ 0 h 4180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0385" h="4180540">
                <a:moveTo>
                  <a:pt x="2060531" y="0"/>
                </a:moveTo>
                <a:cubicBezTo>
                  <a:pt x="3374243" y="0"/>
                  <a:pt x="4210385" y="776533"/>
                  <a:pt x="4210385" y="2090481"/>
                </a:cubicBezTo>
                <a:cubicBezTo>
                  <a:pt x="4210536" y="3374486"/>
                  <a:pt x="3374209" y="4180389"/>
                  <a:pt x="2150107" y="4180540"/>
                </a:cubicBezTo>
                <a:cubicBezTo>
                  <a:pt x="806184" y="4180422"/>
                  <a:pt x="-117" y="3374334"/>
                  <a:pt x="1" y="2090329"/>
                </a:cubicBezTo>
                <a:cubicBezTo>
                  <a:pt x="-16" y="776398"/>
                  <a:pt x="806217" y="34"/>
                  <a:pt x="2060531" y="0"/>
                </a:cubicBezTo>
                <a:close/>
              </a:path>
            </a:pathLst>
          </a:custGeom>
          <a:noFill/>
        </p:spPr>
        <p:txBody>
          <a:bodyPr wrap="square">
            <a:noAutofit/>
          </a:bodyPr>
          <a:lstStyle>
            <a:lvl1pPr>
              <a:defRPr sz="133">
                <a:noFill/>
              </a:defRPr>
            </a:lvl1pPr>
          </a:lstStyle>
          <a:p>
            <a:r>
              <a:rPr lang="fr-FR" noProof="0"/>
              <a:t>Cliquez sur l'icône pour ajouter une image</a:t>
            </a:r>
            <a:endParaRPr lang="en-US" noProof="0"/>
          </a:p>
        </p:txBody>
      </p:sp>
      <p:sp>
        <p:nvSpPr>
          <p:cNvPr id="52" name="Espace réservé pour une image  8">
            <a:extLst>
              <a:ext uri="{FF2B5EF4-FFF2-40B4-BE49-F238E27FC236}">
                <a16:creationId xmlns:a16="http://schemas.microsoft.com/office/drawing/2014/main" id="{D248539B-6296-41E2-B2A7-32CAFE749EF1}"/>
              </a:ext>
            </a:extLst>
          </p:cNvPr>
          <p:cNvSpPr>
            <a:spLocks noGrp="1" noChangeAspect="1"/>
          </p:cNvSpPr>
          <p:nvPr>
            <p:ph type="pic" sz="quarter" idx="39"/>
          </p:nvPr>
        </p:nvSpPr>
        <p:spPr>
          <a:xfrm>
            <a:off x="5242862" y="2275343"/>
            <a:ext cx="1814105" cy="1801248"/>
          </a:xfrm>
          <a:custGeom>
            <a:avLst/>
            <a:gdLst>
              <a:gd name="connsiteX0" fmla="*/ 2060531 w 4210385"/>
              <a:gd name="connsiteY0" fmla="*/ 0 h 4180540"/>
              <a:gd name="connsiteX1" fmla="*/ 4210385 w 4210385"/>
              <a:gd name="connsiteY1" fmla="*/ 2090481 h 4180540"/>
              <a:gd name="connsiteX2" fmla="*/ 2150107 w 4210385"/>
              <a:gd name="connsiteY2" fmla="*/ 4180540 h 4180540"/>
              <a:gd name="connsiteX3" fmla="*/ 1 w 4210385"/>
              <a:gd name="connsiteY3" fmla="*/ 2090329 h 4180540"/>
              <a:gd name="connsiteX4" fmla="*/ 2060531 w 4210385"/>
              <a:gd name="connsiteY4" fmla="*/ 0 h 4180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0385" h="4180540">
                <a:moveTo>
                  <a:pt x="2060531" y="0"/>
                </a:moveTo>
                <a:cubicBezTo>
                  <a:pt x="3374243" y="0"/>
                  <a:pt x="4210385" y="776533"/>
                  <a:pt x="4210385" y="2090481"/>
                </a:cubicBezTo>
                <a:cubicBezTo>
                  <a:pt x="4210536" y="3374486"/>
                  <a:pt x="3374209" y="4180389"/>
                  <a:pt x="2150107" y="4180540"/>
                </a:cubicBezTo>
                <a:cubicBezTo>
                  <a:pt x="806184" y="4180422"/>
                  <a:pt x="-117" y="3374334"/>
                  <a:pt x="1" y="2090329"/>
                </a:cubicBezTo>
                <a:cubicBezTo>
                  <a:pt x="-16" y="776398"/>
                  <a:pt x="806217" y="34"/>
                  <a:pt x="2060531" y="0"/>
                </a:cubicBezTo>
                <a:close/>
              </a:path>
            </a:pathLst>
          </a:custGeom>
          <a:noFill/>
        </p:spPr>
        <p:txBody>
          <a:bodyPr wrap="square">
            <a:noAutofit/>
          </a:bodyPr>
          <a:lstStyle>
            <a:lvl1pPr>
              <a:defRPr sz="133">
                <a:noFill/>
              </a:defRPr>
            </a:lvl1pPr>
          </a:lstStyle>
          <a:p>
            <a:r>
              <a:rPr lang="fr-FR" noProof="0"/>
              <a:t>Cliquez sur l'icône pour ajouter une image</a:t>
            </a:r>
            <a:endParaRPr lang="en-US" noProof="0"/>
          </a:p>
        </p:txBody>
      </p:sp>
      <p:sp>
        <p:nvSpPr>
          <p:cNvPr id="53" name="Espace réservé pour une image  8">
            <a:extLst>
              <a:ext uri="{FF2B5EF4-FFF2-40B4-BE49-F238E27FC236}">
                <a16:creationId xmlns:a16="http://schemas.microsoft.com/office/drawing/2014/main" id="{C99700F4-131B-4BC3-9911-BC47E4952A9B}"/>
              </a:ext>
            </a:extLst>
          </p:cNvPr>
          <p:cNvSpPr>
            <a:spLocks noGrp="1" noChangeAspect="1"/>
          </p:cNvSpPr>
          <p:nvPr>
            <p:ph type="pic" sz="quarter" idx="40"/>
          </p:nvPr>
        </p:nvSpPr>
        <p:spPr>
          <a:xfrm>
            <a:off x="8608996" y="2275343"/>
            <a:ext cx="1814105" cy="1801248"/>
          </a:xfrm>
          <a:custGeom>
            <a:avLst/>
            <a:gdLst>
              <a:gd name="connsiteX0" fmla="*/ 2060531 w 4210385"/>
              <a:gd name="connsiteY0" fmla="*/ 0 h 4180540"/>
              <a:gd name="connsiteX1" fmla="*/ 4210385 w 4210385"/>
              <a:gd name="connsiteY1" fmla="*/ 2090481 h 4180540"/>
              <a:gd name="connsiteX2" fmla="*/ 2150107 w 4210385"/>
              <a:gd name="connsiteY2" fmla="*/ 4180540 h 4180540"/>
              <a:gd name="connsiteX3" fmla="*/ 1 w 4210385"/>
              <a:gd name="connsiteY3" fmla="*/ 2090329 h 4180540"/>
              <a:gd name="connsiteX4" fmla="*/ 2060531 w 4210385"/>
              <a:gd name="connsiteY4" fmla="*/ 0 h 4180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0385" h="4180540">
                <a:moveTo>
                  <a:pt x="2060531" y="0"/>
                </a:moveTo>
                <a:cubicBezTo>
                  <a:pt x="3374243" y="0"/>
                  <a:pt x="4210385" y="776533"/>
                  <a:pt x="4210385" y="2090481"/>
                </a:cubicBezTo>
                <a:cubicBezTo>
                  <a:pt x="4210536" y="3374486"/>
                  <a:pt x="3374209" y="4180389"/>
                  <a:pt x="2150107" y="4180540"/>
                </a:cubicBezTo>
                <a:cubicBezTo>
                  <a:pt x="806184" y="4180422"/>
                  <a:pt x="-117" y="3374334"/>
                  <a:pt x="1" y="2090329"/>
                </a:cubicBezTo>
                <a:cubicBezTo>
                  <a:pt x="-16" y="776398"/>
                  <a:pt x="806217" y="34"/>
                  <a:pt x="2060531" y="0"/>
                </a:cubicBezTo>
                <a:close/>
              </a:path>
            </a:pathLst>
          </a:custGeom>
          <a:noFill/>
        </p:spPr>
        <p:txBody>
          <a:bodyPr wrap="square">
            <a:noAutofit/>
          </a:bodyPr>
          <a:lstStyle>
            <a:lvl1pPr>
              <a:defRPr sz="133">
                <a:noFill/>
              </a:defRPr>
            </a:lvl1pPr>
          </a:lstStyle>
          <a:p>
            <a:r>
              <a:rPr lang="fr-FR" noProof="0"/>
              <a:t>Cliquez sur l'icône pour ajouter une image</a:t>
            </a:r>
            <a:endParaRPr lang="en-US" noProof="0"/>
          </a:p>
        </p:txBody>
      </p:sp>
      <p:sp>
        <p:nvSpPr>
          <p:cNvPr id="57" name="Espace réservé du texte 4">
            <a:extLst>
              <a:ext uri="{FF2B5EF4-FFF2-40B4-BE49-F238E27FC236}">
                <a16:creationId xmlns:a16="http://schemas.microsoft.com/office/drawing/2014/main" id="{99EBFDD5-74E4-455D-9724-A19D96C2041E}"/>
              </a:ext>
            </a:extLst>
          </p:cNvPr>
          <p:cNvSpPr>
            <a:spLocks noGrp="1"/>
          </p:cNvSpPr>
          <p:nvPr>
            <p:ph type="body" sz="quarter" idx="43" hasCustomPrompt="1"/>
          </p:nvPr>
        </p:nvSpPr>
        <p:spPr>
          <a:xfrm>
            <a:off x="887121" y="6074874"/>
            <a:ext cx="10417759" cy="164148"/>
          </a:xfrm>
        </p:spPr>
        <p:txBody>
          <a:bodyPr/>
          <a:lstStyle>
            <a:lvl1pPr algn="ctr">
              <a:lnSpc>
                <a:spcPct val="100000"/>
              </a:lnSpc>
              <a:spcAft>
                <a:spcPts val="0"/>
              </a:spcAft>
              <a:defRPr sz="1200" b="0" i="0">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indent="0">
              <a:buFont typeface="Arial" panose="020B0604020202020204" pitchFamily="34" charset="0"/>
              <a:buNone/>
              <a:defRPr sz="1333"/>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Overarching subtext goes here in Verdana 7pt – if text box necessary</a:t>
            </a:r>
          </a:p>
        </p:txBody>
      </p:sp>
      <p:sp>
        <p:nvSpPr>
          <p:cNvPr id="18" name="Espace réservé du texte 4">
            <a:extLst>
              <a:ext uri="{FF2B5EF4-FFF2-40B4-BE49-F238E27FC236}">
                <a16:creationId xmlns:a16="http://schemas.microsoft.com/office/drawing/2014/main" id="{5C1F33E9-9CFD-C248-B455-84A70176E550}"/>
              </a:ext>
            </a:extLst>
          </p:cNvPr>
          <p:cNvSpPr>
            <a:spLocks noGrp="1"/>
          </p:cNvSpPr>
          <p:nvPr>
            <p:ph type="body" sz="quarter" idx="46" hasCustomPrompt="1"/>
          </p:nvPr>
        </p:nvSpPr>
        <p:spPr>
          <a:xfrm>
            <a:off x="1443789" y="4457406"/>
            <a:ext cx="2698183" cy="1031471"/>
          </a:xfrm>
        </p:spPr>
        <p:txBody>
          <a:bodyPr/>
          <a:lstStyle>
            <a:lvl1pPr marL="0" indent="0" algn="ctr">
              <a:lnSpc>
                <a:spcPct val="100000"/>
              </a:lnSpc>
              <a:spcAft>
                <a:spcPts val="667"/>
              </a:spcAft>
              <a:buClr>
                <a:schemeClr val="accent2"/>
              </a:buClr>
              <a:buFont typeface="Wingdings 2" panose="05020102010507070707" pitchFamily="18" charset="2"/>
              <a:buNone/>
              <a:defRPr sz="2000" b="0">
                <a:solidFill>
                  <a:schemeClr val="accent2"/>
                </a:solidFill>
              </a:defRPr>
            </a:lvl1pPr>
            <a:lvl2pPr marL="0" indent="0" algn="ctr">
              <a:lnSpc>
                <a:spcPct val="125000"/>
              </a:lnSpc>
              <a:spcAft>
                <a:spcPts val="0"/>
              </a:spcAft>
              <a:buFont typeface="Arial" panose="020B0604020202020204" pitchFamily="34" charset="0"/>
              <a:buNone/>
              <a:defRPr sz="1200" b="0" i="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110000"/>
              </a:lnSpc>
              <a:defRPr sz="1067">
                <a:latin typeface="+mj-lt"/>
              </a:defRPr>
            </a:lvl3pPr>
            <a:lvl4pPr>
              <a:defRPr sz="1333"/>
            </a:lvl4pPr>
            <a:lvl5pPr>
              <a:defRPr sz="1333"/>
            </a:lvl5pPr>
          </a:lstStyle>
          <a:p>
            <a:pPr lvl="0"/>
            <a:r>
              <a:rPr lang="en-US" noProof="0"/>
              <a:t>Header Verd. 15pt</a:t>
            </a:r>
          </a:p>
          <a:p>
            <a:pPr lvl="1"/>
            <a:r>
              <a:rPr lang="en-US" noProof="0"/>
              <a:t>Body copy goes here in 9pt</a:t>
            </a:r>
          </a:p>
          <a:p>
            <a:pPr lvl="1"/>
            <a:r>
              <a:rPr lang="en-US" noProof="0"/>
              <a:t>Line 2</a:t>
            </a:r>
          </a:p>
          <a:p>
            <a:pPr lvl="1"/>
            <a:r>
              <a:rPr lang="en-US" noProof="0"/>
              <a:t>Line 3</a:t>
            </a:r>
          </a:p>
        </p:txBody>
      </p:sp>
      <p:sp>
        <p:nvSpPr>
          <p:cNvPr id="20" name="Espace réservé du texte 4">
            <a:extLst>
              <a:ext uri="{FF2B5EF4-FFF2-40B4-BE49-F238E27FC236}">
                <a16:creationId xmlns:a16="http://schemas.microsoft.com/office/drawing/2014/main" id="{07B91730-598B-3A45-B533-0E89A10E5ABF}"/>
              </a:ext>
            </a:extLst>
          </p:cNvPr>
          <p:cNvSpPr>
            <a:spLocks noGrp="1"/>
          </p:cNvSpPr>
          <p:nvPr>
            <p:ph type="body" sz="quarter" idx="47" hasCustomPrompt="1"/>
          </p:nvPr>
        </p:nvSpPr>
        <p:spPr>
          <a:xfrm>
            <a:off x="8175609" y="4457406"/>
            <a:ext cx="2698183" cy="1031471"/>
          </a:xfrm>
        </p:spPr>
        <p:txBody>
          <a:bodyPr/>
          <a:lstStyle>
            <a:lvl1pPr marL="0" indent="0" algn="ctr">
              <a:lnSpc>
                <a:spcPct val="100000"/>
              </a:lnSpc>
              <a:spcAft>
                <a:spcPts val="667"/>
              </a:spcAft>
              <a:buClr>
                <a:schemeClr val="accent2"/>
              </a:buClr>
              <a:buFont typeface="Wingdings 2" panose="05020102010507070707" pitchFamily="18" charset="2"/>
              <a:buNone/>
              <a:defRPr sz="2000" b="0">
                <a:solidFill>
                  <a:schemeClr val="accent2"/>
                </a:solidFill>
              </a:defRPr>
            </a:lvl1pPr>
            <a:lvl2pPr marL="0" indent="0" algn="ctr">
              <a:lnSpc>
                <a:spcPct val="125000"/>
              </a:lnSpc>
              <a:spcAft>
                <a:spcPts val="0"/>
              </a:spcAft>
              <a:buFont typeface="Arial" panose="020B0604020202020204" pitchFamily="34" charset="0"/>
              <a:buNone/>
              <a:defRPr sz="1200" b="0" i="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110000"/>
              </a:lnSpc>
              <a:defRPr sz="1067">
                <a:latin typeface="+mj-lt"/>
              </a:defRPr>
            </a:lvl3pPr>
            <a:lvl4pPr>
              <a:defRPr sz="1333"/>
            </a:lvl4pPr>
            <a:lvl5pPr>
              <a:defRPr sz="1333"/>
            </a:lvl5pPr>
          </a:lstStyle>
          <a:p>
            <a:pPr lvl="0"/>
            <a:r>
              <a:rPr lang="en-US" noProof="0"/>
              <a:t>Header Verd. 15pt</a:t>
            </a:r>
          </a:p>
          <a:p>
            <a:pPr lvl="1"/>
            <a:r>
              <a:rPr lang="en-US" noProof="0"/>
              <a:t>Body copy goes here in 9pt</a:t>
            </a:r>
          </a:p>
          <a:p>
            <a:pPr lvl="1"/>
            <a:r>
              <a:rPr lang="en-US" noProof="0"/>
              <a:t>Line 2</a:t>
            </a:r>
          </a:p>
          <a:p>
            <a:pPr lvl="1"/>
            <a:r>
              <a:rPr lang="en-US" noProof="0"/>
              <a:t>Line 3</a:t>
            </a:r>
          </a:p>
        </p:txBody>
      </p:sp>
      <p:sp>
        <p:nvSpPr>
          <p:cNvPr id="21" name="Espace réservé du texte 4">
            <a:extLst>
              <a:ext uri="{FF2B5EF4-FFF2-40B4-BE49-F238E27FC236}">
                <a16:creationId xmlns:a16="http://schemas.microsoft.com/office/drawing/2014/main" id="{ED327B16-2D28-E74D-80D9-FCA946C04984}"/>
              </a:ext>
            </a:extLst>
          </p:cNvPr>
          <p:cNvSpPr>
            <a:spLocks noGrp="1"/>
          </p:cNvSpPr>
          <p:nvPr>
            <p:ph type="body" sz="quarter" idx="48" hasCustomPrompt="1"/>
          </p:nvPr>
        </p:nvSpPr>
        <p:spPr>
          <a:xfrm>
            <a:off x="4809698" y="4457406"/>
            <a:ext cx="2698183" cy="1031471"/>
          </a:xfrm>
        </p:spPr>
        <p:txBody>
          <a:bodyPr/>
          <a:lstStyle>
            <a:lvl1pPr marL="0" indent="0" algn="ctr">
              <a:lnSpc>
                <a:spcPct val="100000"/>
              </a:lnSpc>
              <a:spcAft>
                <a:spcPts val="667"/>
              </a:spcAft>
              <a:buClr>
                <a:schemeClr val="accent2"/>
              </a:buClr>
              <a:buFont typeface="Wingdings 2" panose="05020102010507070707" pitchFamily="18" charset="2"/>
              <a:buNone/>
              <a:defRPr sz="2000" b="0">
                <a:solidFill>
                  <a:schemeClr val="accent2"/>
                </a:solidFill>
              </a:defRPr>
            </a:lvl1pPr>
            <a:lvl2pPr marL="0" indent="0" algn="ctr">
              <a:lnSpc>
                <a:spcPct val="125000"/>
              </a:lnSpc>
              <a:spcAft>
                <a:spcPts val="0"/>
              </a:spcAft>
              <a:buFont typeface="Arial" panose="020B0604020202020204" pitchFamily="34" charset="0"/>
              <a:buNone/>
              <a:defRPr sz="1200" b="0" i="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110000"/>
              </a:lnSpc>
              <a:defRPr sz="1067">
                <a:latin typeface="+mj-lt"/>
              </a:defRPr>
            </a:lvl3pPr>
            <a:lvl4pPr>
              <a:defRPr sz="1333"/>
            </a:lvl4pPr>
            <a:lvl5pPr>
              <a:defRPr sz="1333"/>
            </a:lvl5pPr>
          </a:lstStyle>
          <a:p>
            <a:pPr lvl="0"/>
            <a:r>
              <a:rPr lang="en-US" noProof="0"/>
              <a:t>Header Verd. 15pt</a:t>
            </a:r>
          </a:p>
          <a:p>
            <a:pPr lvl="1"/>
            <a:r>
              <a:rPr lang="en-US" noProof="0"/>
              <a:t>Body copy goes here in 9pt</a:t>
            </a:r>
          </a:p>
          <a:p>
            <a:pPr lvl="1"/>
            <a:r>
              <a:rPr lang="en-US" noProof="0"/>
              <a:t>Line 2</a:t>
            </a:r>
          </a:p>
          <a:p>
            <a:pPr lvl="1"/>
            <a:r>
              <a:rPr lang="en-US" noProof="0"/>
              <a:t>Line 3</a:t>
            </a:r>
          </a:p>
        </p:txBody>
      </p:sp>
      <p:sp>
        <p:nvSpPr>
          <p:cNvPr id="14" name="Espace réservé du texte 5">
            <a:extLst>
              <a:ext uri="{FF2B5EF4-FFF2-40B4-BE49-F238E27FC236}">
                <a16:creationId xmlns:a16="http://schemas.microsoft.com/office/drawing/2014/main" id="{021483E1-2425-40BE-8F9C-5B7951948625}"/>
              </a:ext>
            </a:extLst>
          </p:cNvPr>
          <p:cNvSpPr>
            <a:spLocks noGrp="1"/>
          </p:cNvSpPr>
          <p:nvPr>
            <p:ph type="body" sz="quarter" idx="18"/>
          </p:nvPr>
        </p:nvSpPr>
        <p:spPr>
          <a:xfrm>
            <a:off x="444973" y="425183"/>
            <a:ext cx="11304000"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en-US" noProof="0"/>
              <a:t>Click to edit Master text styles</a:t>
            </a:r>
          </a:p>
        </p:txBody>
      </p:sp>
      <p:sp>
        <p:nvSpPr>
          <p:cNvPr id="15" name="Espace réservé du texte 4">
            <a:extLst>
              <a:ext uri="{FF2B5EF4-FFF2-40B4-BE49-F238E27FC236}">
                <a16:creationId xmlns:a16="http://schemas.microsoft.com/office/drawing/2014/main" id="{FC649E92-62C2-4614-AAA1-64785BCA3BB5}"/>
              </a:ext>
            </a:extLst>
          </p:cNvPr>
          <p:cNvSpPr>
            <a:spLocks noGrp="1"/>
          </p:cNvSpPr>
          <p:nvPr>
            <p:ph type="body" sz="quarter" idx="50"/>
          </p:nvPr>
        </p:nvSpPr>
        <p:spPr>
          <a:xfrm>
            <a:off x="444974" y="1577578"/>
            <a:ext cx="11282959" cy="246221"/>
          </a:xfrm>
        </p:spPr>
        <p:txBody>
          <a:bodyPr wrap="square">
            <a:spAutoFit/>
          </a:bodyPr>
          <a:lstStyle>
            <a:lvl1pPr>
              <a:lnSpc>
                <a:spcPct val="100000"/>
              </a:lnSpc>
              <a:spcAft>
                <a:spcPts val="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Click to edit Master text styles</a:t>
            </a:r>
          </a:p>
        </p:txBody>
      </p:sp>
      <p:sp>
        <p:nvSpPr>
          <p:cNvPr id="16" name="Title 1">
            <a:extLst>
              <a:ext uri="{FF2B5EF4-FFF2-40B4-BE49-F238E27FC236}">
                <a16:creationId xmlns:a16="http://schemas.microsoft.com/office/drawing/2014/main" id="{2BD92977-6456-4F81-9A2E-322E82DBEFCA}"/>
              </a:ext>
            </a:extLst>
          </p:cNvPr>
          <p:cNvSpPr>
            <a:spLocks noGrp="1"/>
          </p:cNvSpPr>
          <p:nvPr>
            <p:ph type="title"/>
          </p:nvPr>
        </p:nvSpPr>
        <p:spPr>
          <a:xfrm>
            <a:off x="444975" y="710401"/>
            <a:ext cx="11294059" cy="748247"/>
          </a:xfrm>
        </p:spPr>
        <p:txBody>
          <a:bodyPr/>
          <a:lstStyle/>
          <a:p>
            <a:r>
              <a:rPr lang="en-US"/>
              <a:t>Click to edit Master title style</a:t>
            </a:r>
          </a:p>
        </p:txBody>
      </p:sp>
    </p:spTree>
    <p:extLst>
      <p:ext uri="{BB962C8B-B14F-4D97-AF65-F5344CB8AC3E}">
        <p14:creationId xmlns:p14="http://schemas.microsoft.com/office/powerpoint/2010/main" val="309379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3.xml><?xml version="1.0" encoding="utf-8"?>
<p:sldLayout xmlns:a="http://schemas.openxmlformats.org/drawingml/2006/main" xmlns:r="http://schemas.openxmlformats.org/officeDocument/2006/relationships" xmlns:p="http://schemas.openxmlformats.org/presentationml/2006/main" userDrawn="1">
  <p:cSld name="06.Body_Text&amp;Visual_2columns">
    <p:spTree>
      <p:nvGrpSpPr>
        <p:cNvPr id="1" name=""/>
        <p:cNvGrpSpPr/>
        <p:nvPr/>
      </p:nvGrpSpPr>
      <p:grpSpPr>
        <a:xfrm>
          <a:off x="0" y="0"/>
          <a:ext cx="0" cy="0"/>
          <a:chOff x="0" y="0"/>
          <a:chExt cx="0" cy="0"/>
        </a:xfrm>
      </p:grpSpPr>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57" name="Espace réservé du texte 4">
            <a:extLst>
              <a:ext uri="{FF2B5EF4-FFF2-40B4-BE49-F238E27FC236}">
                <a16:creationId xmlns:a16="http://schemas.microsoft.com/office/drawing/2014/main" id="{99EBFDD5-74E4-455D-9724-A19D96C2041E}"/>
              </a:ext>
            </a:extLst>
          </p:cNvPr>
          <p:cNvSpPr>
            <a:spLocks noGrp="1"/>
          </p:cNvSpPr>
          <p:nvPr>
            <p:ph type="body" sz="quarter" idx="43" hasCustomPrompt="1"/>
          </p:nvPr>
        </p:nvSpPr>
        <p:spPr>
          <a:xfrm>
            <a:off x="451323" y="2023118"/>
            <a:ext cx="5387175" cy="215444"/>
          </a:xfrm>
        </p:spPr>
        <p:txBody>
          <a:bodyPr/>
          <a:lstStyle>
            <a:lvl1pPr algn="l">
              <a:lnSpc>
                <a:spcPct val="100000"/>
              </a:lnSpc>
              <a:spcAft>
                <a:spcPts val="0"/>
              </a:spcAft>
              <a:defRPr sz="16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buFont typeface="Arial" panose="020B0604020202020204" pitchFamily="34" charset="0"/>
              <a:buNone/>
              <a:defRPr sz="1333"/>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Header IN ALLCAPS VERDANA 12PT</a:t>
            </a:r>
          </a:p>
        </p:txBody>
      </p:sp>
      <p:sp>
        <p:nvSpPr>
          <p:cNvPr id="15" name="Espace réservé du texte 4">
            <a:extLst>
              <a:ext uri="{FF2B5EF4-FFF2-40B4-BE49-F238E27FC236}">
                <a16:creationId xmlns:a16="http://schemas.microsoft.com/office/drawing/2014/main" id="{102EE37F-49C7-4E9B-9C3D-B4ED45E94718}"/>
              </a:ext>
            </a:extLst>
          </p:cNvPr>
          <p:cNvSpPr>
            <a:spLocks noGrp="1"/>
          </p:cNvSpPr>
          <p:nvPr>
            <p:ph type="body" sz="quarter" idx="44" hasCustomPrompt="1"/>
          </p:nvPr>
        </p:nvSpPr>
        <p:spPr>
          <a:xfrm>
            <a:off x="6095999" y="2023118"/>
            <a:ext cx="5387175" cy="215444"/>
          </a:xfrm>
        </p:spPr>
        <p:txBody>
          <a:bodyPr/>
          <a:lstStyle>
            <a:lvl1pPr algn="l">
              <a:lnSpc>
                <a:spcPct val="100000"/>
              </a:lnSpc>
              <a:spcAft>
                <a:spcPts val="0"/>
              </a:spcAft>
              <a:defRPr sz="16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buFont typeface="Arial" panose="020B0604020202020204" pitchFamily="34" charset="0"/>
              <a:buNone/>
              <a:defRPr sz="1333"/>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Header IN ALLCAPS VERDANA 12PT</a:t>
            </a:r>
          </a:p>
        </p:txBody>
      </p:sp>
      <p:sp>
        <p:nvSpPr>
          <p:cNvPr id="16" name="Espace réservé pour une image  3">
            <a:extLst>
              <a:ext uri="{FF2B5EF4-FFF2-40B4-BE49-F238E27FC236}">
                <a16:creationId xmlns:a16="http://schemas.microsoft.com/office/drawing/2014/main" id="{53ACCDE3-920E-4B07-97C0-4268A8816D7F}"/>
              </a:ext>
            </a:extLst>
          </p:cNvPr>
          <p:cNvSpPr>
            <a:spLocks noGrp="1"/>
          </p:cNvSpPr>
          <p:nvPr>
            <p:ph type="pic" sz="quarter" idx="45"/>
          </p:nvPr>
        </p:nvSpPr>
        <p:spPr>
          <a:xfrm>
            <a:off x="444974" y="2384670"/>
            <a:ext cx="2340559" cy="3622821"/>
          </a:xfrm>
        </p:spPr>
        <p:txBody>
          <a:bodyPr>
            <a:noAutofit/>
          </a:bodyPr>
          <a:lstStyle>
            <a:lvl1pPr>
              <a:defRPr>
                <a:noFill/>
              </a:defRPr>
            </a:lvl1pPr>
          </a:lstStyle>
          <a:p>
            <a:r>
              <a:rPr lang="fr-FR" noProof="0"/>
              <a:t>Cliquez sur l'icône pour ajouter une image</a:t>
            </a:r>
            <a:endParaRPr lang="en-US" noProof="0"/>
          </a:p>
        </p:txBody>
      </p:sp>
      <p:sp>
        <p:nvSpPr>
          <p:cNvPr id="17" name="Espace réservé pour une image  3">
            <a:extLst>
              <a:ext uri="{FF2B5EF4-FFF2-40B4-BE49-F238E27FC236}">
                <a16:creationId xmlns:a16="http://schemas.microsoft.com/office/drawing/2014/main" id="{BA1D5B65-0ABB-49CE-B750-F373B8CD7F3C}"/>
              </a:ext>
            </a:extLst>
          </p:cNvPr>
          <p:cNvSpPr>
            <a:spLocks noGrp="1"/>
          </p:cNvSpPr>
          <p:nvPr>
            <p:ph type="pic" sz="quarter" idx="46"/>
          </p:nvPr>
        </p:nvSpPr>
        <p:spPr>
          <a:xfrm>
            <a:off x="6096001" y="2384670"/>
            <a:ext cx="2340559" cy="3622821"/>
          </a:xfrm>
        </p:spPr>
        <p:txBody>
          <a:bodyPr>
            <a:noAutofit/>
          </a:bodyPr>
          <a:lstStyle>
            <a:lvl1pPr>
              <a:defRPr>
                <a:noFill/>
              </a:defRPr>
            </a:lvl1pPr>
          </a:lstStyle>
          <a:p>
            <a:r>
              <a:rPr lang="fr-FR" noProof="0"/>
              <a:t>Cliquez sur l'icône pour ajouter une image</a:t>
            </a:r>
            <a:endParaRPr lang="en-US" noProof="0"/>
          </a:p>
        </p:txBody>
      </p:sp>
      <p:sp>
        <p:nvSpPr>
          <p:cNvPr id="14" name="Espace réservé du texte 4">
            <a:extLst>
              <a:ext uri="{FF2B5EF4-FFF2-40B4-BE49-F238E27FC236}">
                <a16:creationId xmlns:a16="http://schemas.microsoft.com/office/drawing/2014/main" id="{70B13997-CC8E-4CA7-BC9F-1E2FE9781D8B}"/>
              </a:ext>
            </a:extLst>
          </p:cNvPr>
          <p:cNvSpPr>
            <a:spLocks noGrp="1"/>
          </p:cNvSpPr>
          <p:nvPr>
            <p:ph type="body" sz="quarter" idx="20" hasCustomPrompt="1"/>
          </p:nvPr>
        </p:nvSpPr>
        <p:spPr>
          <a:xfrm>
            <a:off x="3056143" y="2410069"/>
            <a:ext cx="2782356" cy="3350235"/>
          </a:xfrm>
        </p:spPr>
        <p:txBody>
          <a:bodyPr wrap="square">
            <a:spAutoFit/>
          </a:bodyPr>
          <a:lstStyle>
            <a:lvl1pPr>
              <a:lnSpc>
                <a:spcPct val="125000"/>
              </a:lnSpc>
              <a:spcAft>
                <a:spcPts val="0"/>
              </a:spcAft>
              <a:defRPr lang="en-US" sz="1600" b="0" i="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63993" marR="0" indent="-263993" algn="l" defTabSz="914377" rtl="0" eaLnBrk="1" fontAlgn="auto" latinLnBrk="0" hangingPunct="1">
              <a:lnSpc>
                <a:spcPct val="110000"/>
              </a:lnSpc>
              <a:spcBef>
                <a:spcPts val="0"/>
              </a:spcBef>
              <a:spcAft>
                <a:spcPts val="400"/>
              </a:spcAft>
              <a:buClr>
                <a:schemeClr val="accent2"/>
              </a:buClr>
              <a:buSzPct val="90000"/>
              <a:buFontTx/>
              <a:buBlip>
                <a:blip r:embed="rId2">
                  <a:extLst>
                    <a:ext uri="{96DAC541-7B7A-43D3-8B79-37D633B846F1}">
                      <asvg:svgBlip xmlns:asvg="http://schemas.microsoft.com/office/drawing/2016/SVG/main" r:embed="rId3"/>
                    </a:ext>
                  </a:extLst>
                </a:blip>
              </a:buBlip>
              <a:tabLst/>
              <a:defRPr sz="1200" b="0" i="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110000"/>
              </a:lnSpc>
              <a:spcAft>
                <a:spcPts val="2400"/>
              </a:spcAft>
              <a:defRPr lang="en-US" sz="1200" b="0" i="0" kern="1200" dirty="0"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a:defRPr sz="1333"/>
            </a:lvl4pPr>
            <a:lvl5pPr>
              <a:defRPr sz="1333"/>
            </a:lvl5pPr>
          </a:lstStyle>
          <a:p>
            <a:pPr lvl="0"/>
            <a:r>
              <a:rPr lang="en-US" noProof="0"/>
              <a:t>Body copy goes here in Verdana 12pt</a:t>
            </a:r>
            <a:br>
              <a:rPr lang="en-US" noProof="0"/>
            </a:br>
            <a:r>
              <a:rPr lang="en-US" noProof="0"/>
              <a:t>Line 2</a:t>
            </a:r>
            <a:br>
              <a:rPr lang="en-US" noProof="0"/>
            </a:br>
            <a:r>
              <a:rPr lang="en-US" noProof="0"/>
              <a:t>Line 3</a:t>
            </a:r>
          </a:p>
          <a:p>
            <a:pPr lvl="0"/>
            <a:endParaRPr lang="en-US" noProof="0"/>
          </a:p>
          <a:p>
            <a:pPr lvl="1"/>
            <a:r>
              <a:rPr lang="en-US" noProof="0"/>
              <a:t>Bullet point level in Verdana 9pt</a:t>
            </a:r>
          </a:p>
          <a:p>
            <a:pPr lvl="1"/>
            <a:r>
              <a:rPr lang="en-US" noProof="0"/>
              <a:t>Bullet point 2</a:t>
            </a:r>
          </a:p>
          <a:p>
            <a:pPr lvl="1"/>
            <a:r>
              <a:rPr lang="en-US" noProof="0"/>
              <a:t>Bullet point 3</a:t>
            </a:r>
          </a:p>
          <a:p>
            <a:pPr lvl="1"/>
            <a:endParaRPr lang="en-US" noProof="0"/>
          </a:p>
          <a:p>
            <a:pPr lvl="2"/>
            <a:r>
              <a:rPr lang="en-US" noProof="0"/>
              <a:t>Body copy goes here in Verdana 9pt</a:t>
            </a:r>
            <a:br>
              <a:rPr lang="en-US" noProof="0"/>
            </a:br>
            <a:r>
              <a:rPr lang="en-US" noProof="0"/>
              <a:t>Line 2</a:t>
            </a:r>
            <a:br>
              <a:rPr lang="en-US" noProof="0"/>
            </a:br>
            <a:r>
              <a:rPr lang="en-US" noProof="0"/>
              <a:t>Line 3</a:t>
            </a:r>
          </a:p>
        </p:txBody>
      </p:sp>
      <p:sp>
        <p:nvSpPr>
          <p:cNvPr id="18" name="Espace réservé du texte 4">
            <a:extLst>
              <a:ext uri="{FF2B5EF4-FFF2-40B4-BE49-F238E27FC236}">
                <a16:creationId xmlns:a16="http://schemas.microsoft.com/office/drawing/2014/main" id="{2F116EA8-5445-47B3-947A-920077D67D8D}"/>
              </a:ext>
            </a:extLst>
          </p:cNvPr>
          <p:cNvSpPr>
            <a:spLocks noGrp="1"/>
          </p:cNvSpPr>
          <p:nvPr>
            <p:ph type="body" sz="quarter" idx="52" hasCustomPrompt="1"/>
          </p:nvPr>
        </p:nvSpPr>
        <p:spPr>
          <a:xfrm>
            <a:off x="8719525" y="2410069"/>
            <a:ext cx="2782356" cy="3350235"/>
          </a:xfrm>
        </p:spPr>
        <p:txBody>
          <a:bodyPr wrap="square">
            <a:spAutoFit/>
          </a:bodyPr>
          <a:lstStyle>
            <a:lvl1pPr>
              <a:lnSpc>
                <a:spcPct val="125000"/>
              </a:lnSpc>
              <a:spcAft>
                <a:spcPts val="0"/>
              </a:spcAft>
              <a:defRPr lang="en-US" sz="1600" b="0" i="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63993" marR="0" indent="-263993" algn="l" defTabSz="914377" rtl="0" eaLnBrk="1" fontAlgn="auto" latinLnBrk="0" hangingPunct="1">
              <a:lnSpc>
                <a:spcPct val="110000"/>
              </a:lnSpc>
              <a:spcBef>
                <a:spcPts val="0"/>
              </a:spcBef>
              <a:spcAft>
                <a:spcPts val="400"/>
              </a:spcAft>
              <a:buClr>
                <a:schemeClr val="accent2"/>
              </a:buClr>
              <a:buSzPct val="90000"/>
              <a:buFontTx/>
              <a:buBlip>
                <a:blip r:embed="rId2">
                  <a:extLst>
                    <a:ext uri="{96DAC541-7B7A-43D3-8B79-37D633B846F1}">
                      <asvg:svgBlip xmlns:asvg="http://schemas.microsoft.com/office/drawing/2016/SVG/main" r:embed="rId3"/>
                    </a:ext>
                  </a:extLst>
                </a:blip>
              </a:buBlip>
              <a:tabLst/>
              <a:defRPr sz="1200" b="0" i="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110000"/>
              </a:lnSpc>
              <a:spcAft>
                <a:spcPts val="2400"/>
              </a:spcAft>
              <a:defRPr lang="en-US" sz="1200" b="0" i="0" kern="1200" dirty="0"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a:defRPr sz="1333"/>
            </a:lvl4pPr>
            <a:lvl5pPr>
              <a:defRPr sz="1333"/>
            </a:lvl5pPr>
          </a:lstStyle>
          <a:p>
            <a:pPr lvl="0"/>
            <a:r>
              <a:rPr lang="en-US" noProof="0"/>
              <a:t>Body copy goes here in Verdana 12pt</a:t>
            </a:r>
            <a:br>
              <a:rPr lang="en-US" noProof="0"/>
            </a:br>
            <a:r>
              <a:rPr lang="en-US" noProof="0"/>
              <a:t>Line 2</a:t>
            </a:r>
            <a:br>
              <a:rPr lang="en-US" noProof="0"/>
            </a:br>
            <a:r>
              <a:rPr lang="en-US" noProof="0"/>
              <a:t>Line 3</a:t>
            </a:r>
          </a:p>
          <a:p>
            <a:pPr lvl="0"/>
            <a:endParaRPr lang="en-US" noProof="0"/>
          </a:p>
          <a:p>
            <a:pPr lvl="1"/>
            <a:r>
              <a:rPr lang="en-US" noProof="0"/>
              <a:t>Bullet point level in Verdana 9pt</a:t>
            </a:r>
          </a:p>
          <a:p>
            <a:pPr lvl="1"/>
            <a:r>
              <a:rPr lang="en-US" noProof="0"/>
              <a:t>Bullet point 2</a:t>
            </a:r>
          </a:p>
          <a:p>
            <a:pPr lvl="1"/>
            <a:r>
              <a:rPr lang="en-US" noProof="0"/>
              <a:t>Bullet point 3</a:t>
            </a:r>
          </a:p>
          <a:p>
            <a:pPr lvl="1"/>
            <a:endParaRPr lang="en-US" noProof="0"/>
          </a:p>
          <a:p>
            <a:pPr lvl="2"/>
            <a:r>
              <a:rPr lang="en-US" noProof="0"/>
              <a:t>Body copy goes here in Verdana 9pt</a:t>
            </a:r>
            <a:br>
              <a:rPr lang="en-US" noProof="0"/>
            </a:br>
            <a:r>
              <a:rPr lang="en-US" noProof="0"/>
              <a:t>Line 2</a:t>
            </a:r>
            <a:br>
              <a:rPr lang="en-US" noProof="0"/>
            </a:br>
            <a:r>
              <a:rPr lang="en-US" noProof="0"/>
              <a:t>Line 3</a:t>
            </a:r>
          </a:p>
        </p:txBody>
      </p:sp>
      <p:sp>
        <p:nvSpPr>
          <p:cNvPr id="19" name="Espace réservé du texte 5">
            <a:extLst>
              <a:ext uri="{FF2B5EF4-FFF2-40B4-BE49-F238E27FC236}">
                <a16:creationId xmlns:a16="http://schemas.microsoft.com/office/drawing/2014/main" id="{8E4E4032-9898-4A69-9D9C-6DB7CEE7159E}"/>
              </a:ext>
            </a:extLst>
          </p:cNvPr>
          <p:cNvSpPr>
            <a:spLocks noGrp="1"/>
          </p:cNvSpPr>
          <p:nvPr>
            <p:ph type="body" sz="quarter" idx="18"/>
          </p:nvPr>
        </p:nvSpPr>
        <p:spPr>
          <a:xfrm>
            <a:off x="444973" y="425183"/>
            <a:ext cx="11304000"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en-US" noProof="0"/>
              <a:t>Click to edit Master text styles</a:t>
            </a:r>
          </a:p>
        </p:txBody>
      </p:sp>
      <p:sp>
        <p:nvSpPr>
          <p:cNvPr id="20" name="Espace réservé du texte 4">
            <a:extLst>
              <a:ext uri="{FF2B5EF4-FFF2-40B4-BE49-F238E27FC236}">
                <a16:creationId xmlns:a16="http://schemas.microsoft.com/office/drawing/2014/main" id="{BB316397-FA0F-41C2-AD67-87E804222296}"/>
              </a:ext>
            </a:extLst>
          </p:cNvPr>
          <p:cNvSpPr>
            <a:spLocks noGrp="1"/>
          </p:cNvSpPr>
          <p:nvPr>
            <p:ph type="body" sz="quarter" idx="50"/>
          </p:nvPr>
        </p:nvSpPr>
        <p:spPr>
          <a:xfrm>
            <a:off x="444974" y="1577578"/>
            <a:ext cx="11282959" cy="246221"/>
          </a:xfrm>
        </p:spPr>
        <p:txBody>
          <a:bodyPr wrap="square">
            <a:spAutoFit/>
          </a:bodyPr>
          <a:lstStyle>
            <a:lvl1pPr>
              <a:lnSpc>
                <a:spcPct val="100000"/>
              </a:lnSpc>
              <a:spcAft>
                <a:spcPts val="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Click to edit Master text styles</a:t>
            </a:r>
          </a:p>
        </p:txBody>
      </p:sp>
      <p:sp>
        <p:nvSpPr>
          <p:cNvPr id="21" name="Title 1">
            <a:extLst>
              <a:ext uri="{FF2B5EF4-FFF2-40B4-BE49-F238E27FC236}">
                <a16:creationId xmlns:a16="http://schemas.microsoft.com/office/drawing/2014/main" id="{C5999050-FEA1-4953-AD6B-0FD3F03707E4}"/>
              </a:ext>
            </a:extLst>
          </p:cNvPr>
          <p:cNvSpPr>
            <a:spLocks noGrp="1"/>
          </p:cNvSpPr>
          <p:nvPr>
            <p:ph type="title"/>
          </p:nvPr>
        </p:nvSpPr>
        <p:spPr>
          <a:xfrm>
            <a:off x="444975" y="710401"/>
            <a:ext cx="11294059" cy="748247"/>
          </a:xfrm>
        </p:spPr>
        <p:txBody>
          <a:bodyPr/>
          <a:lstStyle/>
          <a:p>
            <a:r>
              <a:rPr lang="en-US"/>
              <a:t>Click to edit Master title style</a:t>
            </a:r>
          </a:p>
        </p:txBody>
      </p:sp>
    </p:spTree>
    <p:extLst>
      <p:ext uri="{BB962C8B-B14F-4D97-AF65-F5344CB8AC3E}">
        <p14:creationId xmlns:p14="http://schemas.microsoft.com/office/powerpoint/2010/main" val="2294530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4.xml><?xml version="1.0" encoding="utf-8"?>
<p:sldLayout xmlns:a="http://schemas.openxmlformats.org/drawingml/2006/main" xmlns:r="http://schemas.openxmlformats.org/officeDocument/2006/relationships" xmlns:p="http://schemas.openxmlformats.org/presentationml/2006/main" userDrawn="1">
  <p:cSld name="09.Series_Pictograms">
    <p:spTree>
      <p:nvGrpSpPr>
        <p:cNvPr id="1" name=""/>
        <p:cNvGrpSpPr/>
        <p:nvPr/>
      </p:nvGrpSpPr>
      <p:grpSpPr>
        <a:xfrm>
          <a:off x="0" y="0"/>
          <a:ext cx="0" cy="0"/>
          <a:chOff x="0" y="0"/>
          <a:chExt cx="0" cy="0"/>
        </a:xfrm>
      </p:grpSpPr>
      <p:sp>
        <p:nvSpPr>
          <p:cNvPr id="43" name="Espace réservé du texte 4">
            <a:extLst>
              <a:ext uri="{FF2B5EF4-FFF2-40B4-BE49-F238E27FC236}">
                <a16:creationId xmlns:a16="http://schemas.microsoft.com/office/drawing/2014/main" id="{D6A66775-D99C-FB4D-B9BA-F866BE69C75A}"/>
              </a:ext>
            </a:extLst>
          </p:cNvPr>
          <p:cNvSpPr>
            <a:spLocks noGrp="1"/>
          </p:cNvSpPr>
          <p:nvPr>
            <p:ph type="body" sz="quarter" idx="58" hasCustomPrompt="1"/>
          </p:nvPr>
        </p:nvSpPr>
        <p:spPr>
          <a:xfrm>
            <a:off x="4412369" y="5249293"/>
            <a:ext cx="1585275" cy="734884"/>
          </a:xfrm>
        </p:spPr>
        <p:txBody>
          <a:bodyPr/>
          <a:lstStyle>
            <a:lvl1pPr marL="0" indent="0" algn="ctr">
              <a:lnSpc>
                <a:spcPct val="100000"/>
              </a:lnSpc>
              <a:spcAft>
                <a:spcPts val="0"/>
              </a:spcAft>
              <a:buClr>
                <a:schemeClr val="accent2"/>
              </a:buClr>
              <a:buFont typeface="Wingdings 2" panose="05020102010507070707" pitchFamily="18" charset="2"/>
              <a:buNone/>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ctr">
              <a:lnSpc>
                <a:spcPct val="100000"/>
              </a:lnSpc>
              <a:spcAft>
                <a:spcPts val="0"/>
              </a:spcAft>
              <a:buFont typeface="Arial" panose="020B0604020202020204" pitchFamily="34" charset="0"/>
              <a:buNone/>
              <a:defRPr lang="en-US" sz="1400" b="0" i="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ctr">
              <a:lnSpc>
                <a:spcPct val="100000"/>
              </a:lnSpc>
              <a:spcBef>
                <a:spcPts val="133"/>
              </a:spcBef>
              <a:spcAft>
                <a:spcPts val="0"/>
              </a:spcAft>
              <a:buFont typeface="Arial" panose="020B0604020202020204" pitchFamily="34" charset="0"/>
              <a:buNone/>
              <a:defRPr lang="en-US" sz="933" b="0" i="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defRPr sz="1333"/>
            </a:lvl4pPr>
            <a:lvl5pPr>
              <a:defRPr sz="1333"/>
            </a:lvl5pPr>
          </a:lstStyle>
          <a:p>
            <a:pPr lvl="0"/>
            <a:r>
              <a:rPr lang="en-US" noProof="0"/>
              <a:t>Icon header in Verdana 12</a:t>
            </a:r>
          </a:p>
          <a:p>
            <a:pPr lvl="2"/>
            <a:r>
              <a:rPr lang="en-US" noProof="0"/>
              <a:t>Subtext level Verdana 6pt</a:t>
            </a:r>
          </a:p>
        </p:txBody>
      </p:sp>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9" name="Espace réservé pour une image  8">
            <a:extLst>
              <a:ext uri="{FF2B5EF4-FFF2-40B4-BE49-F238E27FC236}">
                <a16:creationId xmlns:a16="http://schemas.microsoft.com/office/drawing/2014/main" id="{168A2321-51C0-44B8-85CC-82C00400516F}"/>
              </a:ext>
            </a:extLst>
          </p:cNvPr>
          <p:cNvSpPr>
            <a:spLocks noGrp="1" noChangeAspect="1"/>
          </p:cNvSpPr>
          <p:nvPr>
            <p:ph type="pic" sz="quarter" idx="38"/>
          </p:nvPr>
        </p:nvSpPr>
        <p:spPr>
          <a:xfrm>
            <a:off x="4846823" y="2266949"/>
            <a:ext cx="705803" cy="700800"/>
          </a:xfrm>
          <a:custGeom>
            <a:avLst/>
            <a:gdLst>
              <a:gd name="connsiteX0" fmla="*/ 2060531 w 4210385"/>
              <a:gd name="connsiteY0" fmla="*/ 0 h 4180540"/>
              <a:gd name="connsiteX1" fmla="*/ 4210385 w 4210385"/>
              <a:gd name="connsiteY1" fmla="*/ 2090481 h 4180540"/>
              <a:gd name="connsiteX2" fmla="*/ 2150107 w 4210385"/>
              <a:gd name="connsiteY2" fmla="*/ 4180540 h 4180540"/>
              <a:gd name="connsiteX3" fmla="*/ 1 w 4210385"/>
              <a:gd name="connsiteY3" fmla="*/ 2090329 h 4180540"/>
              <a:gd name="connsiteX4" fmla="*/ 2060531 w 4210385"/>
              <a:gd name="connsiteY4" fmla="*/ 0 h 4180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0385" h="4180540">
                <a:moveTo>
                  <a:pt x="2060531" y="0"/>
                </a:moveTo>
                <a:cubicBezTo>
                  <a:pt x="3374243" y="0"/>
                  <a:pt x="4210385" y="776533"/>
                  <a:pt x="4210385" y="2090481"/>
                </a:cubicBezTo>
                <a:cubicBezTo>
                  <a:pt x="4210536" y="3374486"/>
                  <a:pt x="3374209" y="4180389"/>
                  <a:pt x="2150107" y="4180540"/>
                </a:cubicBezTo>
                <a:cubicBezTo>
                  <a:pt x="806184" y="4180422"/>
                  <a:pt x="-117" y="3374334"/>
                  <a:pt x="1" y="2090329"/>
                </a:cubicBezTo>
                <a:cubicBezTo>
                  <a:pt x="-16" y="776398"/>
                  <a:pt x="806217" y="34"/>
                  <a:pt x="2060531" y="0"/>
                </a:cubicBezTo>
                <a:close/>
              </a:path>
            </a:pathLst>
          </a:custGeom>
          <a:noFill/>
        </p:spPr>
        <p:txBody>
          <a:bodyPr wrap="square">
            <a:noAutofit/>
          </a:bodyPr>
          <a:lstStyle>
            <a:lvl1pPr>
              <a:defRPr sz="133">
                <a:noFill/>
              </a:defRPr>
            </a:lvl1pPr>
          </a:lstStyle>
          <a:p>
            <a:r>
              <a:rPr lang="fr-FR" noProof="0"/>
              <a:t>Cliquez sur l'icône pour ajouter une image</a:t>
            </a:r>
            <a:endParaRPr lang="en-US" noProof="0"/>
          </a:p>
        </p:txBody>
      </p:sp>
      <p:sp>
        <p:nvSpPr>
          <p:cNvPr id="14" name="Espace réservé pour une image  8">
            <a:extLst>
              <a:ext uri="{FF2B5EF4-FFF2-40B4-BE49-F238E27FC236}">
                <a16:creationId xmlns:a16="http://schemas.microsoft.com/office/drawing/2014/main" id="{6749475C-69E4-4BE9-A38D-7241DCB89E86}"/>
              </a:ext>
            </a:extLst>
          </p:cNvPr>
          <p:cNvSpPr>
            <a:spLocks noGrp="1" noChangeAspect="1"/>
          </p:cNvSpPr>
          <p:nvPr>
            <p:ph type="pic" sz="quarter" idx="39"/>
          </p:nvPr>
        </p:nvSpPr>
        <p:spPr>
          <a:xfrm>
            <a:off x="7555773" y="2266949"/>
            <a:ext cx="705803" cy="700800"/>
          </a:xfrm>
          <a:custGeom>
            <a:avLst/>
            <a:gdLst>
              <a:gd name="connsiteX0" fmla="*/ 2060531 w 4210385"/>
              <a:gd name="connsiteY0" fmla="*/ 0 h 4180540"/>
              <a:gd name="connsiteX1" fmla="*/ 4210385 w 4210385"/>
              <a:gd name="connsiteY1" fmla="*/ 2090481 h 4180540"/>
              <a:gd name="connsiteX2" fmla="*/ 2150107 w 4210385"/>
              <a:gd name="connsiteY2" fmla="*/ 4180540 h 4180540"/>
              <a:gd name="connsiteX3" fmla="*/ 1 w 4210385"/>
              <a:gd name="connsiteY3" fmla="*/ 2090329 h 4180540"/>
              <a:gd name="connsiteX4" fmla="*/ 2060531 w 4210385"/>
              <a:gd name="connsiteY4" fmla="*/ 0 h 4180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0385" h="4180540">
                <a:moveTo>
                  <a:pt x="2060531" y="0"/>
                </a:moveTo>
                <a:cubicBezTo>
                  <a:pt x="3374243" y="0"/>
                  <a:pt x="4210385" y="776533"/>
                  <a:pt x="4210385" y="2090481"/>
                </a:cubicBezTo>
                <a:cubicBezTo>
                  <a:pt x="4210536" y="3374486"/>
                  <a:pt x="3374209" y="4180389"/>
                  <a:pt x="2150107" y="4180540"/>
                </a:cubicBezTo>
                <a:cubicBezTo>
                  <a:pt x="806184" y="4180422"/>
                  <a:pt x="-117" y="3374334"/>
                  <a:pt x="1" y="2090329"/>
                </a:cubicBezTo>
                <a:cubicBezTo>
                  <a:pt x="-16" y="776398"/>
                  <a:pt x="806217" y="34"/>
                  <a:pt x="2060531" y="0"/>
                </a:cubicBezTo>
                <a:close/>
              </a:path>
            </a:pathLst>
          </a:custGeom>
          <a:noFill/>
        </p:spPr>
        <p:txBody>
          <a:bodyPr wrap="square">
            <a:noAutofit/>
          </a:bodyPr>
          <a:lstStyle>
            <a:lvl1pPr>
              <a:defRPr sz="133">
                <a:noFill/>
              </a:defRPr>
            </a:lvl1pPr>
          </a:lstStyle>
          <a:p>
            <a:r>
              <a:rPr lang="fr-FR" noProof="0"/>
              <a:t>Cliquez sur l'icône pour ajouter une image</a:t>
            </a:r>
            <a:endParaRPr lang="en-US" noProof="0"/>
          </a:p>
        </p:txBody>
      </p:sp>
      <p:sp>
        <p:nvSpPr>
          <p:cNvPr id="15" name="Espace réservé pour une image  8">
            <a:extLst>
              <a:ext uri="{FF2B5EF4-FFF2-40B4-BE49-F238E27FC236}">
                <a16:creationId xmlns:a16="http://schemas.microsoft.com/office/drawing/2014/main" id="{53004C71-88FB-4D84-AF67-163F0A8F5713}"/>
              </a:ext>
            </a:extLst>
          </p:cNvPr>
          <p:cNvSpPr>
            <a:spLocks noGrp="1" noChangeAspect="1"/>
          </p:cNvSpPr>
          <p:nvPr>
            <p:ph type="pic" sz="quarter" idx="40"/>
          </p:nvPr>
        </p:nvSpPr>
        <p:spPr>
          <a:xfrm>
            <a:off x="10264724" y="2266949"/>
            <a:ext cx="705803" cy="700800"/>
          </a:xfrm>
          <a:custGeom>
            <a:avLst/>
            <a:gdLst>
              <a:gd name="connsiteX0" fmla="*/ 2060531 w 4210385"/>
              <a:gd name="connsiteY0" fmla="*/ 0 h 4180540"/>
              <a:gd name="connsiteX1" fmla="*/ 4210385 w 4210385"/>
              <a:gd name="connsiteY1" fmla="*/ 2090481 h 4180540"/>
              <a:gd name="connsiteX2" fmla="*/ 2150107 w 4210385"/>
              <a:gd name="connsiteY2" fmla="*/ 4180540 h 4180540"/>
              <a:gd name="connsiteX3" fmla="*/ 1 w 4210385"/>
              <a:gd name="connsiteY3" fmla="*/ 2090329 h 4180540"/>
              <a:gd name="connsiteX4" fmla="*/ 2060531 w 4210385"/>
              <a:gd name="connsiteY4" fmla="*/ 0 h 4180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0385" h="4180540">
                <a:moveTo>
                  <a:pt x="2060531" y="0"/>
                </a:moveTo>
                <a:cubicBezTo>
                  <a:pt x="3374243" y="0"/>
                  <a:pt x="4210385" y="776533"/>
                  <a:pt x="4210385" y="2090481"/>
                </a:cubicBezTo>
                <a:cubicBezTo>
                  <a:pt x="4210536" y="3374486"/>
                  <a:pt x="3374209" y="4180389"/>
                  <a:pt x="2150107" y="4180540"/>
                </a:cubicBezTo>
                <a:cubicBezTo>
                  <a:pt x="806184" y="4180422"/>
                  <a:pt x="-117" y="3374334"/>
                  <a:pt x="1" y="2090329"/>
                </a:cubicBezTo>
                <a:cubicBezTo>
                  <a:pt x="-16" y="776398"/>
                  <a:pt x="806217" y="34"/>
                  <a:pt x="2060531" y="0"/>
                </a:cubicBezTo>
                <a:close/>
              </a:path>
            </a:pathLst>
          </a:custGeom>
          <a:noFill/>
        </p:spPr>
        <p:txBody>
          <a:bodyPr wrap="square">
            <a:noAutofit/>
          </a:bodyPr>
          <a:lstStyle>
            <a:lvl1pPr>
              <a:defRPr sz="133">
                <a:noFill/>
              </a:defRPr>
            </a:lvl1pPr>
          </a:lstStyle>
          <a:p>
            <a:r>
              <a:rPr lang="fr-FR" noProof="0"/>
              <a:t>Cliquez sur l'icône pour ajouter une image</a:t>
            </a:r>
            <a:endParaRPr lang="en-US" noProof="0"/>
          </a:p>
        </p:txBody>
      </p:sp>
      <p:sp>
        <p:nvSpPr>
          <p:cNvPr id="16" name="Espace réservé pour une image  8">
            <a:extLst>
              <a:ext uri="{FF2B5EF4-FFF2-40B4-BE49-F238E27FC236}">
                <a16:creationId xmlns:a16="http://schemas.microsoft.com/office/drawing/2014/main" id="{2DBF61FA-A35E-4273-8034-DAAC1ECD9D13}"/>
              </a:ext>
            </a:extLst>
          </p:cNvPr>
          <p:cNvSpPr>
            <a:spLocks noGrp="1" noChangeAspect="1"/>
          </p:cNvSpPr>
          <p:nvPr>
            <p:ph type="pic" sz="quarter" idx="41"/>
          </p:nvPr>
        </p:nvSpPr>
        <p:spPr>
          <a:xfrm>
            <a:off x="4846823" y="4381911"/>
            <a:ext cx="705803" cy="700800"/>
          </a:xfrm>
          <a:custGeom>
            <a:avLst/>
            <a:gdLst>
              <a:gd name="connsiteX0" fmla="*/ 2060531 w 4210385"/>
              <a:gd name="connsiteY0" fmla="*/ 0 h 4180540"/>
              <a:gd name="connsiteX1" fmla="*/ 4210385 w 4210385"/>
              <a:gd name="connsiteY1" fmla="*/ 2090481 h 4180540"/>
              <a:gd name="connsiteX2" fmla="*/ 2150107 w 4210385"/>
              <a:gd name="connsiteY2" fmla="*/ 4180540 h 4180540"/>
              <a:gd name="connsiteX3" fmla="*/ 1 w 4210385"/>
              <a:gd name="connsiteY3" fmla="*/ 2090329 h 4180540"/>
              <a:gd name="connsiteX4" fmla="*/ 2060531 w 4210385"/>
              <a:gd name="connsiteY4" fmla="*/ 0 h 4180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0385" h="4180540">
                <a:moveTo>
                  <a:pt x="2060531" y="0"/>
                </a:moveTo>
                <a:cubicBezTo>
                  <a:pt x="3374243" y="0"/>
                  <a:pt x="4210385" y="776533"/>
                  <a:pt x="4210385" y="2090481"/>
                </a:cubicBezTo>
                <a:cubicBezTo>
                  <a:pt x="4210536" y="3374486"/>
                  <a:pt x="3374209" y="4180389"/>
                  <a:pt x="2150107" y="4180540"/>
                </a:cubicBezTo>
                <a:cubicBezTo>
                  <a:pt x="806184" y="4180422"/>
                  <a:pt x="-117" y="3374334"/>
                  <a:pt x="1" y="2090329"/>
                </a:cubicBezTo>
                <a:cubicBezTo>
                  <a:pt x="-16" y="776398"/>
                  <a:pt x="806217" y="34"/>
                  <a:pt x="2060531" y="0"/>
                </a:cubicBezTo>
                <a:close/>
              </a:path>
            </a:pathLst>
          </a:custGeom>
          <a:noFill/>
        </p:spPr>
        <p:txBody>
          <a:bodyPr wrap="square">
            <a:noAutofit/>
          </a:bodyPr>
          <a:lstStyle>
            <a:lvl1pPr>
              <a:defRPr sz="133">
                <a:noFill/>
              </a:defRPr>
            </a:lvl1pPr>
          </a:lstStyle>
          <a:p>
            <a:r>
              <a:rPr lang="fr-FR" noProof="0"/>
              <a:t>Cliquez sur l'icône pour ajouter une image</a:t>
            </a:r>
            <a:endParaRPr lang="en-US" noProof="0"/>
          </a:p>
        </p:txBody>
      </p:sp>
      <p:sp>
        <p:nvSpPr>
          <p:cNvPr id="17" name="Espace réservé pour une image  8">
            <a:extLst>
              <a:ext uri="{FF2B5EF4-FFF2-40B4-BE49-F238E27FC236}">
                <a16:creationId xmlns:a16="http://schemas.microsoft.com/office/drawing/2014/main" id="{2789384D-EA94-4052-B57F-95DE218737E1}"/>
              </a:ext>
            </a:extLst>
          </p:cNvPr>
          <p:cNvSpPr>
            <a:spLocks noGrp="1" noChangeAspect="1"/>
          </p:cNvSpPr>
          <p:nvPr>
            <p:ph type="pic" sz="quarter" idx="42"/>
          </p:nvPr>
        </p:nvSpPr>
        <p:spPr>
          <a:xfrm>
            <a:off x="7555773" y="4381911"/>
            <a:ext cx="705803" cy="700800"/>
          </a:xfrm>
          <a:custGeom>
            <a:avLst/>
            <a:gdLst>
              <a:gd name="connsiteX0" fmla="*/ 2060531 w 4210385"/>
              <a:gd name="connsiteY0" fmla="*/ 0 h 4180540"/>
              <a:gd name="connsiteX1" fmla="*/ 4210385 w 4210385"/>
              <a:gd name="connsiteY1" fmla="*/ 2090481 h 4180540"/>
              <a:gd name="connsiteX2" fmla="*/ 2150107 w 4210385"/>
              <a:gd name="connsiteY2" fmla="*/ 4180540 h 4180540"/>
              <a:gd name="connsiteX3" fmla="*/ 1 w 4210385"/>
              <a:gd name="connsiteY3" fmla="*/ 2090329 h 4180540"/>
              <a:gd name="connsiteX4" fmla="*/ 2060531 w 4210385"/>
              <a:gd name="connsiteY4" fmla="*/ 0 h 4180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0385" h="4180540">
                <a:moveTo>
                  <a:pt x="2060531" y="0"/>
                </a:moveTo>
                <a:cubicBezTo>
                  <a:pt x="3374243" y="0"/>
                  <a:pt x="4210385" y="776533"/>
                  <a:pt x="4210385" y="2090481"/>
                </a:cubicBezTo>
                <a:cubicBezTo>
                  <a:pt x="4210536" y="3374486"/>
                  <a:pt x="3374209" y="4180389"/>
                  <a:pt x="2150107" y="4180540"/>
                </a:cubicBezTo>
                <a:cubicBezTo>
                  <a:pt x="806184" y="4180422"/>
                  <a:pt x="-117" y="3374334"/>
                  <a:pt x="1" y="2090329"/>
                </a:cubicBezTo>
                <a:cubicBezTo>
                  <a:pt x="-16" y="776398"/>
                  <a:pt x="806217" y="34"/>
                  <a:pt x="2060531" y="0"/>
                </a:cubicBezTo>
                <a:close/>
              </a:path>
            </a:pathLst>
          </a:custGeom>
          <a:noFill/>
        </p:spPr>
        <p:txBody>
          <a:bodyPr wrap="square">
            <a:noAutofit/>
          </a:bodyPr>
          <a:lstStyle>
            <a:lvl1pPr>
              <a:defRPr sz="133">
                <a:noFill/>
              </a:defRPr>
            </a:lvl1pPr>
          </a:lstStyle>
          <a:p>
            <a:r>
              <a:rPr lang="fr-FR" noProof="0"/>
              <a:t>Cliquez sur l'icône pour ajouter une image</a:t>
            </a:r>
            <a:endParaRPr lang="en-US" noProof="0"/>
          </a:p>
        </p:txBody>
      </p:sp>
      <p:sp>
        <p:nvSpPr>
          <p:cNvPr id="18" name="Espace réservé pour une image  8">
            <a:extLst>
              <a:ext uri="{FF2B5EF4-FFF2-40B4-BE49-F238E27FC236}">
                <a16:creationId xmlns:a16="http://schemas.microsoft.com/office/drawing/2014/main" id="{A400283B-48F4-4D29-A5D4-EF54E4DEE830}"/>
              </a:ext>
            </a:extLst>
          </p:cNvPr>
          <p:cNvSpPr>
            <a:spLocks noGrp="1" noChangeAspect="1"/>
          </p:cNvSpPr>
          <p:nvPr>
            <p:ph type="pic" sz="quarter" idx="43"/>
          </p:nvPr>
        </p:nvSpPr>
        <p:spPr>
          <a:xfrm>
            <a:off x="10264724" y="4381911"/>
            <a:ext cx="705803" cy="700800"/>
          </a:xfrm>
          <a:custGeom>
            <a:avLst/>
            <a:gdLst>
              <a:gd name="connsiteX0" fmla="*/ 2060531 w 4210385"/>
              <a:gd name="connsiteY0" fmla="*/ 0 h 4180540"/>
              <a:gd name="connsiteX1" fmla="*/ 4210385 w 4210385"/>
              <a:gd name="connsiteY1" fmla="*/ 2090481 h 4180540"/>
              <a:gd name="connsiteX2" fmla="*/ 2150107 w 4210385"/>
              <a:gd name="connsiteY2" fmla="*/ 4180540 h 4180540"/>
              <a:gd name="connsiteX3" fmla="*/ 1 w 4210385"/>
              <a:gd name="connsiteY3" fmla="*/ 2090329 h 4180540"/>
              <a:gd name="connsiteX4" fmla="*/ 2060531 w 4210385"/>
              <a:gd name="connsiteY4" fmla="*/ 0 h 4180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0385" h="4180540">
                <a:moveTo>
                  <a:pt x="2060531" y="0"/>
                </a:moveTo>
                <a:cubicBezTo>
                  <a:pt x="3374243" y="0"/>
                  <a:pt x="4210385" y="776533"/>
                  <a:pt x="4210385" y="2090481"/>
                </a:cubicBezTo>
                <a:cubicBezTo>
                  <a:pt x="4210536" y="3374486"/>
                  <a:pt x="3374209" y="4180389"/>
                  <a:pt x="2150107" y="4180540"/>
                </a:cubicBezTo>
                <a:cubicBezTo>
                  <a:pt x="806184" y="4180422"/>
                  <a:pt x="-117" y="3374334"/>
                  <a:pt x="1" y="2090329"/>
                </a:cubicBezTo>
                <a:cubicBezTo>
                  <a:pt x="-16" y="776398"/>
                  <a:pt x="806217" y="34"/>
                  <a:pt x="2060531" y="0"/>
                </a:cubicBezTo>
                <a:close/>
              </a:path>
            </a:pathLst>
          </a:custGeom>
          <a:noFill/>
        </p:spPr>
        <p:txBody>
          <a:bodyPr wrap="square">
            <a:noAutofit/>
          </a:bodyPr>
          <a:lstStyle>
            <a:lvl1pPr>
              <a:defRPr sz="133">
                <a:noFill/>
              </a:defRPr>
            </a:lvl1pPr>
          </a:lstStyle>
          <a:p>
            <a:r>
              <a:rPr lang="fr-FR" noProof="0"/>
              <a:t>Cliquez sur l'icône pour ajouter une image</a:t>
            </a:r>
            <a:endParaRPr lang="en-US" noProof="0"/>
          </a:p>
        </p:txBody>
      </p:sp>
      <p:sp>
        <p:nvSpPr>
          <p:cNvPr id="19" name="Espace réservé du texte 4">
            <a:extLst>
              <a:ext uri="{FF2B5EF4-FFF2-40B4-BE49-F238E27FC236}">
                <a16:creationId xmlns:a16="http://schemas.microsoft.com/office/drawing/2014/main" id="{42CCC6AE-5AF4-4691-BF67-CE2AE425B9A1}"/>
              </a:ext>
            </a:extLst>
          </p:cNvPr>
          <p:cNvSpPr>
            <a:spLocks noGrp="1"/>
          </p:cNvSpPr>
          <p:nvPr>
            <p:ph type="body" sz="quarter" idx="44" hasCustomPrompt="1"/>
          </p:nvPr>
        </p:nvSpPr>
        <p:spPr>
          <a:xfrm>
            <a:off x="4412369" y="3132079"/>
            <a:ext cx="1585275" cy="734884"/>
          </a:xfrm>
        </p:spPr>
        <p:txBody>
          <a:bodyPr/>
          <a:lstStyle>
            <a:lvl1pPr marL="0" indent="0" algn="ctr">
              <a:lnSpc>
                <a:spcPct val="100000"/>
              </a:lnSpc>
              <a:spcAft>
                <a:spcPts val="0"/>
              </a:spcAft>
              <a:buClr>
                <a:schemeClr val="accent2"/>
              </a:buClr>
              <a:buFont typeface="Wingdings 2" panose="05020102010507070707" pitchFamily="18" charset="2"/>
              <a:buNone/>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ctr">
              <a:lnSpc>
                <a:spcPct val="100000"/>
              </a:lnSpc>
              <a:spcAft>
                <a:spcPts val="0"/>
              </a:spcAft>
              <a:buFont typeface="Arial" panose="020B0604020202020204" pitchFamily="34" charset="0"/>
              <a:buNone/>
              <a:defRPr lang="en-US" sz="1400" b="0" i="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ctr">
              <a:lnSpc>
                <a:spcPct val="100000"/>
              </a:lnSpc>
              <a:spcBef>
                <a:spcPts val="133"/>
              </a:spcBef>
              <a:spcAft>
                <a:spcPts val="0"/>
              </a:spcAft>
              <a:buFont typeface="Arial" panose="020B0604020202020204" pitchFamily="34" charset="0"/>
              <a:buNone/>
              <a:defRPr lang="en-US" sz="800" b="0" i="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defRPr sz="1333"/>
            </a:lvl4pPr>
            <a:lvl5pPr>
              <a:defRPr sz="1333"/>
            </a:lvl5pPr>
          </a:lstStyle>
          <a:p>
            <a:pPr lvl="0"/>
            <a:r>
              <a:rPr lang="en-US" noProof="0"/>
              <a:t>Icon header in Verdana 12</a:t>
            </a:r>
          </a:p>
          <a:p>
            <a:pPr lvl="2"/>
            <a:r>
              <a:rPr lang="en-US" noProof="0"/>
              <a:t>Subtext level Verdana 6pt</a:t>
            </a:r>
          </a:p>
        </p:txBody>
      </p:sp>
      <p:sp>
        <p:nvSpPr>
          <p:cNvPr id="38" name="Espace réservé du texte 4">
            <a:extLst>
              <a:ext uri="{FF2B5EF4-FFF2-40B4-BE49-F238E27FC236}">
                <a16:creationId xmlns:a16="http://schemas.microsoft.com/office/drawing/2014/main" id="{6D6398C9-77BD-0246-B4C7-E8636466B435}"/>
              </a:ext>
            </a:extLst>
          </p:cNvPr>
          <p:cNvSpPr>
            <a:spLocks noGrp="1"/>
          </p:cNvSpPr>
          <p:nvPr>
            <p:ph type="body" sz="quarter" idx="56" hasCustomPrompt="1"/>
          </p:nvPr>
        </p:nvSpPr>
        <p:spPr>
          <a:xfrm>
            <a:off x="9826711" y="3132079"/>
            <a:ext cx="1585275" cy="734884"/>
          </a:xfrm>
        </p:spPr>
        <p:txBody>
          <a:bodyPr/>
          <a:lstStyle>
            <a:lvl1pPr marL="0" indent="0" algn="ctr">
              <a:lnSpc>
                <a:spcPct val="100000"/>
              </a:lnSpc>
              <a:spcAft>
                <a:spcPts val="0"/>
              </a:spcAft>
              <a:buClr>
                <a:schemeClr val="accent2"/>
              </a:buClr>
              <a:buFont typeface="Wingdings 2" panose="05020102010507070707" pitchFamily="18" charset="2"/>
              <a:buNone/>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ctr">
              <a:lnSpc>
                <a:spcPct val="100000"/>
              </a:lnSpc>
              <a:spcAft>
                <a:spcPts val="0"/>
              </a:spcAft>
              <a:buFont typeface="Arial" panose="020B0604020202020204" pitchFamily="34" charset="0"/>
              <a:buNone/>
              <a:defRPr lang="en-US" sz="1400" b="0" i="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ctr">
              <a:lnSpc>
                <a:spcPct val="100000"/>
              </a:lnSpc>
              <a:spcBef>
                <a:spcPts val="133"/>
              </a:spcBef>
              <a:spcAft>
                <a:spcPts val="0"/>
              </a:spcAft>
              <a:buFont typeface="Arial" panose="020B0604020202020204" pitchFamily="34" charset="0"/>
              <a:buNone/>
              <a:defRPr lang="en-US" sz="933" b="0" i="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defRPr sz="1333"/>
            </a:lvl4pPr>
            <a:lvl5pPr>
              <a:defRPr sz="1333"/>
            </a:lvl5pPr>
          </a:lstStyle>
          <a:p>
            <a:pPr lvl="0"/>
            <a:r>
              <a:rPr lang="en-US" noProof="0"/>
              <a:t>Icon header in Verdana 12</a:t>
            </a:r>
          </a:p>
          <a:p>
            <a:pPr lvl="2"/>
            <a:r>
              <a:rPr lang="en-US" noProof="0"/>
              <a:t>Subtext level Verdana 6pt</a:t>
            </a:r>
          </a:p>
        </p:txBody>
      </p:sp>
      <p:sp>
        <p:nvSpPr>
          <p:cNvPr id="39" name="Espace réservé du texte 4">
            <a:extLst>
              <a:ext uri="{FF2B5EF4-FFF2-40B4-BE49-F238E27FC236}">
                <a16:creationId xmlns:a16="http://schemas.microsoft.com/office/drawing/2014/main" id="{F64D3D11-BDB5-D647-AE1B-75549238F3C3}"/>
              </a:ext>
            </a:extLst>
          </p:cNvPr>
          <p:cNvSpPr>
            <a:spLocks noGrp="1"/>
          </p:cNvSpPr>
          <p:nvPr>
            <p:ph type="body" sz="quarter" idx="57" hasCustomPrompt="1"/>
          </p:nvPr>
        </p:nvSpPr>
        <p:spPr>
          <a:xfrm>
            <a:off x="7119540" y="3132079"/>
            <a:ext cx="1585275" cy="734884"/>
          </a:xfrm>
        </p:spPr>
        <p:txBody>
          <a:bodyPr/>
          <a:lstStyle>
            <a:lvl1pPr marL="0" indent="0" algn="ctr">
              <a:lnSpc>
                <a:spcPct val="100000"/>
              </a:lnSpc>
              <a:spcAft>
                <a:spcPts val="0"/>
              </a:spcAft>
              <a:buClr>
                <a:schemeClr val="accent2"/>
              </a:buClr>
              <a:buFont typeface="Wingdings 2" panose="05020102010507070707" pitchFamily="18" charset="2"/>
              <a:buNone/>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ctr">
              <a:lnSpc>
                <a:spcPct val="100000"/>
              </a:lnSpc>
              <a:spcAft>
                <a:spcPts val="0"/>
              </a:spcAft>
              <a:buFont typeface="Arial" panose="020B0604020202020204" pitchFamily="34" charset="0"/>
              <a:buNone/>
              <a:defRPr lang="en-US" sz="1400" b="0" i="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ctr">
              <a:lnSpc>
                <a:spcPct val="100000"/>
              </a:lnSpc>
              <a:spcBef>
                <a:spcPts val="133"/>
              </a:spcBef>
              <a:spcAft>
                <a:spcPts val="0"/>
              </a:spcAft>
              <a:buFont typeface="Arial" panose="020B0604020202020204" pitchFamily="34" charset="0"/>
              <a:buNone/>
              <a:defRPr lang="en-US" sz="933" b="0" i="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defRPr sz="1333"/>
            </a:lvl4pPr>
            <a:lvl5pPr>
              <a:defRPr sz="1333"/>
            </a:lvl5pPr>
          </a:lstStyle>
          <a:p>
            <a:pPr lvl="0"/>
            <a:r>
              <a:rPr lang="en-US" noProof="0"/>
              <a:t>Icon header in Verdana 12</a:t>
            </a:r>
          </a:p>
          <a:p>
            <a:pPr lvl="2"/>
            <a:r>
              <a:rPr lang="en-US" noProof="0"/>
              <a:t>Subtext level Verdana 6pt</a:t>
            </a:r>
          </a:p>
        </p:txBody>
      </p:sp>
      <p:sp>
        <p:nvSpPr>
          <p:cNvPr id="44" name="Espace réservé du texte 4">
            <a:extLst>
              <a:ext uri="{FF2B5EF4-FFF2-40B4-BE49-F238E27FC236}">
                <a16:creationId xmlns:a16="http://schemas.microsoft.com/office/drawing/2014/main" id="{4E9486BD-46D7-254F-A584-B651B6D8D437}"/>
              </a:ext>
            </a:extLst>
          </p:cNvPr>
          <p:cNvSpPr>
            <a:spLocks noGrp="1"/>
          </p:cNvSpPr>
          <p:nvPr>
            <p:ph type="body" sz="quarter" idx="59" hasCustomPrompt="1"/>
          </p:nvPr>
        </p:nvSpPr>
        <p:spPr>
          <a:xfrm>
            <a:off x="9826711" y="5249293"/>
            <a:ext cx="1585275" cy="734884"/>
          </a:xfrm>
        </p:spPr>
        <p:txBody>
          <a:bodyPr/>
          <a:lstStyle>
            <a:lvl1pPr marL="0" indent="0" algn="ctr">
              <a:lnSpc>
                <a:spcPct val="100000"/>
              </a:lnSpc>
              <a:spcAft>
                <a:spcPts val="0"/>
              </a:spcAft>
              <a:buClr>
                <a:schemeClr val="accent2"/>
              </a:buClr>
              <a:buFont typeface="Wingdings 2" panose="05020102010507070707" pitchFamily="18" charset="2"/>
              <a:buNone/>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ctr">
              <a:lnSpc>
                <a:spcPct val="100000"/>
              </a:lnSpc>
              <a:spcAft>
                <a:spcPts val="0"/>
              </a:spcAft>
              <a:buFont typeface="Arial" panose="020B0604020202020204" pitchFamily="34" charset="0"/>
              <a:buNone/>
              <a:defRPr lang="en-US" sz="1400" b="0" i="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ctr">
              <a:lnSpc>
                <a:spcPct val="100000"/>
              </a:lnSpc>
              <a:spcBef>
                <a:spcPts val="133"/>
              </a:spcBef>
              <a:spcAft>
                <a:spcPts val="0"/>
              </a:spcAft>
              <a:buFont typeface="Arial" panose="020B0604020202020204" pitchFamily="34" charset="0"/>
              <a:buNone/>
              <a:defRPr lang="en-US" sz="933" b="0" i="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defRPr sz="1333"/>
            </a:lvl4pPr>
            <a:lvl5pPr>
              <a:defRPr sz="1333"/>
            </a:lvl5pPr>
          </a:lstStyle>
          <a:p>
            <a:pPr lvl="0"/>
            <a:r>
              <a:rPr lang="en-US" noProof="0"/>
              <a:t>Icon header in Verdana 12</a:t>
            </a:r>
          </a:p>
          <a:p>
            <a:pPr lvl="2"/>
            <a:r>
              <a:rPr lang="en-US" noProof="0"/>
              <a:t>Subtext level Verdana 6pt</a:t>
            </a:r>
          </a:p>
        </p:txBody>
      </p:sp>
      <p:sp>
        <p:nvSpPr>
          <p:cNvPr id="45" name="Espace réservé du texte 4">
            <a:extLst>
              <a:ext uri="{FF2B5EF4-FFF2-40B4-BE49-F238E27FC236}">
                <a16:creationId xmlns:a16="http://schemas.microsoft.com/office/drawing/2014/main" id="{95667BD6-1D89-BF44-9AC0-03B52EFC58E3}"/>
              </a:ext>
            </a:extLst>
          </p:cNvPr>
          <p:cNvSpPr>
            <a:spLocks noGrp="1"/>
          </p:cNvSpPr>
          <p:nvPr>
            <p:ph type="body" sz="quarter" idx="60" hasCustomPrompt="1"/>
          </p:nvPr>
        </p:nvSpPr>
        <p:spPr>
          <a:xfrm>
            <a:off x="7119540" y="5249293"/>
            <a:ext cx="1585275" cy="734884"/>
          </a:xfrm>
        </p:spPr>
        <p:txBody>
          <a:bodyPr/>
          <a:lstStyle>
            <a:lvl1pPr marL="0" indent="0" algn="ctr">
              <a:lnSpc>
                <a:spcPct val="100000"/>
              </a:lnSpc>
              <a:spcAft>
                <a:spcPts val="0"/>
              </a:spcAft>
              <a:buClr>
                <a:schemeClr val="accent2"/>
              </a:buClr>
              <a:buFont typeface="Wingdings 2" panose="05020102010507070707" pitchFamily="18" charset="2"/>
              <a:buNone/>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ctr">
              <a:lnSpc>
                <a:spcPct val="100000"/>
              </a:lnSpc>
              <a:spcAft>
                <a:spcPts val="0"/>
              </a:spcAft>
              <a:buFont typeface="Arial" panose="020B0604020202020204" pitchFamily="34" charset="0"/>
              <a:buNone/>
              <a:defRPr lang="en-US" sz="1400" b="0" i="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ctr">
              <a:lnSpc>
                <a:spcPct val="100000"/>
              </a:lnSpc>
              <a:spcBef>
                <a:spcPts val="133"/>
              </a:spcBef>
              <a:spcAft>
                <a:spcPts val="0"/>
              </a:spcAft>
              <a:buFont typeface="Arial" panose="020B0604020202020204" pitchFamily="34" charset="0"/>
              <a:buNone/>
              <a:defRPr lang="en-US" sz="933" b="0" i="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defRPr sz="1333"/>
            </a:lvl4pPr>
            <a:lvl5pPr>
              <a:defRPr sz="1333"/>
            </a:lvl5pPr>
          </a:lstStyle>
          <a:p>
            <a:pPr lvl="0"/>
            <a:r>
              <a:rPr lang="en-US" noProof="0"/>
              <a:t>Icon header in Verdana 12</a:t>
            </a:r>
          </a:p>
          <a:p>
            <a:pPr lvl="2"/>
            <a:r>
              <a:rPr lang="en-US" noProof="0"/>
              <a:t>Subtext level Verdana 6pt</a:t>
            </a:r>
          </a:p>
        </p:txBody>
      </p:sp>
      <p:sp>
        <p:nvSpPr>
          <p:cNvPr id="21" name="Espace réservé du texte 5">
            <a:extLst>
              <a:ext uri="{FF2B5EF4-FFF2-40B4-BE49-F238E27FC236}">
                <a16:creationId xmlns:a16="http://schemas.microsoft.com/office/drawing/2014/main" id="{259E210E-1597-48C5-8AD6-8CF4CA9E969C}"/>
              </a:ext>
            </a:extLst>
          </p:cNvPr>
          <p:cNvSpPr>
            <a:spLocks noGrp="1"/>
          </p:cNvSpPr>
          <p:nvPr>
            <p:ph type="body" sz="quarter" idx="18"/>
          </p:nvPr>
        </p:nvSpPr>
        <p:spPr>
          <a:xfrm>
            <a:off x="444973" y="425183"/>
            <a:ext cx="11304000"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en-US" noProof="0"/>
              <a:t>Click to edit Master text styles</a:t>
            </a:r>
          </a:p>
        </p:txBody>
      </p:sp>
      <p:sp>
        <p:nvSpPr>
          <p:cNvPr id="22" name="Espace réservé du texte 4">
            <a:extLst>
              <a:ext uri="{FF2B5EF4-FFF2-40B4-BE49-F238E27FC236}">
                <a16:creationId xmlns:a16="http://schemas.microsoft.com/office/drawing/2014/main" id="{882E961F-2EC2-4DBD-847C-01740E0A540F}"/>
              </a:ext>
            </a:extLst>
          </p:cNvPr>
          <p:cNvSpPr>
            <a:spLocks noGrp="1"/>
          </p:cNvSpPr>
          <p:nvPr>
            <p:ph type="body" sz="quarter" idx="22"/>
          </p:nvPr>
        </p:nvSpPr>
        <p:spPr>
          <a:xfrm>
            <a:off x="444974" y="1577578"/>
            <a:ext cx="11282959" cy="246221"/>
          </a:xfrm>
        </p:spPr>
        <p:txBody>
          <a:bodyPr wrap="square">
            <a:spAutoFit/>
          </a:bodyPr>
          <a:lstStyle>
            <a:lvl1pPr>
              <a:lnSpc>
                <a:spcPct val="100000"/>
              </a:lnSpc>
              <a:spcAft>
                <a:spcPts val="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Click to edit Master text styles</a:t>
            </a:r>
          </a:p>
        </p:txBody>
      </p:sp>
      <p:sp>
        <p:nvSpPr>
          <p:cNvPr id="23" name="Title 1">
            <a:extLst>
              <a:ext uri="{FF2B5EF4-FFF2-40B4-BE49-F238E27FC236}">
                <a16:creationId xmlns:a16="http://schemas.microsoft.com/office/drawing/2014/main" id="{BA265111-C2ED-45CD-9BC6-C950D268BAC8}"/>
              </a:ext>
            </a:extLst>
          </p:cNvPr>
          <p:cNvSpPr>
            <a:spLocks noGrp="1"/>
          </p:cNvSpPr>
          <p:nvPr>
            <p:ph type="title"/>
          </p:nvPr>
        </p:nvSpPr>
        <p:spPr>
          <a:xfrm>
            <a:off x="444975" y="710401"/>
            <a:ext cx="11294059" cy="748247"/>
          </a:xfrm>
        </p:spPr>
        <p:txBody>
          <a:bodyPr/>
          <a:lstStyle/>
          <a:p>
            <a:r>
              <a:rPr lang="en-US"/>
              <a:t>Click to edit Master title style</a:t>
            </a:r>
          </a:p>
        </p:txBody>
      </p:sp>
      <p:sp>
        <p:nvSpPr>
          <p:cNvPr id="24" name="Text Placeholder 2">
            <a:extLst>
              <a:ext uri="{FF2B5EF4-FFF2-40B4-BE49-F238E27FC236}">
                <a16:creationId xmlns:a16="http://schemas.microsoft.com/office/drawing/2014/main" id="{E063F5DF-B0A6-49D0-9B38-EEDAE439BF88}"/>
              </a:ext>
            </a:extLst>
          </p:cNvPr>
          <p:cNvSpPr>
            <a:spLocks noGrp="1"/>
          </p:cNvSpPr>
          <p:nvPr>
            <p:ph type="body" sz="quarter" idx="49"/>
          </p:nvPr>
        </p:nvSpPr>
        <p:spPr>
          <a:xfrm>
            <a:off x="442034" y="1943799"/>
            <a:ext cx="2827447" cy="4295223"/>
          </a:xfrm>
        </p:spPr>
        <p:txBody>
          <a:bodyPr/>
          <a:lstStyle>
            <a:lvl1pPr>
              <a:defRPr>
                <a:solidFill>
                  <a:schemeClr val="tx1"/>
                </a:solidFill>
              </a:defRPr>
            </a:lvl1pPr>
            <a:lvl2pPr marL="302392" indent="-302392">
              <a:buFontTx/>
              <a:buBlip>
                <a:blip r:embed="rId2"/>
              </a:buBlip>
              <a:defRPr>
                <a:solidFill>
                  <a:schemeClr val="tx1"/>
                </a:solidFill>
              </a:defRPr>
            </a:lvl2pPr>
            <a:lvl3pPr marL="609585" indent="-302392">
              <a:buFontTx/>
              <a:buBlip>
                <a:blip r:embed="rId2"/>
              </a:buBlip>
              <a:defRPr>
                <a:solidFill>
                  <a:schemeClr val="tx1"/>
                </a:solidFill>
              </a:defRPr>
            </a:lvl3pPr>
            <a:lvl4pPr marL="911977" indent="-302392">
              <a:buFontTx/>
              <a:buBlip>
                <a:blip r:embed="rId2"/>
              </a:buBlip>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10603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5.xml><?xml version="1.0" encoding="utf-8"?>
<p:sldLayout xmlns:a="http://schemas.openxmlformats.org/drawingml/2006/main" xmlns:r="http://schemas.openxmlformats.org/officeDocument/2006/relationships" xmlns:p="http://schemas.openxmlformats.org/presentationml/2006/main" userDrawn="1">
  <p:cSld name="07.ColumnTitle+3columns_NoVisual_Color3">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DBD28644-31E5-42EB-A359-94FBB151C4BA}"/>
              </a:ext>
            </a:extLst>
          </p:cNvPr>
          <p:cNvSpPr/>
          <p:nvPr userDrawn="1"/>
        </p:nvSpPr>
        <p:spPr>
          <a:xfrm>
            <a:off x="0" y="0"/>
            <a:ext cx="3729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a:p>
        </p:txBody>
      </p:sp>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12" name="Espace réservé du texte 5">
            <a:extLst>
              <a:ext uri="{FF2B5EF4-FFF2-40B4-BE49-F238E27FC236}">
                <a16:creationId xmlns:a16="http://schemas.microsoft.com/office/drawing/2014/main" id="{9A2CA514-4233-4338-B4D8-DECD377FF6DF}"/>
              </a:ext>
            </a:extLst>
          </p:cNvPr>
          <p:cNvSpPr>
            <a:spLocks noGrp="1"/>
          </p:cNvSpPr>
          <p:nvPr>
            <p:ph type="body" sz="quarter" idx="13" hasCustomPrompt="1"/>
          </p:nvPr>
        </p:nvSpPr>
        <p:spPr>
          <a:xfrm>
            <a:off x="4522911" y="1943800"/>
            <a:ext cx="1841499" cy="780873"/>
          </a:xfrm>
          <a:solidFill>
            <a:schemeClr val="accent1"/>
          </a:solidFill>
        </p:spPr>
        <p:txBody>
          <a:bodyPr anchor="ctr">
            <a:noAutofit/>
          </a:bodyPr>
          <a:lstStyle>
            <a:lvl1pPr algn="ctr">
              <a:defRPr sz="1600" b="0" cap="none" baseline="0">
                <a:solidFill>
                  <a:schemeClr val="bg1"/>
                </a:solidFill>
                <a:latin typeface="+mn-lt"/>
              </a:defRPr>
            </a:lvl1pPr>
            <a:lvl2pPr>
              <a:defRPr sz="1333">
                <a:latin typeface="LOREAL Royale" pitchFamily="2" charset="0"/>
              </a:defRPr>
            </a:lvl2pPr>
            <a:lvl3pPr>
              <a:defRPr sz="1733" cap="none" baseline="0">
                <a:latin typeface="LOREAL Royale" pitchFamily="2" charset="0"/>
              </a:defRPr>
            </a:lvl3pPr>
            <a:lvl4pPr>
              <a:defRPr sz="1067" cap="none" baseline="0">
                <a:latin typeface="LOREAL Essentielle Light" pitchFamily="2" charset="0"/>
              </a:defRPr>
            </a:lvl4pPr>
          </a:lstStyle>
          <a:p>
            <a:pPr lvl="0"/>
            <a:r>
              <a:rPr lang="en-US" noProof="0"/>
              <a:t>Lorem </a:t>
            </a:r>
          </a:p>
          <a:p>
            <a:pPr lvl="0"/>
            <a:r>
              <a:rPr lang="en-US" noProof="0"/>
              <a:t>ipsum </a:t>
            </a:r>
          </a:p>
        </p:txBody>
      </p:sp>
      <p:sp>
        <p:nvSpPr>
          <p:cNvPr id="14" name="Espace réservé du graphique SmartArt 10">
            <a:extLst>
              <a:ext uri="{FF2B5EF4-FFF2-40B4-BE49-F238E27FC236}">
                <a16:creationId xmlns:a16="http://schemas.microsoft.com/office/drawing/2014/main" id="{19B0CBA6-8D91-40B7-A08B-3172CF7A8299}"/>
              </a:ext>
            </a:extLst>
          </p:cNvPr>
          <p:cNvSpPr>
            <a:spLocks noGrp="1"/>
          </p:cNvSpPr>
          <p:nvPr>
            <p:ph type="dgm" sz="quarter" idx="44"/>
          </p:nvPr>
        </p:nvSpPr>
        <p:spPr>
          <a:xfrm rot="5400000">
            <a:off x="5393937" y="1853646"/>
            <a:ext cx="99444" cy="1841497"/>
          </a:xfrm>
          <a:solidFill>
            <a:schemeClr val="accent2"/>
          </a:solidFill>
        </p:spPr>
        <p:txBody>
          <a:bodyPr>
            <a:noAutofit/>
          </a:bodyPr>
          <a:lstStyle>
            <a:lvl1pPr>
              <a:defRPr sz="133">
                <a:noFill/>
              </a:defRPr>
            </a:lvl1pPr>
          </a:lstStyle>
          <a:p>
            <a:r>
              <a:rPr lang="fr-FR" noProof="0"/>
              <a:t>Cliquez sur l'icône pour ajouter un graphique SmartArt</a:t>
            </a:r>
            <a:endParaRPr lang="en-US" noProof="0"/>
          </a:p>
        </p:txBody>
      </p:sp>
      <p:sp>
        <p:nvSpPr>
          <p:cNvPr id="15" name="Espace réservé du texte 5">
            <a:extLst>
              <a:ext uri="{FF2B5EF4-FFF2-40B4-BE49-F238E27FC236}">
                <a16:creationId xmlns:a16="http://schemas.microsoft.com/office/drawing/2014/main" id="{299C77F5-F32E-41C3-BEFC-25D7AC59AB7A}"/>
              </a:ext>
            </a:extLst>
          </p:cNvPr>
          <p:cNvSpPr>
            <a:spLocks noGrp="1"/>
          </p:cNvSpPr>
          <p:nvPr>
            <p:ph type="body" sz="quarter" idx="57" hasCustomPrompt="1"/>
          </p:nvPr>
        </p:nvSpPr>
        <p:spPr>
          <a:xfrm>
            <a:off x="4522910" y="4600059"/>
            <a:ext cx="1841497" cy="1073147"/>
          </a:xfrm>
          <a:noFill/>
          <a:ln w="9525">
            <a:solidFill>
              <a:schemeClr val="accent2"/>
            </a:solidFill>
          </a:ln>
        </p:spPr>
        <p:txBody>
          <a:bodyPr lIns="0" anchor="ctr">
            <a:noAutofit/>
          </a:bodyPr>
          <a:lstStyle>
            <a:lvl1pPr algn="ctr">
              <a:lnSpc>
                <a:spcPct val="90000"/>
              </a:lnSpc>
              <a:defRPr sz="1200" b="0" cap="none" baseline="0">
                <a:solidFill>
                  <a:schemeClr val="tx1"/>
                </a:solidFill>
                <a:latin typeface="+mn-lt"/>
              </a:defRPr>
            </a:lvl1pPr>
            <a:lvl2pPr marL="0" indent="0" algn="ctr">
              <a:lnSpc>
                <a:spcPct val="90000"/>
              </a:lnSpc>
              <a:buNone/>
              <a:defRPr kumimoji="0" lang="fr-FR" sz="1667" b="0" i="0" u="none" strike="noStrike" kern="0" cap="none" spc="0" normalizeH="0" baseline="0" dirty="0" smtClean="0">
                <a:ln>
                  <a:noFill/>
                </a:ln>
                <a:solidFill>
                  <a:schemeClr val="accent1"/>
                </a:solidFill>
                <a:effectLst/>
                <a:uLnTx/>
                <a:uFillTx/>
                <a:latin typeface="LOREAL Royale" pitchFamily="2" charset="0"/>
                <a:ea typeface="+mn-ea"/>
                <a:cs typeface="+mn-cs"/>
              </a:defRPr>
            </a:lvl2pPr>
            <a:lvl3pPr>
              <a:defRPr sz="1733" cap="none" baseline="0">
                <a:latin typeface="LOREAL Royale" pitchFamily="2" charset="0"/>
              </a:defRPr>
            </a:lvl3pPr>
            <a:lvl4pPr>
              <a:defRPr sz="1067" cap="none" baseline="0">
                <a:latin typeface="LOREAL Essentielle Light" pitchFamily="2" charset="0"/>
              </a:defRPr>
            </a:lvl4pPr>
          </a:lstStyle>
          <a:p>
            <a:pPr lvl="0"/>
            <a:r>
              <a:rPr lang="en-US" noProof="0"/>
              <a:t>Lorem ipsum dolor</a:t>
            </a:r>
          </a:p>
          <a:p>
            <a:pPr lvl="0"/>
            <a:r>
              <a:rPr lang="en-US" noProof="0"/>
              <a:t>sit </a:t>
            </a:r>
            <a:r>
              <a:rPr lang="en-US" noProof="0" err="1"/>
              <a:t>amet</a:t>
            </a:r>
            <a:r>
              <a:rPr lang="en-US" noProof="0"/>
              <a:t>, </a:t>
            </a:r>
            <a:r>
              <a:rPr lang="en-US" noProof="0" err="1"/>
              <a:t>consecte</a:t>
            </a:r>
            <a:r>
              <a:rPr lang="en-US" noProof="0"/>
              <a:t>-</a:t>
            </a:r>
          </a:p>
          <a:p>
            <a:pPr lvl="0"/>
            <a:r>
              <a:rPr lang="en-US" noProof="0" err="1"/>
              <a:t>tuer</a:t>
            </a:r>
            <a:r>
              <a:rPr lang="en-US" noProof="0"/>
              <a:t> </a:t>
            </a:r>
            <a:r>
              <a:rPr lang="en-US" noProof="0" err="1"/>
              <a:t>adipiscing</a:t>
            </a:r>
            <a:endParaRPr lang="en-US" noProof="0"/>
          </a:p>
        </p:txBody>
      </p:sp>
      <p:sp>
        <p:nvSpPr>
          <p:cNvPr id="16" name="Espace réservé du graphique SmartArt 47">
            <a:extLst>
              <a:ext uri="{FF2B5EF4-FFF2-40B4-BE49-F238E27FC236}">
                <a16:creationId xmlns:a16="http://schemas.microsoft.com/office/drawing/2014/main" id="{92E82BE4-7D85-4A10-9D30-E2BA20C54B67}"/>
              </a:ext>
            </a:extLst>
          </p:cNvPr>
          <p:cNvSpPr>
            <a:spLocks noGrp="1" noChangeAspect="1"/>
          </p:cNvSpPr>
          <p:nvPr>
            <p:ph type="dgm" sz="quarter" idx="70"/>
          </p:nvPr>
        </p:nvSpPr>
        <p:spPr>
          <a:xfrm rot="5400000">
            <a:off x="5349433" y="4067684"/>
            <a:ext cx="188448" cy="361955"/>
          </a:xfrm>
          <a:custGeom>
            <a:avLst/>
            <a:gdLst>
              <a:gd name="connsiteX0" fmla="*/ 6561 w 141336"/>
              <a:gd name="connsiteY0" fmla="*/ 211367 h 221456"/>
              <a:gd name="connsiteX1" fmla="*/ 132807 w 141336"/>
              <a:gd name="connsiteY1" fmla="*/ 110734 h 221456"/>
              <a:gd name="connsiteX2" fmla="*/ 6561 w 141336"/>
              <a:gd name="connsiteY2" fmla="*/ 10089 h 221456"/>
              <a:gd name="connsiteX3" fmla="*/ 0 w 141336"/>
              <a:gd name="connsiteY3" fmla="*/ 218178 h 221456"/>
              <a:gd name="connsiteX4" fmla="*/ 0 w 141336"/>
              <a:gd name="connsiteY4" fmla="*/ 3279 h 221456"/>
              <a:gd name="connsiteX5" fmla="*/ 1863 w 141336"/>
              <a:gd name="connsiteY5" fmla="*/ 327 h 221456"/>
              <a:gd name="connsiteX6" fmla="*/ 5327 w 141336"/>
              <a:gd name="connsiteY6" fmla="*/ 720 h 221456"/>
              <a:gd name="connsiteX7" fmla="*/ 140103 w 141336"/>
              <a:gd name="connsiteY7" fmla="*/ 108162 h 221456"/>
              <a:gd name="connsiteX8" fmla="*/ 141336 w 141336"/>
              <a:gd name="connsiteY8" fmla="*/ 110734 h 221456"/>
              <a:gd name="connsiteX9" fmla="*/ 140103 w 141336"/>
              <a:gd name="connsiteY9" fmla="*/ 113293 h 221456"/>
              <a:gd name="connsiteX10" fmla="*/ 5327 w 141336"/>
              <a:gd name="connsiteY10" fmla="*/ 220749 h 221456"/>
              <a:gd name="connsiteX11" fmla="*/ 1863 w 141336"/>
              <a:gd name="connsiteY11" fmla="*/ 221130 h 221456"/>
              <a:gd name="connsiteX12" fmla="*/ 0 w 141336"/>
              <a:gd name="connsiteY12" fmla="*/ 218178 h 221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1336" h="221456">
                <a:moveTo>
                  <a:pt x="6561" y="211367"/>
                </a:moveTo>
                <a:lnTo>
                  <a:pt x="132807" y="110734"/>
                </a:lnTo>
                <a:lnTo>
                  <a:pt x="6561" y="10089"/>
                </a:lnTo>
                <a:close/>
                <a:moveTo>
                  <a:pt x="0" y="218178"/>
                </a:moveTo>
                <a:lnTo>
                  <a:pt x="0" y="3279"/>
                </a:lnTo>
                <a:cubicBezTo>
                  <a:pt x="0" y="2019"/>
                  <a:pt x="721" y="878"/>
                  <a:pt x="1863" y="327"/>
                </a:cubicBezTo>
                <a:cubicBezTo>
                  <a:pt x="2992" y="-225"/>
                  <a:pt x="4330" y="-67"/>
                  <a:pt x="5327" y="720"/>
                </a:cubicBezTo>
                <a:lnTo>
                  <a:pt x="140103" y="108162"/>
                </a:lnTo>
                <a:cubicBezTo>
                  <a:pt x="140890" y="108793"/>
                  <a:pt x="141336" y="109724"/>
                  <a:pt x="141336" y="110734"/>
                </a:cubicBezTo>
                <a:cubicBezTo>
                  <a:pt x="141336" y="111732"/>
                  <a:pt x="140890" y="112677"/>
                  <a:pt x="140103" y="113293"/>
                </a:cubicBezTo>
                <a:lnTo>
                  <a:pt x="5327" y="220749"/>
                </a:lnTo>
                <a:cubicBezTo>
                  <a:pt x="4330" y="221523"/>
                  <a:pt x="2992" y="221681"/>
                  <a:pt x="1863" y="221130"/>
                </a:cubicBezTo>
                <a:cubicBezTo>
                  <a:pt x="721" y="220592"/>
                  <a:pt x="0" y="219437"/>
                  <a:pt x="0" y="218178"/>
                </a:cubicBezTo>
                <a:close/>
              </a:path>
            </a:pathLst>
          </a:custGeom>
          <a:solidFill>
            <a:schemeClr val="accent2"/>
          </a:solidFill>
          <a:ln w="6350">
            <a:noFill/>
          </a:ln>
        </p:spPr>
        <p:txBody>
          <a:bodyPr wrap="square">
            <a:noAutofit/>
          </a:bodyPr>
          <a:lstStyle>
            <a:lvl1pPr>
              <a:defRPr sz="133">
                <a:noFill/>
              </a:defRPr>
            </a:lvl1pPr>
          </a:lstStyle>
          <a:p>
            <a:r>
              <a:rPr lang="fr-FR" noProof="0"/>
              <a:t>Cliquez sur l'icône pour ajouter un graphique SmartArt</a:t>
            </a:r>
            <a:endParaRPr lang="en-US" noProof="0"/>
          </a:p>
        </p:txBody>
      </p:sp>
      <p:sp>
        <p:nvSpPr>
          <p:cNvPr id="17" name="Espace réservé du texte 18">
            <a:extLst>
              <a:ext uri="{FF2B5EF4-FFF2-40B4-BE49-F238E27FC236}">
                <a16:creationId xmlns:a16="http://schemas.microsoft.com/office/drawing/2014/main" id="{40A17507-5CAB-41A8-8654-A943A0B8BB45}"/>
              </a:ext>
            </a:extLst>
          </p:cNvPr>
          <p:cNvSpPr>
            <a:spLocks noGrp="1"/>
          </p:cNvSpPr>
          <p:nvPr>
            <p:ph type="body" sz="quarter" idx="42" hasCustomPrompt="1"/>
          </p:nvPr>
        </p:nvSpPr>
        <p:spPr>
          <a:xfrm>
            <a:off x="4522910" y="2824117"/>
            <a:ext cx="1841497" cy="1073148"/>
          </a:xfrm>
          <a:custGeom>
            <a:avLst/>
            <a:gdLst>
              <a:gd name="connsiteX0" fmla="*/ 0 w 1744470"/>
              <a:gd name="connsiteY0" fmla="*/ 0 h 1095374"/>
              <a:gd name="connsiteX1" fmla="*/ 1744470 w 1744470"/>
              <a:gd name="connsiteY1" fmla="*/ 0 h 1095374"/>
              <a:gd name="connsiteX2" fmla="*/ 1744470 w 1744470"/>
              <a:gd name="connsiteY2" fmla="*/ 1095374 h 1095374"/>
              <a:gd name="connsiteX3" fmla="*/ 0 w 1744470"/>
              <a:gd name="connsiteY3" fmla="*/ 1095374 h 1095374"/>
            </a:gdLst>
            <a:ahLst/>
            <a:cxnLst>
              <a:cxn ang="0">
                <a:pos x="connsiteX0" y="connsiteY0"/>
              </a:cxn>
              <a:cxn ang="0">
                <a:pos x="connsiteX1" y="connsiteY1"/>
              </a:cxn>
              <a:cxn ang="0">
                <a:pos x="connsiteX2" y="connsiteY2"/>
              </a:cxn>
              <a:cxn ang="0">
                <a:pos x="connsiteX3" y="connsiteY3"/>
              </a:cxn>
            </a:cxnLst>
            <a:rect l="l" t="t" r="r" b="b"/>
            <a:pathLst>
              <a:path w="1744470" h="1095374">
                <a:moveTo>
                  <a:pt x="0" y="0"/>
                </a:moveTo>
                <a:lnTo>
                  <a:pt x="1744470" y="0"/>
                </a:lnTo>
                <a:lnTo>
                  <a:pt x="1744470" y="1095374"/>
                </a:lnTo>
                <a:lnTo>
                  <a:pt x="0" y="1095374"/>
                </a:lnTo>
                <a:close/>
              </a:path>
            </a:pathLst>
          </a:custGeom>
          <a:solidFill>
            <a:srgbClr val="F5F3F8"/>
          </a:solidFill>
        </p:spPr>
        <p:txBody>
          <a:bodyPr wrap="square" lIns="0" tIns="0" rIns="0" bIns="0" numCol="1" spcCol="108000" anchor="ctr" anchorCtr="0">
            <a:noAutofit/>
          </a:bodyPr>
          <a:lstStyle>
            <a:lvl1pPr algn="ctr">
              <a:lnSpc>
                <a:spcPct val="113000"/>
              </a:lnSpc>
              <a:defRPr sz="1200">
                <a:solidFill>
                  <a:schemeClr val="tx1"/>
                </a:solidFill>
              </a:defRPr>
            </a:lvl1pPr>
            <a:lvl2pPr algn="ctr">
              <a:lnSpc>
                <a:spcPct val="113000"/>
              </a:lnSpc>
              <a:buClr>
                <a:schemeClr val="accent1"/>
              </a:buClr>
              <a:defRPr sz="1200" b="1">
                <a:solidFill>
                  <a:schemeClr val="tx1"/>
                </a:solidFill>
              </a:defRPr>
            </a:lvl2pPr>
            <a:lvl3pPr>
              <a:lnSpc>
                <a:spcPct val="113000"/>
              </a:lnSpc>
              <a:defRPr sz="1000" b="1">
                <a:solidFill>
                  <a:schemeClr val="tx1"/>
                </a:solidFill>
                <a:latin typeface="+mn-lt"/>
              </a:defRPr>
            </a:lvl3pPr>
            <a:lvl4pPr>
              <a:lnSpc>
                <a:spcPct val="113000"/>
              </a:lnSpc>
              <a:defRPr sz="1000">
                <a:solidFill>
                  <a:sysClr val="windowText" lastClr="000000"/>
                </a:solidFill>
              </a:defRPr>
            </a:lvl4pPr>
            <a:lvl5pPr>
              <a:defRPr>
                <a:solidFill>
                  <a:sysClr val="windowText" lastClr="000000"/>
                </a:solidFill>
              </a:defRPr>
            </a:lvl5pPr>
          </a:lstStyle>
          <a:p>
            <a:pPr lvl="0"/>
            <a:r>
              <a:rPr lang="en-US" noProof="0"/>
              <a:t>Lorem ipsum dolor</a:t>
            </a:r>
          </a:p>
          <a:p>
            <a:pPr lvl="0"/>
            <a:r>
              <a:rPr lang="en-US" noProof="0"/>
              <a:t>sit </a:t>
            </a:r>
            <a:r>
              <a:rPr lang="en-US" noProof="0" err="1"/>
              <a:t>amet</a:t>
            </a:r>
            <a:r>
              <a:rPr lang="en-US" noProof="0"/>
              <a:t>, </a:t>
            </a:r>
            <a:r>
              <a:rPr lang="en-US" noProof="0" err="1"/>
              <a:t>consecte</a:t>
            </a:r>
            <a:r>
              <a:rPr lang="en-US" noProof="0"/>
              <a:t>-</a:t>
            </a:r>
          </a:p>
          <a:p>
            <a:pPr lvl="0"/>
            <a:r>
              <a:rPr lang="en-US" noProof="0" err="1"/>
              <a:t>tuer</a:t>
            </a:r>
            <a:r>
              <a:rPr lang="en-US" noProof="0"/>
              <a:t> </a:t>
            </a:r>
            <a:r>
              <a:rPr lang="en-US" noProof="0" err="1"/>
              <a:t>adipiscing</a:t>
            </a:r>
            <a:endParaRPr lang="en-US" noProof="0"/>
          </a:p>
          <a:p>
            <a:pPr lvl="1"/>
            <a:r>
              <a:rPr lang="en-US" noProof="0"/>
              <a:t>Et </a:t>
            </a:r>
            <a:r>
              <a:rPr lang="en-US" noProof="0" err="1"/>
              <a:t>fuga</a:t>
            </a:r>
            <a:endParaRPr lang="en-US" noProof="0"/>
          </a:p>
        </p:txBody>
      </p:sp>
      <p:sp>
        <p:nvSpPr>
          <p:cNvPr id="18" name="Espace réservé du texte 5">
            <a:extLst>
              <a:ext uri="{FF2B5EF4-FFF2-40B4-BE49-F238E27FC236}">
                <a16:creationId xmlns:a16="http://schemas.microsoft.com/office/drawing/2014/main" id="{ACDFF36C-2E3B-4F84-8FD6-D84E5419FB83}"/>
              </a:ext>
            </a:extLst>
          </p:cNvPr>
          <p:cNvSpPr>
            <a:spLocks noGrp="1"/>
          </p:cNvSpPr>
          <p:nvPr>
            <p:ph type="body" sz="quarter" idx="71" hasCustomPrompt="1"/>
          </p:nvPr>
        </p:nvSpPr>
        <p:spPr>
          <a:xfrm>
            <a:off x="7016329" y="1943800"/>
            <a:ext cx="1841499" cy="780873"/>
          </a:xfrm>
          <a:solidFill>
            <a:schemeClr val="accent1"/>
          </a:solidFill>
        </p:spPr>
        <p:txBody>
          <a:bodyPr anchor="ctr">
            <a:noAutofit/>
          </a:bodyPr>
          <a:lstStyle>
            <a:lvl1pPr algn="ctr">
              <a:defRPr sz="1600" b="0" cap="none" baseline="0">
                <a:solidFill>
                  <a:schemeClr val="bg1"/>
                </a:solidFill>
                <a:latin typeface="+mn-lt"/>
              </a:defRPr>
            </a:lvl1pPr>
            <a:lvl2pPr>
              <a:defRPr sz="1333">
                <a:latin typeface="LOREAL Royale" pitchFamily="2" charset="0"/>
              </a:defRPr>
            </a:lvl2pPr>
            <a:lvl3pPr>
              <a:defRPr sz="1733" cap="none" baseline="0">
                <a:latin typeface="LOREAL Royale" pitchFamily="2" charset="0"/>
              </a:defRPr>
            </a:lvl3pPr>
            <a:lvl4pPr>
              <a:defRPr sz="1067" cap="none" baseline="0">
                <a:latin typeface="LOREAL Essentielle Light" pitchFamily="2" charset="0"/>
              </a:defRPr>
            </a:lvl4pPr>
          </a:lstStyle>
          <a:p>
            <a:pPr lvl="0"/>
            <a:r>
              <a:rPr lang="en-US" noProof="0"/>
              <a:t>Lorem </a:t>
            </a:r>
          </a:p>
          <a:p>
            <a:pPr lvl="0"/>
            <a:r>
              <a:rPr lang="en-US" noProof="0"/>
              <a:t>ipsum </a:t>
            </a:r>
          </a:p>
        </p:txBody>
      </p:sp>
      <p:sp>
        <p:nvSpPr>
          <p:cNvPr id="19" name="Espace réservé du graphique SmartArt 10">
            <a:extLst>
              <a:ext uri="{FF2B5EF4-FFF2-40B4-BE49-F238E27FC236}">
                <a16:creationId xmlns:a16="http://schemas.microsoft.com/office/drawing/2014/main" id="{4AEDDBF7-5EA9-4A49-8B8C-79110C43EB76}"/>
              </a:ext>
            </a:extLst>
          </p:cNvPr>
          <p:cNvSpPr>
            <a:spLocks noGrp="1"/>
          </p:cNvSpPr>
          <p:nvPr>
            <p:ph type="dgm" sz="quarter" idx="72"/>
          </p:nvPr>
        </p:nvSpPr>
        <p:spPr>
          <a:xfrm rot="5400000">
            <a:off x="7887355" y="1853646"/>
            <a:ext cx="99444" cy="1841497"/>
          </a:xfrm>
          <a:solidFill>
            <a:schemeClr val="accent2"/>
          </a:solidFill>
        </p:spPr>
        <p:txBody>
          <a:bodyPr>
            <a:noAutofit/>
          </a:bodyPr>
          <a:lstStyle>
            <a:lvl1pPr>
              <a:defRPr sz="133">
                <a:noFill/>
              </a:defRPr>
            </a:lvl1pPr>
          </a:lstStyle>
          <a:p>
            <a:r>
              <a:rPr lang="fr-FR" noProof="0"/>
              <a:t>Cliquez sur l'icône pour ajouter un graphique SmartArt</a:t>
            </a:r>
            <a:endParaRPr lang="en-US" noProof="0"/>
          </a:p>
        </p:txBody>
      </p:sp>
      <p:sp>
        <p:nvSpPr>
          <p:cNvPr id="20" name="Espace réservé du texte 5">
            <a:extLst>
              <a:ext uri="{FF2B5EF4-FFF2-40B4-BE49-F238E27FC236}">
                <a16:creationId xmlns:a16="http://schemas.microsoft.com/office/drawing/2014/main" id="{DA3F9611-A7F0-42CE-AE25-854FF5FA6DEB}"/>
              </a:ext>
            </a:extLst>
          </p:cNvPr>
          <p:cNvSpPr>
            <a:spLocks noGrp="1"/>
          </p:cNvSpPr>
          <p:nvPr>
            <p:ph type="body" sz="quarter" idx="73" hasCustomPrompt="1"/>
          </p:nvPr>
        </p:nvSpPr>
        <p:spPr>
          <a:xfrm>
            <a:off x="7016329" y="4600059"/>
            <a:ext cx="1841497" cy="1073147"/>
          </a:xfrm>
          <a:noFill/>
          <a:ln w="9525">
            <a:solidFill>
              <a:schemeClr val="accent2"/>
            </a:solidFill>
          </a:ln>
        </p:spPr>
        <p:txBody>
          <a:bodyPr lIns="0" anchor="ctr">
            <a:noAutofit/>
          </a:bodyPr>
          <a:lstStyle>
            <a:lvl1pPr algn="ctr">
              <a:lnSpc>
                <a:spcPct val="90000"/>
              </a:lnSpc>
              <a:defRPr sz="1200" b="0" cap="none" baseline="0">
                <a:solidFill>
                  <a:schemeClr val="tx1"/>
                </a:solidFill>
                <a:latin typeface="+mn-lt"/>
              </a:defRPr>
            </a:lvl1pPr>
            <a:lvl2pPr marL="0" indent="0" algn="ctr">
              <a:lnSpc>
                <a:spcPct val="90000"/>
              </a:lnSpc>
              <a:buNone/>
              <a:defRPr kumimoji="0" lang="fr-FR" sz="1667" b="0" i="0" u="none" strike="noStrike" kern="0" cap="none" spc="0" normalizeH="0" baseline="0" dirty="0" smtClean="0">
                <a:ln>
                  <a:noFill/>
                </a:ln>
                <a:solidFill>
                  <a:schemeClr val="accent1"/>
                </a:solidFill>
                <a:effectLst/>
                <a:uLnTx/>
                <a:uFillTx/>
                <a:latin typeface="LOREAL Royale" pitchFamily="2" charset="0"/>
                <a:ea typeface="+mn-ea"/>
                <a:cs typeface="+mn-cs"/>
              </a:defRPr>
            </a:lvl2pPr>
            <a:lvl3pPr>
              <a:defRPr sz="1733" cap="none" baseline="0">
                <a:latin typeface="LOREAL Royale" pitchFamily="2" charset="0"/>
              </a:defRPr>
            </a:lvl3pPr>
            <a:lvl4pPr>
              <a:defRPr sz="1067" cap="none" baseline="0">
                <a:latin typeface="LOREAL Essentielle Light" pitchFamily="2" charset="0"/>
              </a:defRPr>
            </a:lvl4pPr>
          </a:lstStyle>
          <a:p>
            <a:pPr lvl="0"/>
            <a:r>
              <a:rPr lang="en-US" noProof="0"/>
              <a:t>Lorem ipsum dolor</a:t>
            </a:r>
          </a:p>
          <a:p>
            <a:pPr lvl="0"/>
            <a:r>
              <a:rPr lang="en-US" noProof="0"/>
              <a:t>sit amet, consecte-</a:t>
            </a:r>
          </a:p>
          <a:p>
            <a:pPr lvl="0"/>
            <a:r>
              <a:rPr lang="en-US" noProof="0"/>
              <a:t>tuer adipiscing</a:t>
            </a:r>
          </a:p>
        </p:txBody>
      </p:sp>
      <p:sp>
        <p:nvSpPr>
          <p:cNvPr id="21" name="Espace réservé du graphique SmartArt 47">
            <a:extLst>
              <a:ext uri="{FF2B5EF4-FFF2-40B4-BE49-F238E27FC236}">
                <a16:creationId xmlns:a16="http://schemas.microsoft.com/office/drawing/2014/main" id="{4FAF97D0-F2E0-4F84-94DB-1F8CA6FFD747}"/>
              </a:ext>
            </a:extLst>
          </p:cNvPr>
          <p:cNvSpPr>
            <a:spLocks noGrp="1" noChangeAspect="1"/>
          </p:cNvSpPr>
          <p:nvPr>
            <p:ph type="dgm" sz="quarter" idx="74"/>
          </p:nvPr>
        </p:nvSpPr>
        <p:spPr>
          <a:xfrm rot="5400000">
            <a:off x="7842852" y="4067684"/>
            <a:ext cx="188448" cy="361955"/>
          </a:xfrm>
          <a:custGeom>
            <a:avLst/>
            <a:gdLst>
              <a:gd name="connsiteX0" fmla="*/ 6561 w 141336"/>
              <a:gd name="connsiteY0" fmla="*/ 211367 h 221456"/>
              <a:gd name="connsiteX1" fmla="*/ 132807 w 141336"/>
              <a:gd name="connsiteY1" fmla="*/ 110734 h 221456"/>
              <a:gd name="connsiteX2" fmla="*/ 6561 w 141336"/>
              <a:gd name="connsiteY2" fmla="*/ 10089 h 221456"/>
              <a:gd name="connsiteX3" fmla="*/ 0 w 141336"/>
              <a:gd name="connsiteY3" fmla="*/ 218178 h 221456"/>
              <a:gd name="connsiteX4" fmla="*/ 0 w 141336"/>
              <a:gd name="connsiteY4" fmla="*/ 3279 h 221456"/>
              <a:gd name="connsiteX5" fmla="*/ 1863 w 141336"/>
              <a:gd name="connsiteY5" fmla="*/ 327 h 221456"/>
              <a:gd name="connsiteX6" fmla="*/ 5327 w 141336"/>
              <a:gd name="connsiteY6" fmla="*/ 720 h 221456"/>
              <a:gd name="connsiteX7" fmla="*/ 140103 w 141336"/>
              <a:gd name="connsiteY7" fmla="*/ 108162 h 221456"/>
              <a:gd name="connsiteX8" fmla="*/ 141336 w 141336"/>
              <a:gd name="connsiteY8" fmla="*/ 110734 h 221456"/>
              <a:gd name="connsiteX9" fmla="*/ 140103 w 141336"/>
              <a:gd name="connsiteY9" fmla="*/ 113293 h 221456"/>
              <a:gd name="connsiteX10" fmla="*/ 5327 w 141336"/>
              <a:gd name="connsiteY10" fmla="*/ 220749 h 221456"/>
              <a:gd name="connsiteX11" fmla="*/ 1863 w 141336"/>
              <a:gd name="connsiteY11" fmla="*/ 221130 h 221456"/>
              <a:gd name="connsiteX12" fmla="*/ 0 w 141336"/>
              <a:gd name="connsiteY12" fmla="*/ 218178 h 221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1336" h="221456">
                <a:moveTo>
                  <a:pt x="6561" y="211367"/>
                </a:moveTo>
                <a:lnTo>
                  <a:pt x="132807" y="110734"/>
                </a:lnTo>
                <a:lnTo>
                  <a:pt x="6561" y="10089"/>
                </a:lnTo>
                <a:close/>
                <a:moveTo>
                  <a:pt x="0" y="218178"/>
                </a:moveTo>
                <a:lnTo>
                  <a:pt x="0" y="3279"/>
                </a:lnTo>
                <a:cubicBezTo>
                  <a:pt x="0" y="2019"/>
                  <a:pt x="721" y="878"/>
                  <a:pt x="1863" y="327"/>
                </a:cubicBezTo>
                <a:cubicBezTo>
                  <a:pt x="2992" y="-225"/>
                  <a:pt x="4330" y="-67"/>
                  <a:pt x="5327" y="720"/>
                </a:cubicBezTo>
                <a:lnTo>
                  <a:pt x="140103" y="108162"/>
                </a:lnTo>
                <a:cubicBezTo>
                  <a:pt x="140890" y="108793"/>
                  <a:pt x="141336" y="109724"/>
                  <a:pt x="141336" y="110734"/>
                </a:cubicBezTo>
                <a:cubicBezTo>
                  <a:pt x="141336" y="111732"/>
                  <a:pt x="140890" y="112677"/>
                  <a:pt x="140103" y="113293"/>
                </a:cubicBezTo>
                <a:lnTo>
                  <a:pt x="5327" y="220749"/>
                </a:lnTo>
                <a:cubicBezTo>
                  <a:pt x="4330" y="221523"/>
                  <a:pt x="2992" y="221681"/>
                  <a:pt x="1863" y="221130"/>
                </a:cubicBezTo>
                <a:cubicBezTo>
                  <a:pt x="721" y="220592"/>
                  <a:pt x="0" y="219437"/>
                  <a:pt x="0" y="218178"/>
                </a:cubicBezTo>
                <a:close/>
              </a:path>
            </a:pathLst>
          </a:custGeom>
          <a:solidFill>
            <a:schemeClr val="accent2"/>
          </a:solidFill>
          <a:ln w="6350">
            <a:noFill/>
          </a:ln>
        </p:spPr>
        <p:txBody>
          <a:bodyPr wrap="square">
            <a:noAutofit/>
          </a:bodyPr>
          <a:lstStyle>
            <a:lvl1pPr>
              <a:defRPr sz="133">
                <a:noFill/>
              </a:defRPr>
            </a:lvl1pPr>
          </a:lstStyle>
          <a:p>
            <a:r>
              <a:rPr lang="fr-FR" noProof="0"/>
              <a:t>Cliquez sur l'icône pour ajouter un graphique SmartArt</a:t>
            </a:r>
            <a:endParaRPr lang="en-US" noProof="0"/>
          </a:p>
        </p:txBody>
      </p:sp>
      <p:sp>
        <p:nvSpPr>
          <p:cNvPr id="22" name="Espace réservé du texte 18">
            <a:extLst>
              <a:ext uri="{FF2B5EF4-FFF2-40B4-BE49-F238E27FC236}">
                <a16:creationId xmlns:a16="http://schemas.microsoft.com/office/drawing/2014/main" id="{0628E42C-71C0-48AF-8906-B29B4465CE3A}"/>
              </a:ext>
            </a:extLst>
          </p:cNvPr>
          <p:cNvSpPr>
            <a:spLocks noGrp="1"/>
          </p:cNvSpPr>
          <p:nvPr>
            <p:ph type="body" sz="quarter" idx="75" hasCustomPrompt="1"/>
          </p:nvPr>
        </p:nvSpPr>
        <p:spPr>
          <a:xfrm>
            <a:off x="7016329" y="2824117"/>
            <a:ext cx="1841497" cy="1073148"/>
          </a:xfrm>
          <a:custGeom>
            <a:avLst/>
            <a:gdLst>
              <a:gd name="connsiteX0" fmla="*/ 0 w 1744470"/>
              <a:gd name="connsiteY0" fmla="*/ 0 h 1095374"/>
              <a:gd name="connsiteX1" fmla="*/ 1744470 w 1744470"/>
              <a:gd name="connsiteY1" fmla="*/ 0 h 1095374"/>
              <a:gd name="connsiteX2" fmla="*/ 1744470 w 1744470"/>
              <a:gd name="connsiteY2" fmla="*/ 1095374 h 1095374"/>
              <a:gd name="connsiteX3" fmla="*/ 0 w 1744470"/>
              <a:gd name="connsiteY3" fmla="*/ 1095374 h 1095374"/>
            </a:gdLst>
            <a:ahLst/>
            <a:cxnLst>
              <a:cxn ang="0">
                <a:pos x="connsiteX0" y="connsiteY0"/>
              </a:cxn>
              <a:cxn ang="0">
                <a:pos x="connsiteX1" y="connsiteY1"/>
              </a:cxn>
              <a:cxn ang="0">
                <a:pos x="connsiteX2" y="connsiteY2"/>
              </a:cxn>
              <a:cxn ang="0">
                <a:pos x="connsiteX3" y="connsiteY3"/>
              </a:cxn>
            </a:cxnLst>
            <a:rect l="l" t="t" r="r" b="b"/>
            <a:pathLst>
              <a:path w="1744470" h="1095374">
                <a:moveTo>
                  <a:pt x="0" y="0"/>
                </a:moveTo>
                <a:lnTo>
                  <a:pt x="1744470" y="0"/>
                </a:lnTo>
                <a:lnTo>
                  <a:pt x="1744470" y="1095374"/>
                </a:lnTo>
                <a:lnTo>
                  <a:pt x="0" y="1095374"/>
                </a:lnTo>
                <a:close/>
              </a:path>
            </a:pathLst>
          </a:custGeom>
          <a:solidFill>
            <a:srgbClr val="F5F3F8"/>
          </a:solidFill>
        </p:spPr>
        <p:txBody>
          <a:bodyPr wrap="square" lIns="0" tIns="0" rIns="0" bIns="0" numCol="1" spcCol="108000" anchor="ctr" anchorCtr="0">
            <a:noAutofit/>
          </a:bodyPr>
          <a:lstStyle>
            <a:lvl1pPr algn="ctr">
              <a:lnSpc>
                <a:spcPct val="113000"/>
              </a:lnSpc>
              <a:defRPr sz="1200">
                <a:solidFill>
                  <a:schemeClr val="tx1"/>
                </a:solidFill>
              </a:defRPr>
            </a:lvl1pPr>
            <a:lvl2pPr algn="ctr">
              <a:lnSpc>
                <a:spcPct val="113000"/>
              </a:lnSpc>
              <a:buClr>
                <a:schemeClr val="accent1"/>
              </a:buClr>
              <a:defRPr sz="1200" b="1">
                <a:solidFill>
                  <a:schemeClr val="tx1"/>
                </a:solidFill>
              </a:defRPr>
            </a:lvl2pPr>
            <a:lvl3pPr>
              <a:lnSpc>
                <a:spcPct val="113000"/>
              </a:lnSpc>
              <a:defRPr sz="1000" b="1">
                <a:solidFill>
                  <a:schemeClr val="tx1"/>
                </a:solidFill>
                <a:latin typeface="+mn-lt"/>
              </a:defRPr>
            </a:lvl3pPr>
            <a:lvl4pPr>
              <a:lnSpc>
                <a:spcPct val="113000"/>
              </a:lnSpc>
              <a:defRPr sz="1000">
                <a:solidFill>
                  <a:sysClr val="windowText" lastClr="000000"/>
                </a:solidFill>
              </a:defRPr>
            </a:lvl4pPr>
            <a:lvl5pPr>
              <a:defRPr>
                <a:solidFill>
                  <a:sysClr val="windowText" lastClr="000000"/>
                </a:solidFill>
              </a:defRPr>
            </a:lvl5pPr>
          </a:lstStyle>
          <a:p>
            <a:pPr lvl="0"/>
            <a:r>
              <a:rPr lang="en-US" noProof="0"/>
              <a:t>Lorem ipsum dolor</a:t>
            </a:r>
          </a:p>
          <a:p>
            <a:pPr lvl="0"/>
            <a:r>
              <a:rPr lang="en-US" noProof="0"/>
              <a:t>sit </a:t>
            </a:r>
            <a:r>
              <a:rPr lang="en-US" noProof="0" err="1"/>
              <a:t>amet</a:t>
            </a:r>
            <a:r>
              <a:rPr lang="en-US" noProof="0"/>
              <a:t>, </a:t>
            </a:r>
            <a:r>
              <a:rPr lang="en-US" noProof="0" err="1"/>
              <a:t>consecte</a:t>
            </a:r>
            <a:r>
              <a:rPr lang="en-US" noProof="0"/>
              <a:t>-</a:t>
            </a:r>
          </a:p>
          <a:p>
            <a:pPr lvl="0"/>
            <a:r>
              <a:rPr lang="en-US" noProof="0" err="1"/>
              <a:t>tuer</a:t>
            </a:r>
            <a:r>
              <a:rPr lang="en-US" noProof="0"/>
              <a:t> </a:t>
            </a:r>
            <a:r>
              <a:rPr lang="en-US" noProof="0" err="1"/>
              <a:t>adipiscing</a:t>
            </a:r>
            <a:endParaRPr lang="en-US" noProof="0"/>
          </a:p>
          <a:p>
            <a:pPr lvl="1"/>
            <a:r>
              <a:rPr lang="en-US" noProof="0"/>
              <a:t>Et </a:t>
            </a:r>
            <a:r>
              <a:rPr lang="en-US" noProof="0" err="1"/>
              <a:t>fuga</a:t>
            </a:r>
            <a:endParaRPr lang="en-US" noProof="0"/>
          </a:p>
        </p:txBody>
      </p:sp>
      <p:sp>
        <p:nvSpPr>
          <p:cNvPr id="23" name="Espace réservé du texte 5">
            <a:extLst>
              <a:ext uri="{FF2B5EF4-FFF2-40B4-BE49-F238E27FC236}">
                <a16:creationId xmlns:a16="http://schemas.microsoft.com/office/drawing/2014/main" id="{7014C5F2-20B9-4C76-BD18-8D3A07248228}"/>
              </a:ext>
            </a:extLst>
          </p:cNvPr>
          <p:cNvSpPr>
            <a:spLocks noGrp="1"/>
          </p:cNvSpPr>
          <p:nvPr>
            <p:ph type="body" sz="quarter" idx="76" hasCustomPrompt="1"/>
          </p:nvPr>
        </p:nvSpPr>
        <p:spPr>
          <a:xfrm>
            <a:off x="9509757" y="1943800"/>
            <a:ext cx="1841499" cy="780873"/>
          </a:xfrm>
          <a:solidFill>
            <a:schemeClr val="accent1"/>
          </a:solidFill>
        </p:spPr>
        <p:txBody>
          <a:bodyPr anchor="ctr">
            <a:noAutofit/>
          </a:bodyPr>
          <a:lstStyle>
            <a:lvl1pPr algn="ctr">
              <a:defRPr sz="1600" b="0" cap="none" baseline="0">
                <a:solidFill>
                  <a:schemeClr val="bg1"/>
                </a:solidFill>
                <a:latin typeface="+mn-lt"/>
              </a:defRPr>
            </a:lvl1pPr>
            <a:lvl2pPr>
              <a:defRPr sz="1333">
                <a:latin typeface="LOREAL Royale" pitchFamily="2" charset="0"/>
              </a:defRPr>
            </a:lvl2pPr>
            <a:lvl3pPr>
              <a:defRPr sz="1733" cap="none" baseline="0">
                <a:latin typeface="LOREAL Royale" pitchFamily="2" charset="0"/>
              </a:defRPr>
            </a:lvl3pPr>
            <a:lvl4pPr>
              <a:defRPr sz="1067" cap="none" baseline="0">
                <a:latin typeface="LOREAL Essentielle Light" pitchFamily="2" charset="0"/>
              </a:defRPr>
            </a:lvl4pPr>
          </a:lstStyle>
          <a:p>
            <a:pPr lvl="0"/>
            <a:r>
              <a:rPr lang="en-US" noProof="0"/>
              <a:t>Lorem </a:t>
            </a:r>
          </a:p>
          <a:p>
            <a:pPr lvl="0"/>
            <a:r>
              <a:rPr lang="en-US" noProof="0"/>
              <a:t>ipsum </a:t>
            </a:r>
          </a:p>
        </p:txBody>
      </p:sp>
      <p:sp>
        <p:nvSpPr>
          <p:cNvPr id="24" name="Espace réservé du graphique SmartArt 10">
            <a:extLst>
              <a:ext uri="{FF2B5EF4-FFF2-40B4-BE49-F238E27FC236}">
                <a16:creationId xmlns:a16="http://schemas.microsoft.com/office/drawing/2014/main" id="{2F86B678-A609-4B17-9715-9C6B93348626}"/>
              </a:ext>
            </a:extLst>
          </p:cNvPr>
          <p:cNvSpPr>
            <a:spLocks noGrp="1"/>
          </p:cNvSpPr>
          <p:nvPr>
            <p:ph type="dgm" sz="quarter" idx="77"/>
          </p:nvPr>
        </p:nvSpPr>
        <p:spPr>
          <a:xfrm rot="5400000">
            <a:off x="10380783" y="1853646"/>
            <a:ext cx="99444" cy="1841497"/>
          </a:xfrm>
          <a:solidFill>
            <a:schemeClr val="accent2"/>
          </a:solidFill>
        </p:spPr>
        <p:txBody>
          <a:bodyPr>
            <a:noAutofit/>
          </a:bodyPr>
          <a:lstStyle>
            <a:lvl1pPr>
              <a:defRPr sz="133">
                <a:noFill/>
              </a:defRPr>
            </a:lvl1pPr>
          </a:lstStyle>
          <a:p>
            <a:r>
              <a:rPr lang="fr-FR" noProof="0"/>
              <a:t>Cliquez sur l'icône pour ajouter un graphique SmartArt</a:t>
            </a:r>
            <a:endParaRPr lang="en-US" noProof="0"/>
          </a:p>
        </p:txBody>
      </p:sp>
      <p:sp>
        <p:nvSpPr>
          <p:cNvPr id="25" name="Espace réservé du texte 5">
            <a:extLst>
              <a:ext uri="{FF2B5EF4-FFF2-40B4-BE49-F238E27FC236}">
                <a16:creationId xmlns:a16="http://schemas.microsoft.com/office/drawing/2014/main" id="{CB15E812-EEBF-45E0-9F03-1A12E6B4DFD8}"/>
              </a:ext>
            </a:extLst>
          </p:cNvPr>
          <p:cNvSpPr>
            <a:spLocks noGrp="1"/>
          </p:cNvSpPr>
          <p:nvPr>
            <p:ph type="body" sz="quarter" idx="78" hasCustomPrompt="1"/>
          </p:nvPr>
        </p:nvSpPr>
        <p:spPr>
          <a:xfrm>
            <a:off x="9509757" y="4600059"/>
            <a:ext cx="1841497" cy="1073147"/>
          </a:xfrm>
          <a:noFill/>
          <a:ln w="9525">
            <a:solidFill>
              <a:schemeClr val="accent2"/>
            </a:solidFill>
          </a:ln>
        </p:spPr>
        <p:txBody>
          <a:bodyPr lIns="0" anchor="ctr">
            <a:noAutofit/>
          </a:bodyPr>
          <a:lstStyle>
            <a:lvl1pPr algn="ctr">
              <a:lnSpc>
                <a:spcPct val="90000"/>
              </a:lnSpc>
              <a:defRPr sz="1200" b="0" cap="none" baseline="0">
                <a:solidFill>
                  <a:schemeClr val="tx1"/>
                </a:solidFill>
                <a:latin typeface="+mn-lt"/>
              </a:defRPr>
            </a:lvl1pPr>
            <a:lvl2pPr marL="0" indent="0" algn="ctr">
              <a:lnSpc>
                <a:spcPct val="90000"/>
              </a:lnSpc>
              <a:buNone/>
              <a:defRPr kumimoji="0" lang="fr-FR" sz="1667" b="0" i="0" u="none" strike="noStrike" kern="0" cap="none" spc="0" normalizeH="0" baseline="0" dirty="0" smtClean="0">
                <a:ln>
                  <a:noFill/>
                </a:ln>
                <a:solidFill>
                  <a:schemeClr val="accent1"/>
                </a:solidFill>
                <a:effectLst/>
                <a:uLnTx/>
                <a:uFillTx/>
                <a:latin typeface="LOREAL Royale" pitchFamily="2" charset="0"/>
                <a:ea typeface="+mn-ea"/>
                <a:cs typeface="+mn-cs"/>
              </a:defRPr>
            </a:lvl2pPr>
            <a:lvl3pPr>
              <a:defRPr sz="1733" cap="none" baseline="0">
                <a:latin typeface="LOREAL Royale" pitchFamily="2" charset="0"/>
              </a:defRPr>
            </a:lvl3pPr>
            <a:lvl4pPr>
              <a:defRPr sz="1067" cap="none" baseline="0">
                <a:latin typeface="LOREAL Essentielle Light" pitchFamily="2" charset="0"/>
              </a:defRPr>
            </a:lvl4pPr>
          </a:lstStyle>
          <a:p>
            <a:pPr lvl="0"/>
            <a:r>
              <a:rPr lang="en-US" noProof="0"/>
              <a:t>Lorem ipsum dolor</a:t>
            </a:r>
          </a:p>
          <a:p>
            <a:pPr lvl="0"/>
            <a:r>
              <a:rPr lang="en-US" noProof="0"/>
              <a:t>sit amet, consecte-</a:t>
            </a:r>
          </a:p>
          <a:p>
            <a:pPr lvl="0"/>
            <a:r>
              <a:rPr lang="en-US" noProof="0"/>
              <a:t>tuer adipiscing</a:t>
            </a:r>
          </a:p>
        </p:txBody>
      </p:sp>
      <p:sp>
        <p:nvSpPr>
          <p:cNvPr id="26" name="Espace réservé du graphique SmartArt 47">
            <a:extLst>
              <a:ext uri="{FF2B5EF4-FFF2-40B4-BE49-F238E27FC236}">
                <a16:creationId xmlns:a16="http://schemas.microsoft.com/office/drawing/2014/main" id="{6DFE7F26-F772-41BC-BA39-2787B3898D0F}"/>
              </a:ext>
            </a:extLst>
          </p:cNvPr>
          <p:cNvSpPr>
            <a:spLocks noGrp="1" noChangeAspect="1"/>
          </p:cNvSpPr>
          <p:nvPr>
            <p:ph type="dgm" sz="quarter" idx="79"/>
          </p:nvPr>
        </p:nvSpPr>
        <p:spPr>
          <a:xfrm rot="5400000">
            <a:off x="10336280" y="4067684"/>
            <a:ext cx="188448" cy="361955"/>
          </a:xfrm>
          <a:custGeom>
            <a:avLst/>
            <a:gdLst>
              <a:gd name="connsiteX0" fmla="*/ 6561 w 141336"/>
              <a:gd name="connsiteY0" fmla="*/ 211367 h 221456"/>
              <a:gd name="connsiteX1" fmla="*/ 132807 w 141336"/>
              <a:gd name="connsiteY1" fmla="*/ 110734 h 221456"/>
              <a:gd name="connsiteX2" fmla="*/ 6561 w 141336"/>
              <a:gd name="connsiteY2" fmla="*/ 10089 h 221456"/>
              <a:gd name="connsiteX3" fmla="*/ 0 w 141336"/>
              <a:gd name="connsiteY3" fmla="*/ 218178 h 221456"/>
              <a:gd name="connsiteX4" fmla="*/ 0 w 141336"/>
              <a:gd name="connsiteY4" fmla="*/ 3279 h 221456"/>
              <a:gd name="connsiteX5" fmla="*/ 1863 w 141336"/>
              <a:gd name="connsiteY5" fmla="*/ 327 h 221456"/>
              <a:gd name="connsiteX6" fmla="*/ 5327 w 141336"/>
              <a:gd name="connsiteY6" fmla="*/ 720 h 221456"/>
              <a:gd name="connsiteX7" fmla="*/ 140103 w 141336"/>
              <a:gd name="connsiteY7" fmla="*/ 108162 h 221456"/>
              <a:gd name="connsiteX8" fmla="*/ 141336 w 141336"/>
              <a:gd name="connsiteY8" fmla="*/ 110734 h 221456"/>
              <a:gd name="connsiteX9" fmla="*/ 140103 w 141336"/>
              <a:gd name="connsiteY9" fmla="*/ 113293 h 221456"/>
              <a:gd name="connsiteX10" fmla="*/ 5327 w 141336"/>
              <a:gd name="connsiteY10" fmla="*/ 220749 h 221456"/>
              <a:gd name="connsiteX11" fmla="*/ 1863 w 141336"/>
              <a:gd name="connsiteY11" fmla="*/ 221130 h 221456"/>
              <a:gd name="connsiteX12" fmla="*/ 0 w 141336"/>
              <a:gd name="connsiteY12" fmla="*/ 218178 h 221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1336" h="221456">
                <a:moveTo>
                  <a:pt x="6561" y="211367"/>
                </a:moveTo>
                <a:lnTo>
                  <a:pt x="132807" y="110734"/>
                </a:lnTo>
                <a:lnTo>
                  <a:pt x="6561" y="10089"/>
                </a:lnTo>
                <a:close/>
                <a:moveTo>
                  <a:pt x="0" y="218178"/>
                </a:moveTo>
                <a:lnTo>
                  <a:pt x="0" y="3279"/>
                </a:lnTo>
                <a:cubicBezTo>
                  <a:pt x="0" y="2019"/>
                  <a:pt x="721" y="878"/>
                  <a:pt x="1863" y="327"/>
                </a:cubicBezTo>
                <a:cubicBezTo>
                  <a:pt x="2992" y="-225"/>
                  <a:pt x="4330" y="-67"/>
                  <a:pt x="5327" y="720"/>
                </a:cubicBezTo>
                <a:lnTo>
                  <a:pt x="140103" y="108162"/>
                </a:lnTo>
                <a:cubicBezTo>
                  <a:pt x="140890" y="108793"/>
                  <a:pt x="141336" y="109724"/>
                  <a:pt x="141336" y="110734"/>
                </a:cubicBezTo>
                <a:cubicBezTo>
                  <a:pt x="141336" y="111732"/>
                  <a:pt x="140890" y="112677"/>
                  <a:pt x="140103" y="113293"/>
                </a:cubicBezTo>
                <a:lnTo>
                  <a:pt x="5327" y="220749"/>
                </a:lnTo>
                <a:cubicBezTo>
                  <a:pt x="4330" y="221523"/>
                  <a:pt x="2992" y="221681"/>
                  <a:pt x="1863" y="221130"/>
                </a:cubicBezTo>
                <a:cubicBezTo>
                  <a:pt x="721" y="220592"/>
                  <a:pt x="0" y="219437"/>
                  <a:pt x="0" y="218178"/>
                </a:cubicBezTo>
                <a:close/>
              </a:path>
            </a:pathLst>
          </a:custGeom>
          <a:solidFill>
            <a:schemeClr val="accent2"/>
          </a:solidFill>
          <a:ln w="6350">
            <a:noFill/>
          </a:ln>
        </p:spPr>
        <p:txBody>
          <a:bodyPr wrap="square">
            <a:noAutofit/>
          </a:bodyPr>
          <a:lstStyle>
            <a:lvl1pPr>
              <a:defRPr sz="133">
                <a:noFill/>
              </a:defRPr>
            </a:lvl1pPr>
          </a:lstStyle>
          <a:p>
            <a:r>
              <a:rPr lang="fr-FR" noProof="0"/>
              <a:t>Cliquez sur l'icône pour ajouter un graphique SmartArt</a:t>
            </a:r>
            <a:endParaRPr lang="en-US" noProof="0"/>
          </a:p>
        </p:txBody>
      </p:sp>
      <p:sp>
        <p:nvSpPr>
          <p:cNvPr id="27" name="Espace réservé du texte 18">
            <a:extLst>
              <a:ext uri="{FF2B5EF4-FFF2-40B4-BE49-F238E27FC236}">
                <a16:creationId xmlns:a16="http://schemas.microsoft.com/office/drawing/2014/main" id="{CB7B9BBB-2B07-4086-9024-DEE22312457F}"/>
              </a:ext>
            </a:extLst>
          </p:cNvPr>
          <p:cNvSpPr>
            <a:spLocks noGrp="1"/>
          </p:cNvSpPr>
          <p:nvPr>
            <p:ph type="body" sz="quarter" idx="80" hasCustomPrompt="1"/>
          </p:nvPr>
        </p:nvSpPr>
        <p:spPr>
          <a:xfrm>
            <a:off x="9509757" y="2824117"/>
            <a:ext cx="1841497" cy="1073148"/>
          </a:xfrm>
          <a:custGeom>
            <a:avLst/>
            <a:gdLst>
              <a:gd name="connsiteX0" fmla="*/ 0 w 1744470"/>
              <a:gd name="connsiteY0" fmla="*/ 0 h 1095374"/>
              <a:gd name="connsiteX1" fmla="*/ 1744470 w 1744470"/>
              <a:gd name="connsiteY1" fmla="*/ 0 h 1095374"/>
              <a:gd name="connsiteX2" fmla="*/ 1744470 w 1744470"/>
              <a:gd name="connsiteY2" fmla="*/ 1095374 h 1095374"/>
              <a:gd name="connsiteX3" fmla="*/ 0 w 1744470"/>
              <a:gd name="connsiteY3" fmla="*/ 1095374 h 1095374"/>
            </a:gdLst>
            <a:ahLst/>
            <a:cxnLst>
              <a:cxn ang="0">
                <a:pos x="connsiteX0" y="connsiteY0"/>
              </a:cxn>
              <a:cxn ang="0">
                <a:pos x="connsiteX1" y="connsiteY1"/>
              </a:cxn>
              <a:cxn ang="0">
                <a:pos x="connsiteX2" y="connsiteY2"/>
              </a:cxn>
              <a:cxn ang="0">
                <a:pos x="connsiteX3" y="connsiteY3"/>
              </a:cxn>
            </a:cxnLst>
            <a:rect l="l" t="t" r="r" b="b"/>
            <a:pathLst>
              <a:path w="1744470" h="1095374">
                <a:moveTo>
                  <a:pt x="0" y="0"/>
                </a:moveTo>
                <a:lnTo>
                  <a:pt x="1744470" y="0"/>
                </a:lnTo>
                <a:lnTo>
                  <a:pt x="1744470" y="1095374"/>
                </a:lnTo>
                <a:lnTo>
                  <a:pt x="0" y="1095374"/>
                </a:lnTo>
                <a:close/>
              </a:path>
            </a:pathLst>
          </a:custGeom>
          <a:solidFill>
            <a:srgbClr val="F5F3F8"/>
          </a:solidFill>
        </p:spPr>
        <p:txBody>
          <a:bodyPr wrap="square" lIns="0" tIns="0" rIns="0" bIns="0" numCol="1" spcCol="108000" anchor="ctr" anchorCtr="0">
            <a:noAutofit/>
          </a:bodyPr>
          <a:lstStyle>
            <a:lvl1pPr algn="ctr">
              <a:lnSpc>
                <a:spcPct val="113000"/>
              </a:lnSpc>
              <a:defRPr sz="1200">
                <a:solidFill>
                  <a:schemeClr val="tx1"/>
                </a:solidFill>
              </a:defRPr>
            </a:lvl1pPr>
            <a:lvl2pPr algn="ctr">
              <a:lnSpc>
                <a:spcPct val="113000"/>
              </a:lnSpc>
              <a:buClr>
                <a:schemeClr val="accent1"/>
              </a:buClr>
              <a:defRPr sz="1200" b="1">
                <a:solidFill>
                  <a:schemeClr val="tx1"/>
                </a:solidFill>
              </a:defRPr>
            </a:lvl2pPr>
            <a:lvl3pPr>
              <a:lnSpc>
                <a:spcPct val="113000"/>
              </a:lnSpc>
              <a:defRPr sz="1000" b="1">
                <a:solidFill>
                  <a:schemeClr val="tx1"/>
                </a:solidFill>
                <a:latin typeface="+mn-lt"/>
              </a:defRPr>
            </a:lvl3pPr>
            <a:lvl4pPr>
              <a:lnSpc>
                <a:spcPct val="113000"/>
              </a:lnSpc>
              <a:defRPr sz="1000">
                <a:solidFill>
                  <a:sysClr val="windowText" lastClr="000000"/>
                </a:solidFill>
              </a:defRPr>
            </a:lvl4pPr>
            <a:lvl5pPr>
              <a:defRPr>
                <a:solidFill>
                  <a:sysClr val="windowText" lastClr="000000"/>
                </a:solidFill>
              </a:defRPr>
            </a:lvl5pPr>
          </a:lstStyle>
          <a:p>
            <a:pPr lvl="0"/>
            <a:r>
              <a:rPr lang="en-US" noProof="0"/>
              <a:t>Lorem ipsum dolor</a:t>
            </a:r>
          </a:p>
          <a:p>
            <a:pPr lvl="0"/>
            <a:r>
              <a:rPr lang="en-US" noProof="0"/>
              <a:t>sit </a:t>
            </a:r>
            <a:r>
              <a:rPr lang="en-US" noProof="0" err="1"/>
              <a:t>amet</a:t>
            </a:r>
            <a:r>
              <a:rPr lang="en-US" noProof="0"/>
              <a:t>, </a:t>
            </a:r>
            <a:r>
              <a:rPr lang="en-US" noProof="0" err="1"/>
              <a:t>consecte</a:t>
            </a:r>
            <a:r>
              <a:rPr lang="en-US" noProof="0"/>
              <a:t>-</a:t>
            </a:r>
          </a:p>
          <a:p>
            <a:pPr lvl="0"/>
            <a:r>
              <a:rPr lang="en-US" noProof="0" err="1"/>
              <a:t>tuer</a:t>
            </a:r>
            <a:r>
              <a:rPr lang="en-US" noProof="0"/>
              <a:t> </a:t>
            </a:r>
            <a:r>
              <a:rPr lang="en-US" noProof="0" err="1"/>
              <a:t>adipiscing</a:t>
            </a:r>
            <a:endParaRPr lang="en-US" noProof="0"/>
          </a:p>
          <a:p>
            <a:pPr lvl="1"/>
            <a:r>
              <a:rPr lang="en-US" noProof="0"/>
              <a:t>Et </a:t>
            </a:r>
            <a:r>
              <a:rPr lang="en-US" noProof="0" err="1"/>
              <a:t>fuga</a:t>
            </a:r>
            <a:endParaRPr lang="en-US" noProof="0"/>
          </a:p>
        </p:txBody>
      </p:sp>
      <p:sp>
        <p:nvSpPr>
          <p:cNvPr id="35" name="Espace réservé du texte 4">
            <a:extLst>
              <a:ext uri="{FF2B5EF4-FFF2-40B4-BE49-F238E27FC236}">
                <a16:creationId xmlns:a16="http://schemas.microsoft.com/office/drawing/2014/main" id="{5C842C5C-9AC3-448B-960C-704DDA9F4EF9}"/>
              </a:ext>
            </a:extLst>
          </p:cNvPr>
          <p:cNvSpPr>
            <a:spLocks noGrp="1"/>
          </p:cNvSpPr>
          <p:nvPr>
            <p:ph type="body" sz="quarter" idx="48"/>
          </p:nvPr>
        </p:nvSpPr>
        <p:spPr>
          <a:xfrm>
            <a:off x="444974" y="1577577"/>
            <a:ext cx="2824073" cy="492443"/>
          </a:xfrm>
        </p:spPr>
        <p:txBody>
          <a:bodyPr wrap="square">
            <a:spAutoFit/>
          </a:bodyPr>
          <a:lstStyle>
            <a:lvl1pPr>
              <a:lnSpc>
                <a:spcPct val="100000"/>
              </a:lnSpc>
              <a:spcAft>
                <a:spcPts val="0"/>
              </a:spcAft>
              <a:defRPr sz="16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Click to edit Master text styles</a:t>
            </a:r>
          </a:p>
        </p:txBody>
      </p:sp>
      <p:sp>
        <p:nvSpPr>
          <p:cNvPr id="36" name="Text Placeholder 2">
            <a:extLst>
              <a:ext uri="{FF2B5EF4-FFF2-40B4-BE49-F238E27FC236}">
                <a16:creationId xmlns:a16="http://schemas.microsoft.com/office/drawing/2014/main" id="{8BD41B43-AC57-4D2B-895A-D6C42B2C6DBC}"/>
              </a:ext>
            </a:extLst>
          </p:cNvPr>
          <p:cNvSpPr>
            <a:spLocks noGrp="1"/>
          </p:cNvSpPr>
          <p:nvPr>
            <p:ph type="body" sz="quarter" idx="49"/>
          </p:nvPr>
        </p:nvSpPr>
        <p:spPr>
          <a:xfrm>
            <a:off x="442034" y="1943799"/>
            <a:ext cx="2827447" cy="4295223"/>
          </a:xfrm>
        </p:spPr>
        <p:txBody>
          <a:bodyPr/>
          <a:lstStyle>
            <a:lvl1pPr>
              <a:defRPr>
                <a:solidFill>
                  <a:schemeClr val="bg1"/>
                </a:solidFill>
              </a:defRPr>
            </a:lvl1pPr>
            <a:lvl2pPr marL="302392" indent="-302392">
              <a:buFontTx/>
              <a:buBlip>
                <a:blip r:embed="rId2"/>
              </a:buBlip>
              <a:defRPr>
                <a:solidFill>
                  <a:schemeClr val="bg1"/>
                </a:solidFill>
              </a:defRPr>
            </a:lvl2pPr>
            <a:lvl3pPr marL="609585" indent="-302392">
              <a:buFontTx/>
              <a:buBlip>
                <a:blip r:embed="rId2"/>
              </a:buBlip>
              <a:defRPr>
                <a:solidFill>
                  <a:schemeClr val="bg1"/>
                </a:solidFill>
              </a:defRPr>
            </a:lvl3pPr>
            <a:lvl4pPr marL="911977" indent="-302392">
              <a:buFontTx/>
              <a:buBlip>
                <a:blip r:embed="rId2"/>
              </a:buBlip>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7" name="Title 1">
            <a:extLst>
              <a:ext uri="{FF2B5EF4-FFF2-40B4-BE49-F238E27FC236}">
                <a16:creationId xmlns:a16="http://schemas.microsoft.com/office/drawing/2014/main" id="{41F219FC-0C17-41D8-A025-7B19D0B2C5E4}"/>
              </a:ext>
            </a:extLst>
          </p:cNvPr>
          <p:cNvSpPr>
            <a:spLocks noGrp="1"/>
          </p:cNvSpPr>
          <p:nvPr>
            <p:ph type="title"/>
          </p:nvPr>
        </p:nvSpPr>
        <p:spPr>
          <a:xfrm>
            <a:off x="441600" y="710401"/>
            <a:ext cx="2827447" cy="748247"/>
          </a:xfrm>
        </p:spPr>
        <p:txBody>
          <a:bodyPr/>
          <a:lstStyle>
            <a:lvl1pPr>
              <a:defRPr>
                <a:solidFill>
                  <a:schemeClr val="bg1"/>
                </a:solidFill>
              </a:defRPr>
            </a:lvl1pPr>
          </a:lstStyle>
          <a:p>
            <a:r>
              <a:rPr lang="en-US"/>
              <a:t>Click to edit Master title style</a:t>
            </a:r>
          </a:p>
        </p:txBody>
      </p:sp>
      <p:sp>
        <p:nvSpPr>
          <p:cNvPr id="38" name="Espace réservé du texte 5">
            <a:extLst>
              <a:ext uri="{FF2B5EF4-FFF2-40B4-BE49-F238E27FC236}">
                <a16:creationId xmlns:a16="http://schemas.microsoft.com/office/drawing/2014/main" id="{F0A95EBF-507C-4A4F-B6AB-97F42EE2FA1D}"/>
              </a:ext>
            </a:extLst>
          </p:cNvPr>
          <p:cNvSpPr>
            <a:spLocks noGrp="1"/>
          </p:cNvSpPr>
          <p:nvPr>
            <p:ph type="body" sz="quarter" idx="18"/>
          </p:nvPr>
        </p:nvSpPr>
        <p:spPr>
          <a:xfrm>
            <a:off x="4033427" y="425183"/>
            <a:ext cx="7715547"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en-US" noProof="0"/>
              <a:t>Click to edit Master text styles</a:t>
            </a:r>
          </a:p>
        </p:txBody>
      </p:sp>
      <p:grpSp>
        <p:nvGrpSpPr>
          <p:cNvPr id="39" name="Graphique 7">
            <a:extLst>
              <a:ext uri="{FF2B5EF4-FFF2-40B4-BE49-F238E27FC236}">
                <a16:creationId xmlns:a16="http://schemas.microsoft.com/office/drawing/2014/main" id="{C27C04FF-DE6C-4072-8BF4-5EC4DDBD662B}"/>
              </a:ext>
            </a:extLst>
          </p:cNvPr>
          <p:cNvGrpSpPr>
            <a:grpSpLocks noChangeAspect="1"/>
          </p:cNvGrpSpPr>
          <p:nvPr userDrawn="1"/>
        </p:nvGrpSpPr>
        <p:grpSpPr>
          <a:xfrm>
            <a:off x="442166" y="6329527"/>
            <a:ext cx="1071853" cy="275084"/>
            <a:chOff x="4768103" y="-471733"/>
            <a:chExt cx="744723" cy="191124"/>
          </a:xfrm>
          <a:solidFill>
            <a:schemeClr val="bg1"/>
          </a:solidFill>
        </p:grpSpPr>
        <p:sp>
          <p:nvSpPr>
            <p:cNvPr id="40" name="Forme libre : forme 9">
              <a:extLst>
                <a:ext uri="{FF2B5EF4-FFF2-40B4-BE49-F238E27FC236}">
                  <a16:creationId xmlns:a16="http://schemas.microsoft.com/office/drawing/2014/main" id="{212E5D6A-36AC-4C11-B9FC-882015D3F3E8}"/>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grpFill/>
            <a:ln w="7833" cap="flat">
              <a:noFill/>
              <a:prstDash val="solid"/>
              <a:round/>
            </a:ln>
          </p:spPr>
          <p:txBody>
            <a:bodyPr rtlCol="0" anchor="ctr"/>
            <a:lstStyle/>
            <a:p>
              <a:endParaRPr lang="fr-FR" sz="2400"/>
            </a:p>
          </p:txBody>
        </p:sp>
        <p:sp>
          <p:nvSpPr>
            <p:cNvPr id="41" name="Forme libre : forme 10">
              <a:extLst>
                <a:ext uri="{FF2B5EF4-FFF2-40B4-BE49-F238E27FC236}">
                  <a16:creationId xmlns:a16="http://schemas.microsoft.com/office/drawing/2014/main" id="{D6348C0A-6CEA-4E8E-B679-84C9BC1345CF}"/>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grpFill/>
            <a:ln w="7833" cap="flat">
              <a:noFill/>
              <a:prstDash val="solid"/>
              <a:round/>
            </a:ln>
          </p:spPr>
          <p:txBody>
            <a:bodyPr rtlCol="0" anchor="ctr"/>
            <a:lstStyle/>
            <a:p>
              <a:endParaRPr lang="fr-FR" sz="2400">
                <a:solidFill>
                  <a:schemeClr val="accent2"/>
                </a:solidFill>
              </a:endParaRPr>
            </a:p>
          </p:txBody>
        </p:sp>
        <p:sp>
          <p:nvSpPr>
            <p:cNvPr id="42" name="Forme libre : forme 11">
              <a:extLst>
                <a:ext uri="{FF2B5EF4-FFF2-40B4-BE49-F238E27FC236}">
                  <a16:creationId xmlns:a16="http://schemas.microsoft.com/office/drawing/2014/main" id="{3CB09C3A-78E1-4A35-9F27-91D8336A84CB}"/>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grpFill/>
            <a:ln w="7833" cap="flat">
              <a:noFill/>
              <a:prstDash val="solid"/>
              <a:round/>
            </a:ln>
          </p:spPr>
          <p:txBody>
            <a:bodyPr rtlCol="0" anchor="ctr"/>
            <a:lstStyle/>
            <a:p>
              <a:endParaRPr lang="fr-FR" sz="2400"/>
            </a:p>
          </p:txBody>
        </p:sp>
      </p:grpSp>
    </p:spTree>
    <p:extLst>
      <p:ext uri="{BB962C8B-B14F-4D97-AF65-F5344CB8AC3E}">
        <p14:creationId xmlns:p14="http://schemas.microsoft.com/office/powerpoint/2010/main" val="1162998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1_Table">
    <p:bg>
      <p:bgPr>
        <a:solidFill>
          <a:srgbClr val="F5F3F8"/>
        </a:solidFill>
        <a:effectLst/>
      </p:bgPr>
    </p:bg>
    <p:spTree>
      <p:nvGrpSpPr>
        <p:cNvPr id="1" name=""/>
        <p:cNvGrpSpPr/>
        <p:nvPr/>
      </p:nvGrpSpPr>
      <p:grpSpPr>
        <a:xfrm>
          <a:off x="0" y="0"/>
          <a:ext cx="0" cy="0"/>
          <a:chOff x="0" y="0"/>
          <a:chExt cx="0" cy="0"/>
        </a:xfrm>
      </p:grpSpPr>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14" name="Table Placeholder 3">
            <a:extLst>
              <a:ext uri="{FF2B5EF4-FFF2-40B4-BE49-F238E27FC236}">
                <a16:creationId xmlns:a16="http://schemas.microsoft.com/office/drawing/2014/main" id="{828EDE46-3F40-4CF0-8732-22A2312E12B6}"/>
              </a:ext>
            </a:extLst>
          </p:cNvPr>
          <p:cNvSpPr>
            <a:spLocks noGrp="1"/>
          </p:cNvSpPr>
          <p:nvPr>
            <p:ph type="tbl" sz="quarter" idx="23"/>
          </p:nvPr>
        </p:nvSpPr>
        <p:spPr>
          <a:xfrm>
            <a:off x="441384" y="1942730"/>
            <a:ext cx="11304000" cy="4296292"/>
          </a:xfrm>
        </p:spPr>
        <p:txBody>
          <a:bodyPr anchor="ctr"/>
          <a:lstStyle>
            <a:lvl1pPr algn="ctr">
              <a:defRPr/>
            </a:lvl1pPr>
          </a:lstStyle>
          <a:p>
            <a:r>
              <a:rPr lang="en-US"/>
              <a:t>Click icon to add table</a:t>
            </a:r>
          </a:p>
        </p:txBody>
      </p:sp>
      <p:sp>
        <p:nvSpPr>
          <p:cNvPr id="8" name="Espace réservé du texte 5">
            <a:extLst>
              <a:ext uri="{FF2B5EF4-FFF2-40B4-BE49-F238E27FC236}">
                <a16:creationId xmlns:a16="http://schemas.microsoft.com/office/drawing/2014/main" id="{D46BD89B-81DC-413F-95C7-44BCE7D89F2B}"/>
              </a:ext>
            </a:extLst>
          </p:cNvPr>
          <p:cNvSpPr>
            <a:spLocks noGrp="1"/>
          </p:cNvSpPr>
          <p:nvPr>
            <p:ph type="body" sz="quarter" idx="18"/>
          </p:nvPr>
        </p:nvSpPr>
        <p:spPr>
          <a:xfrm>
            <a:off x="444973" y="425183"/>
            <a:ext cx="11304000"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en-US" noProof="0"/>
              <a:t>Click to edit Master text styles</a:t>
            </a:r>
          </a:p>
        </p:txBody>
      </p:sp>
      <p:sp>
        <p:nvSpPr>
          <p:cNvPr id="15" name="Espace réservé du texte 4">
            <a:extLst>
              <a:ext uri="{FF2B5EF4-FFF2-40B4-BE49-F238E27FC236}">
                <a16:creationId xmlns:a16="http://schemas.microsoft.com/office/drawing/2014/main" id="{B46DC04F-F549-4DDB-B1AB-2032A0ED3E12}"/>
              </a:ext>
            </a:extLst>
          </p:cNvPr>
          <p:cNvSpPr>
            <a:spLocks noGrp="1"/>
          </p:cNvSpPr>
          <p:nvPr>
            <p:ph type="body" sz="quarter" idx="22"/>
          </p:nvPr>
        </p:nvSpPr>
        <p:spPr>
          <a:xfrm>
            <a:off x="444973" y="1577578"/>
            <a:ext cx="11304000" cy="246221"/>
          </a:xfrm>
        </p:spPr>
        <p:txBody>
          <a:bodyPr wrap="square">
            <a:spAutoFit/>
          </a:bodyPr>
          <a:lstStyle>
            <a:lvl1pPr>
              <a:lnSpc>
                <a:spcPct val="100000"/>
              </a:lnSpc>
              <a:spcAft>
                <a:spcPts val="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Click to edit Master text styles</a:t>
            </a:r>
          </a:p>
        </p:txBody>
      </p:sp>
      <p:sp>
        <p:nvSpPr>
          <p:cNvPr id="3" name="Title 2">
            <a:extLst>
              <a:ext uri="{FF2B5EF4-FFF2-40B4-BE49-F238E27FC236}">
                <a16:creationId xmlns:a16="http://schemas.microsoft.com/office/drawing/2014/main" id="{22A467E3-1BB0-45A9-9E32-33434B3E379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67942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7.xml><?xml version="1.0" encoding="utf-8"?>
<p:sldLayout xmlns:a="http://schemas.openxmlformats.org/drawingml/2006/main" xmlns:r="http://schemas.openxmlformats.org/officeDocument/2006/relationships" xmlns:p="http://schemas.openxmlformats.org/presentationml/2006/main" showMasterSp="0" preserve="1" userDrawn="1">
  <p:cSld name="1_End slide">
    <p:bg>
      <p:bgPr>
        <a:solidFill>
          <a:srgbClr val="23004C"/>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984036"/>
            <a:ext cx="9144000" cy="889928"/>
          </a:xfrm>
        </p:spPr>
        <p:txBody>
          <a:bodyPr anchor="ctr">
            <a:normAutofit/>
          </a:bodyPr>
          <a:lstStyle>
            <a:lvl1pPr algn="ctr">
              <a:defRPr sz="5333">
                <a:solidFill>
                  <a:schemeClr val="bg2"/>
                </a:solidFill>
              </a:defRPr>
            </a:lvl1pPr>
          </a:lstStyle>
          <a:p>
            <a:r>
              <a:rPr lang="en-US" noProof="0"/>
              <a:t>Thank you</a:t>
            </a:r>
          </a:p>
        </p:txBody>
      </p:sp>
      <p:sp>
        <p:nvSpPr>
          <p:cNvPr id="19" name="Espace réservé du graphique SmartArt 18">
            <a:extLst>
              <a:ext uri="{FF2B5EF4-FFF2-40B4-BE49-F238E27FC236}">
                <a16:creationId xmlns:a16="http://schemas.microsoft.com/office/drawing/2014/main" id="{B25D5AC7-4546-4A74-B36B-BA1B41C598C1}"/>
              </a:ext>
            </a:extLst>
          </p:cNvPr>
          <p:cNvSpPr>
            <a:spLocks noGrp="1" noChangeAspect="1"/>
          </p:cNvSpPr>
          <p:nvPr>
            <p:ph type="dgm" sz="quarter" idx="13"/>
          </p:nvPr>
        </p:nvSpPr>
        <p:spPr>
          <a:xfrm>
            <a:off x="6011445" y="4346936"/>
            <a:ext cx="169113" cy="167915"/>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bg1"/>
          </a:solidFill>
        </p:spPr>
        <p:txBody>
          <a:bodyPr wrap="square">
            <a:noAutofit/>
          </a:bodyPr>
          <a:lstStyle>
            <a:lvl1pPr>
              <a:defRPr>
                <a:noFill/>
              </a:defRPr>
            </a:lvl1pPr>
          </a:lstStyle>
          <a:p>
            <a:r>
              <a:rPr lang="en-US" noProof="0"/>
              <a:t>Click icon to add SmartArt graphic</a:t>
            </a:r>
          </a:p>
        </p:txBody>
      </p:sp>
      <p:sp>
        <p:nvSpPr>
          <p:cNvPr id="20" name="Espace réservé du graphique SmartArt 19">
            <a:extLst>
              <a:ext uri="{FF2B5EF4-FFF2-40B4-BE49-F238E27FC236}">
                <a16:creationId xmlns:a16="http://schemas.microsoft.com/office/drawing/2014/main" id="{FE783EC5-36F3-4916-B0D5-15355CAD8B2D}"/>
              </a:ext>
            </a:extLst>
          </p:cNvPr>
          <p:cNvSpPr>
            <a:spLocks noGrp="1" noChangeAspect="1"/>
          </p:cNvSpPr>
          <p:nvPr>
            <p:ph type="dgm" sz="quarter" idx="14"/>
          </p:nvPr>
        </p:nvSpPr>
        <p:spPr>
          <a:xfrm>
            <a:off x="6011445" y="2362265"/>
            <a:ext cx="169113" cy="167915"/>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bg1"/>
          </a:solidFill>
        </p:spPr>
        <p:txBody>
          <a:bodyPr wrap="square">
            <a:noAutofit/>
          </a:bodyPr>
          <a:lstStyle>
            <a:lvl1pPr>
              <a:defRPr>
                <a:noFill/>
              </a:defRPr>
            </a:lvl1pPr>
          </a:lstStyle>
          <a:p>
            <a:r>
              <a:rPr lang="en-US" noProof="0"/>
              <a:t>Click icon to add SmartArt graphic</a:t>
            </a:r>
          </a:p>
        </p:txBody>
      </p:sp>
      <p:sp>
        <p:nvSpPr>
          <p:cNvPr id="18" name="Forme libre : forme 9">
            <a:extLst>
              <a:ext uri="{FF2B5EF4-FFF2-40B4-BE49-F238E27FC236}">
                <a16:creationId xmlns:a16="http://schemas.microsoft.com/office/drawing/2014/main" id="{9BDDF620-0779-479D-AEB4-C14EF8564C01}"/>
              </a:ext>
            </a:extLst>
          </p:cNvPr>
          <p:cNvSpPr>
            <a:spLocks noChangeAspect="1"/>
          </p:cNvSpPr>
          <p:nvPr userDrawn="1"/>
        </p:nvSpPr>
        <p:spPr>
          <a:xfrm>
            <a:off x="5559496" y="6014679"/>
            <a:ext cx="1073008" cy="273600"/>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bg1"/>
          </a:solidFill>
          <a:ln w="7833" cap="flat">
            <a:noFill/>
            <a:prstDash val="solid"/>
            <a:round/>
          </a:ln>
        </p:spPr>
        <p:txBody>
          <a:bodyPr rtlCol="0" anchor="ctr"/>
          <a:lstStyle/>
          <a:p>
            <a:endParaRPr lang="en-US" sz="2400" noProof="0"/>
          </a:p>
        </p:txBody>
      </p:sp>
      <p:grpSp>
        <p:nvGrpSpPr>
          <p:cNvPr id="21" name="Graphique 7">
            <a:extLst>
              <a:ext uri="{FF2B5EF4-FFF2-40B4-BE49-F238E27FC236}">
                <a16:creationId xmlns:a16="http://schemas.microsoft.com/office/drawing/2014/main" id="{CCF15C7E-6A99-4286-A9D8-5CFB7F6C2F2D}"/>
              </a:ext>
            </a:extLst>
          </p:cNvPr>
          <p:cNvGrpSpPr>
            <a:grpSpLocks noChangeAspect="1"/>
          </p:cNvGrpSpPr>
          <p:nvPr userDrawn="1"/>
        </p:nvGrpSpPr>
        <p:grpSpPr>
          <a:xfrm>
            <a:off x="5560063" y="6013890"/>
            <a:ext cx="1071853" cy="275084"/>
            <a:chOff x="4768103" y="-471733"/>
            <a:chExt cx="744723" cy="191124"/>
          </a:xfrm>
          <a:solidFill>
            <a:schemeClr val="bg1"/>
          </a:solidFill>
        </p:grpSpPr>
        <p:sp>
          <p:nvSpPr>
            <p:cNvPr id="22" name="Forme libre : forme 9">
              <a:extLst>
                <a:ext uri="{FF2B5EF4-FFF2-40B4-BE49-F238E27FC236}">
                  <a16:creationId xmlns:a16="http://schemas.microsoft.com/office/drawing/2014/main" id="{6694094C-70CE-4AC8-A396-70F4CAC44E42}"/>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grpFill/>
            <a:ln w="7833" cap="flat">
              <a:noFill/>
              <a:prstDash val="solid"/>
              <a:round/>
            </a:ln>
          </p:spPr>
          <p:txBody>
            <a:bodyPr rtlCol="0" anchor="ctr"/>
            <a:lstStyle/>
            <a:p>
              <a:endParaRPr lang="fr-FR" sz="2400"/>
            </a:p>
          </p:txBody>
        </p:sp>
        <p:sp>
          <p:nvSpPr>
            <p:cNvPr id="23" name="Forme libre : forme 10">
              <a:extLst>
                <a:ext uri="{FF2B5EF4-FFF2-40B4-BE49-F238E27FC236}">
                  <a16:creationId xmlns:a16="http://schemas.microsoft.com/office/drawing/2014/main" id="{F0CC9C0D-B090-476A-A414-384A1818254E}"/>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grpFill/>
            <a:ln w="7833" cap="flat">
              <a:noFill/>
              <a:prstDash val="solid"/>
              <a:round/>
            </a:ln>
          </p:spPr>
          <p:txBody>
            <a:bodyPr rtlCol="0" anchor="ctr"/>
            <a:lstStyle/>
            <a:p>
              <a:endParaRPr lang="fr-FR" sz="2400">
                <a:solidFill>
                  <a:schemeClr val="accent2"/>
                </a:solidFill>
              </a:endParaRPr>
            </a:p>
          </p:txBody>
        </p:sp>
        <p:sp>
          <p:nvSpPr>
            <p:cNvPr id="24" name="Forme libre : forme 11">
              <a:extLst>
                <a:ext uri="{FF2B5EF4-FFF2-40B4-BE49-F238E27FC236}">
                  <a16:creationId xmlns:a16="http://schemas.microsoft.com/office/drawing/2014/main" id="{6DE4ADDB-0CA9-4651-BF0C-18EF0C881B3A}"/>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grpFill/>
            <a:ln w="7833" cap="flat">
              <a:noFill/>
              <a:prstDash val="solid"/>
              <a:round/>
            </a:ln>
          </p:spPr>
          <p:txBody>
            <a:bodyPr rtlCol="0" anchor="ctr"/>
            <a:lstStyle/>
            <a:p>
              <a:endParaRPr lang="fr-FR" sz="2400"/>
            </a:p>
          </p:txBody>
        </p:sp>
      </p:grpSp>
    </p:spTree>
    <p:extLst>
      <p:ext uri="{BB962C8B-B14F-4D97-AF65-F5344CB8AC3E}">
        <p14:creationId xmlns:p14="http://schemas.microsoft.com/office/powerpoint/2010/main" val="3074701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8.xml><?xml version="1.0" encoding="utf-8"?>
<p:sldLayout xmlns:a="http://schemas.openxmlformats.org/drawingml/2006/main" xmlns:r="http://schemas.openxmlformats.org/officeDocument/2006/relationships" xmlns:p="http://schemas.openxmlformats.org/presentationml/2006/main" showMasterSp="0" userDrawn="1">
  <p:cSld name="10.Cover_Back">
    <p:bg>
      <p:bgPr>
        <a:solidFill>
          <a:srgbClr val="23004C"/>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984036"/>
            <a:ext cx="9144000" cy="889928"/>
          </a:xfrm>
        </p:spPr>
        <p:txBody>
          <a:bodyPr anchor="ctr">
            <a:normAutofit/>
          </a:bodyPr>
          <a:lstStyle>
            <a:lvl1pPr algn="ctr">
              <a:defRPr sz="5333">
                <a:solidFill>
                  <a:schemeClr val="bg2"/>
                </a:solidFill>
              </a:defRPr>
            </a:lvl1pPr>
          </a:lstStyle>
          <a:p>
            <a:r>
              <a:rPr lang="en-US" noProof="0"/>
              <a:t>Thank you</a:t>
            </a:r>
          </a:p>
        </p:txBody>
      </p:sp>
      <p:pic>
        <p:nvPicPr>
          <p:cNvPr id="14" name="Graphique 13">
            <a:extLst>
              <a:ext uri="{FF2B5EF4-FFF2-40B4-BE49-F238E27FC236}">
                <a16:creationId xmlns:a16="http://schemas.microsoft.com/office/drawing/2014/main" id="{04203E6E-75E4-45E4-AF05-51E86DA0080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598571" y="6035600"/>
            <a:ext cx="994856" cy="254848"/>
          </a:xfrm>
          <a:prstGeom prst="rect">
            <a:avLst/>
          </a:prstGeom>
        </p:spPr>
      </p:pic>
      <p:sp>
        <p:nvSpPr>
          <p:cNvPr id="19" name="Espace réservé du graphique SmartArt 18">
            <a:extLst>
              <a:ext uri="{FF2B5EF4-FFF2-40B4-BE49-F238E27FC236}">
                <a16:creationId xmlns:a16="http://schemas.microsoft.com/office/drawing/2014/main" id="{B25D5AC7-4546-4A74-B36B-BA1B41C598C1}"/>
              </a:ext>
            </a:extLst>
          </p:cNvPr>
          <p:cNvSpPr>
            <a:spLocks noGrp="1" noChangeAspect="1"/>
          </p:cNvSpPr>
          <p:nvPr>
            <p:ph type="dgm" sz="quarter" idx="13"/>
          </p:nvPr>
        </p:nvSpPr>
        <p:spPr>
          <a:xfrm>
            <a:off x="6011445" y="4346936"/>
            <a:ext cx="169113" cy="167915"/>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bg1"/>
          </a:solidFill>
        </p:spPr>
        <p:txBody>
          <a:bodyPr wrap="square">
            <a:noAutofit/>
          </a:bodyPr>
          <a:lstStyle>
            <a:lvl1pPr>
              <a:defRPr>
                <a:noFill/>
              </a:defRPr>
            </a:lvl1pPr>
          </a:lstStyle>
          <a:p>
            <a:r>
              <a:rPr lang="fr-FR" noProof="0"/>
              <a:t>Cliquez sur l'icône pour ajouter un graphique SmartArt</a:t>
            </a:r>
            <a:endParaRPr lang="en-US" noProof="0"/>
          </a:p>
        </p:txBody>
      </p:sp>
      <p:sp>
        <p:nvSpPr>
          <p:cNvPr id="20" name="Espace réservé du graphique SmartArt 19">
            <a:extLst>
              <a:ext uri="{FF2B5EF4-FFF2-40B4-BE49-F238E27FC236}">
                <a16:creationId xmlns:a16="http://schemas.microsoft.com/office/drawing/2014/main" id="{FE783EC5-36F3-4916-B0D5-15355CAD8B2D}"/>
              </a:ext>
            </a:extLst>
          </p:cNvPr>
          <p:cNvSpPr>
            <a:spLocks noGrp="1" noChangeAspect="1"/>
          </p:cNvSpPr>
          <p:nvPr>
            <p:ph type="dgm" sz="quarter" idx="14"/>
          </p:nvPr>
        </p:nvSpPr>
        <p:spPr>
          <a:xfrm>
            <a:off x="6011445" y="2362265"/>
            <a:ext cx="169113" cy="167915"/>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bg1"/>
          </a:solidFill>
        </p:spPr>
        <p:txBody>
          <a:bodyPr wrap="square">
            <a:noAutofit/>
          </a:bodyPr>
          <a:lstStyle>
            <a:lvl1pPr>
              <a:defRPr>
                <a:noFill/>
              </a:defRPr>
            </a:lvl1pPr>
          </a:lstStyle>
          <a:p>
            <a:r>
              <a:rPr lang="fr-FR" noProof="0"/>
              <a:t>Cliquez sur l'icône pour ajouter un graphique SmartArt</a:t>
            </a:r>
            <a:endParaRPr lang="en-US" noProof="0"/>
          </a:p>
        </p:txBody>
      </p:sp>
    </p:spTree>
    <p:extLst>
      <p:ext uri="{BB962C8B-B14F-4D97-AF65-F5344CB8AC3E}">
        <p14:creationId xmlns:p14="http://schemas.microsoft.com/office/powerpoint/2010/main" val="2946119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9.xml><?xml version="1.0" encoding="utf-8"?>
<p:sldLayout xmlns:a="http://schemas.openxmlformats.org/drawingml/2006/main" xmlns:r="http://schemas.openxmlformats.org/officeDocument/2006/relationships" xmlns:p="http://schemas.openxmlformats.org/presentationml/2006/main" userDrawn="1">
  <p:cSld name="ONE COLUMN TEX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998400" y="1330125"/>
            <a:ext cx="10195200" cy="4978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itle 2"/>
          <p:cNvSpPr>
            <a:spLocks noGrp="1"/>
          </p:cNvSpPr>
          <p:nvPr>
            <p:ph type="title" hasCustomPrompt="1"/>
          </p:nvPr>
        </p:nvSpPr>
        <p:spPr/>
        <p:txBody>
          <a:bodyPr/>
          <a:lstStyle>
            <a:lvl1pPr>
              <a:defRPr/>
            </a:lvl1pPr>
          </a:lstStyle>
          <a:p>
            <a:r>
              <a:rPr lang="en-US"/>
              <a:t>One Column</a:t>
            </a:r>
            <a:endParaRPr lang="en-GB"/>
          </a:p>
        </p:txBody>
      </p:sp>
      <p:sp>
        <p:nvSpPr>
          <p:cNvPr id="4" name="Slide Number Placeholder 4">
            <a:extLst>
              <a:ext uri="{FF2B5EF4-FFF2-40B4-BE49-F238E27FC236}">
                <a16:creationId xmlns:a16="http://schemas.microsoft.com/office/drawing/2014/main" id="{562CF6F7-2162-196D-5CF4-17FB5CBCF2DF}"/>
              </a:ext>
            </a:extLst>
          </p:cNvPr>
          <p:cNvSpPr>
            <a:spLocks noGrp="1"/>
          </p:cNvSpPr>
          <p:nvPr>
            <p:ph type="sldNum" sz="quarter" idx="17"/>
          </p:nvPr>
        </p:nvSpPr>
        <p:spPr>
          <a:xfrm>
            <a:off x="623887" y="6400192"/>
            <a:ext cx="601598" cy="216000"/>
          </a:xfrm>
        </p:spPr>
        <p:txBody>
          <a:bodyPr/>
          <a:lstStyle>
            <a:lvl1pPr>
              <a:defRPr>
                <a:solidFill>
                  <a:schemeClr val="bg1">
                    <a:lumMod val="95000"/>
                  </a:schemeClr>
                </a:solidFill>
              </a:defRPr>
            </a:lvl1pPr>
          </a:lstStyle>
          <a:p>
            <a:fld id="{416F211E-B70F-483B-9812-4267071FCACC}" type="slidenum">
              <a:rPr lang="en-GB" smtClean="0"/>
              <a:pPr/>
              <a:t>‹#›</a:t>
            </a:fld>
            <a:endParaRPr lang="en-GB"/>
          </a:p>
        </p:txBody>
      </p:sp>
      <p:sp>
        <p:nvSpPr>
          <p:cNvPr id="2" name="TextBox 1">
            <a:extLst>
              <a:ext uri="{FF2B5EF4-FFF2-40B4-BE49-F238E27FC236}">
                <a16:creationId xmlns:a16="http://schemas.microsoft.com/office/drawing/2014/main" id="{A9DB6AC3-EC2C-011C-C9DF-0169DF888F82}"/>
              </a:ext>
            </a:extLst>
          </p:cNvPr>
          <p:cNvSpPr txBox="1"/>
          <p:nvPr userDrawn="1"/>
        </p:nvSpPr>
        <p:spPr>
          <a:xfrm>
            <a:off x="11086214" y="21267"/>
            <a:ext cx="1091606" cy="369332"/>
          </a:xfrm>
          <a:prstGeom prst="rect">
            <a:avLst/>
          </a:prstGeom>
          <a:noFill/>
        </p:spPr>
        <p:txBody>
          <a:bodyPr wrap="square" rtlCol="0">
            <a:spAutoFit/>
          </a:bodyPr>
          <a:lstStyle/>
          <a:p>
            <a:pPr algn="ctr"/>
            <a:r>
              <a:rPr lang="en-GB">
                <a:solidFill>
                  <a:srgbClr val="FF0000"/>
                </a:solidFill>
              </a:rPr>
              <a:t>DRAFT</a:t>
            </a:r>
          </a:p>
        </p:txBody>
      </p:sp>
    </p:spTree>
    <p:extLst>
      <p:ext uri="{BB962C8B-B14F-4D97-AF65-F5344CB8AC3E}">
        <p14:creationId xmlns:p14="http://schemas.microsoft.com/office/powerpoint/2010/main" val="26882343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2_Title and Content">
    <p:bg>
      <p:bgPr>
        <a:solidFill>
          <a:schemeClr val="bg1"/>
        </a:solidFill>
        <a:effectLst/>
      </p:bgPr>
    </p:bg>
    <p:spTree>
      <p:nvGrpSpPr>
        <p:cNvPr id="1" name=""/>
        <p:cNvGrpSpPr/>
        <p:nvPr/>
      </p:nvGrpSpPr>
      <p:grpSpPr>
        <a:xfrm>
          <a:off x="0" y="0"/>
          <a:ext cx="0" cy="0"/>
          <a:chOff x="0" y="0"/>
          <a:chExt cx="0" cy="0"/>
        </a:xfrm>
      </p:grpSpPr>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p:txBody>
          <a:bodyPr/>
          <a:lstStyle/>
          <a:p>
            <a:endParaRPr lang="en-US" noProof="0"/>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7" name="Espace réservé du texte 5">
            <a:extLst>
              <a:ext uri="{FF2B5EF4-FFF2-40B4-BE49-F238E27FC236}">
                <a16:creationId xmlns:a16="http://schemas.microsoft.com/office/drawing/2014/main" id="{3FC96125-BC0F-469E-BA75-F4F2916D5028}"/>
              </a:ext>
            </a:extLst>
          </p:cNvPr>
          <p:cNvSpPr>
            <a:spLocks noGrp="1"/>
          </p:cNvSpPr>
          <p:nvPr>
            <p:ph type="body" sz="quarter" idx="18"/>
          </p:nvPr>
        </p:nvSpPr>
        <p:spPr>
          <a:xfrm>
            <a:off x="444973" y="425183"/>
            <a:ext cx="11304000"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en-US" noProof="0"/>
              <a:t>Click to edit Master text styles</a:t>
            </a:r>
          </a:p>
        </p:txBody>
      </p:sp>
      <p:sp>
        <p:nvSpPr>
          <p:cNvPr id="3" name="Text Placeholder 2">
            <a:extLst>
              <a:ext uri="{FF2B5EF4-FFF2-40B4-BE49-F238E27FC236}">
                <a16:creationId xmlns:a16="http://schemas.microsoft.com/office/drawing/2014/main" id="{D0E56171-4788-4B4A-B8DB-98CB348C66F3}"/>
              </a:ext>
            </a:extLst>
          </p:cNvPr>
          <p:cNvSpPr>
            <a:spLocks noGrp="1"/>
          </p:cNvSpPr>
          <p:nvPr>
            <p:ph type="body" sz="quarter" idx="21"/>
          </p:nvPr>
        </p:nvSpPr>
        <p:spPr>
          <a:xfrm>
            <a:off x="442033" y="1943799"/>
            <a:ext cx="11304000" cy="42952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Espace réservé du texte 4">
            <a:extLst>
              <a:ext uri="{FF2B5EF4-FFF2-40B4-BE49-F238E27FC236}">
                <a16:creationId xmlns:a16="http://schemas.microsoft.com/office/drawing/2014/main" id="{E214CB94-27AF-41B7-A363-829DCFEBE7A6}"/>
              </a:ext>
            </a:extLst>
          </p:cNvPr>
          <p:cNvSpPr>
            <a:spLocks noGrp="1"/>
          </p:cNvSpPr>
          <p:nvPr>
            <p:ph type="body" sz="quarter" idx="22"/>
          </p:nvPr>
        </p:nvSpPr>
        <p:spPr>
          <a:xfrm>
            <a:off x="444973" y="1577578"/>
            <a:ext cx="11304000" cy="246221"/>
          </a:xfrm>
        </p:spPr>
        <p:txBody>
          <a:bodyPr wrap="square">
            <a:spAutoFit/>
          </a:bodyPr>
          <a:lstStyle>
            <a:lvl1pPr>
              <a:lnSpc>
                <a:spcPct val="100000"/>
              </a:lnSpc>
              <a:spcAft>
                <a:spcPts val="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Click to edit Master text styles</a:t>
            </a:r>
          </a:p>
        </p:txBody>
      </p:sp>
      <p:sp>
        <p:nvSpPr>
          <p:cNvPr id="2" name="Title 1">
            <a:extLst>
              <a:ext uri="{FF2B5EF4-FFF2-40B4-BE49-F238E27FC236}">
                <a16:creationId xmlns:a16="http://schemas.microsoft.com/office/drawing/2014/main" id="{397577A6-F24A-4B6D-B7E1-FB31180BD644}"/>
              </a:ext>
            </a:extLst>
          </p:cNvPr>
          <p:cNvSpPr>
            <a:spLocks noGrp="1"/>
          </p:cNvSpPr>
          <p:nvPr>
            <p:ph type="title"/>
          </p:nvPr>
        </p:nvSpPr>
        <p:spPr/>
        <p:txBody>
          <a:bodyPr/>
          <a:lstStyle/>
          <a:p>
            <a:r>
              <a:rPr lang="en-US"/>
              <a:t>Click to edit Master title style</a:t>
            </a:r>
          </a:p>
        </p:txBody>
      </p:sp>
      <p:sp>
        <p:nvSpPr>
          <p:cNvPr id="4" name="TextBox 3">
            <a:extLst>
              <a:ext uri="{FF2B5EF4-FFF2-40B4-BE49-F238E27FC236}">
                <a16:creationId xmlns:a16="http://schemas.microsoft.com/office/drawing/2014/main" id="{70783E4F-6787-048A-C8A9-2D3A5CB2EBF7}"/>
              </a:ext>
            </a:extLst>
          </p:cNvPr>
          <p:cNvSpPr txBox="1"/>
          <p:nvPr userDrawn="1"/>
        </p:nvSpPr>
        <p:spPr>
          <a:xfrm>
            <a:off x="11086214" y="21267"/>
            <a:ext cx="1091606" cy="369332"/>
          </a:xfrm>
          <a:prstGeom prst="rect">
            <a:avLst/>
          </a:prstGeom>
          <a:noFill/>
        </p:spPr>
        <p:txBody>
          <a:bodyPr wrap="square" rtlCol="0">
            <a:spAutoFit/>
          </a:bodyPr>
          <a:lstStyle/>
          <a:p>
            <a:pPr algn="ctr"/>
            <a:r>
              <a:rPr lang="en-GB">
                <a:solidFill>
                  <a:srgbClr val="FF0000"/>
                </a:solidFill>
              </a:rPr>
              <a:t>DRAFT</a:t>
            </a:r>
          </a:p>
        </p:txBody>
      </p:sp>
    </p:spTree>
    <p:extLst>
      <p:ext uri="{BB962C8B-B14F-4D97-AF65-F5344CB8AC3E}">
        <p14:creationId xmlns:p14="http://schemas.microsoft.com/office/powerpoint/2010/main" val="1671690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0.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33821-7F6E-47FF-89CD-D057DAFB6B1F}"/>
              </a:ext>
            </a:extLst>
          </p:cNvPr>
          <p:cNvSpPr>
            <a:spLocks noGrp="1"/>
          </p:cNvSpPr>
          <p:nvPr>
            <p:ph type="title"/>
          </p:nvPr>
        </p:nvSpPr>
        <p:spPr/>
        <p:txBody>
          <a:bodyPr>
            <a:normAutofit/>
          </a:bodyPr>
          <a:lstStyle>
            <a:lvl1pPr>
              <a:defRPr sz="2400"/>
            </a:lvl1pPr>
          </a:lstStyle>
          <a:p>
            <a:r>
              <a:rPr lang="en-US"/>
              <a:t>Click to edit Master title style</a:t>
            </a:r>
            <a:endParaRPr lang="en-GB"/>
          </a:p>
        </p:txBody>
      </p:sp>
      <p:sp>
        <p:nvSpPr>
          <p:cNvPr id="3" name="TextBox 2">
            <a:extLst>
              <a:ext uri="{FF2B5EF4-FFF2-40B4-BE49-F238E27FC236}">
                <a16:creationId xmlns:a16="http://schemas.microsoft.com/office/drawing/2014/main" id="{5C387502-43DD-A44D-849E-3D8801E1F350}"/>
              </a:ext>
            </a:extLst>
          </p:cNvPr>
          <p:cNvSpPr txBox="1"/>
          <p:nvPr userDrawn="1"/>
        </p:nvSpPr>
        <p:spPr>
          <a:xfrm>
            <a:off x="11086214" y="21267"/>
            <a:ext cx="1091606" cy="369332"/>
          </a:xfrm>
          <a:prstGeom prst="rect">
            <a:avLst/>
          </a:prstGeom>
          <a:noFill/>
        </p:spPr>
        <p:txBody>
          <a:bodyPr wrap="square" rtlCol="0">
            <a:spAutoFit/>
          </a:bodyPr>
          <a:lstStyle/>
          <a:p>
            <a:pPr algn="ctr"/>
            <a:r>
              <a:rPr lang="en-GB">
                <a:solidFill>
                  <a:srgbClr val="FF0000"/>
                </a:solidFill>
              </a:rPr>
              <a:t>DRAFT</a:t>
            </a:r>
          </a:p>
        </p:txBody>
      </p:sp>
    </p:spTree>
    <p:extLst>
      <p:ext uri="{BB962C8B-B14F-4D97-AF65-F5344CB8AC3E}">
        <p14:creationId xmlns:p14="http://schemas.microsoft.com/office/powerpoint/2010/main" val="1534109969"/>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3_Table">
    <p:bg>
      <p:bgPr>
        <a:solidFill>
          <a:srgbClr val="F5F3F8"/>
        </a:solidFill>
        <a:effectLst/>
      </p:bgPr>
    </p:bg>
    <p:spTree>
      <p:nvGrpSpPr>
        <p:cNvPr id="1" name=""/>
        <p:cNvGrpSpPr/>
        <p:nvPr/>
      </p:nvGrpSpPr>
      <p:grpSpPr>
        <a:xfrm>
          <a:off x="0" y="0"/>
          <a:ext cx="0" cy="0"/>
          <a:chOff x="0" y="0"/>
          <a:chExt cx="0" cy="0"/>
        </a:xfrm>
      </p:grpSpPr>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p:txBody>
          <a:bodyPr/>
          <a:lstStyle>
            <a:lvl1pPr algn="ctr">
              <a:defRPr/>
            </a:lvl1pPr>
          </a:lstStyle>
          <a:p>
            <a:r>
              <a:rPr lang="en-US"/>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14" name="Table Placeholder 3">
            <a:extLst>
              <a:ext uri="{FF2B5EF4-FFF2-40B4-BE49-F238E27FC236}">
                <a16:creationId xmlns:a16="http://schemas.microsoft.com/office/drawing/2014/main" id="{828EDE46-3F40-4CF0-8732-22A2312E12B6}"/>
              </a:ext>
            </a:extLst>
          </p:cNvPr>
          <p:cNvSpPr>
            <a:spLocks noGrp="1"/>
          </p:cNvSpPr>
          <p:nvPr>
            <p:ph type="tbl" sz="quarter" idx="23"/>
          </p:nvPr>
        </p:nvSpPr>
        <p:spPr>
          <a:xfrm>
            <a:off x="441384" y="1942730"/>
            <a:ext cx="11304000" cy="4296292"/>
          </a:xfrm>
        </p:spPr>
        <p:txBody>
          <a:bodyPr anchor="ctr"/>
          <a:lstStyle>
            <a:lvl1pPr algn="ctr">
              <a:defRPr/>
            </a:lvl1pPr>
          </a:lstStyle>
          <a:p>
            <a:r>
              <a:rPr lang="fr-FR"/>
              <a:t>Cliquez sur l'icône pour ajouter un tableau</a:t>
            </a:r>
            <a:endParaRPr lang="en-US"/>
          </a:p>
        </p:txBody>
      </p:sp>
      <p:sp>
        <p:nvSpPr>
          <p:cNvPr id="8" name="Espace réservé du texte 5">
            <a:extLst>
              <a:ext uri="{FF2B5EF4-FFF2-40B4-BE49-F238E27FC236}">
                <a16:creationId xmlns:a16="http://schemas.microsoft.com/office/drawing/2014/main" id="{D46BD89B-81DC-413F-95C7-44BCE7D89F2B}"/>
              </a:ext>
            </a:extLst>
          </p:cNvPr>
          <p:cNvSpPr>
            <a:spLocks noGrp="1"/>
          </p:cNvSpPr>
          <p:nvPr>
            <p:ph type="body" sz="quarter" idx="18"/>
          </p:nvPr>
        </p:nvSpPr>
        <p:spPr>
          <a:xfrm>
            <a:off x="444973" y="425183"/>
            <a:ext cx="11304000"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fr-FR" noProof="0"/>
              <a:t>Cliquez pour modifier les styles du texte du masque</a:t>
            </a:r>
          </a:p>
        </p:txBody>
      </p:sp>
      <p:sp>
        <p:nvSpPr>
          <p:cNvPr id="15" name="Espace réservé du texte 4">
            <a:extLst>
              <a:ext uri="{FF2B5EF4-FFF2-40B4-BE49-F238E27FC236}">
                <a16:creationId xmlns:a16="http://schemas.microsoft.com/office/drawing/2014/main" id="{B46DC04F-F549-4DDB-B1AB-2032A0ED3E12}"/>
              </a:ext>
            </a:extLst>
          </p:cNvPr>
          <p:cNvSpPr>
            <a:spLocks noGrp="1"/>
          </p:cNvSpPr>
          <p:nvPr>
            <p:ph type="body" sz="quarter" idx="22"/>
          </p:nvPr>
        </p:nvSpPr>
        <p:spPr>
          <a:xfrm>
            <a:off x="444973" y="1577578"/>
            <a:ext cx="11304000" cy="246221"/>
          </a:xfrm>
        </p:spPr>
        <p:txBody>
          <a:bodyPr wrap="square">
            <a:spAutoFit/>
          </a:bodyPr>
          <a:lstStyle>
            <a:lvl1pPr>
              <a:lnSpc>
                <a:spcPct val="100000"/>
              </a:lnSpc>
              <a:spcAft>
                <a:spcPts val="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fr-FR" noProof="0"/>
              <a:t>Cliquez pour modifier les styles du texte du masque</a:t>
            </a:r>
          </a:p>
        </p:txBody>
      </p:sp>
      <p:sp>
        <p:nvSpPr>
          <p:cNvPr id="3" name="Title 2">
            <a:extLst>
              <a:ext uri="{FF2B5EF4-FFF2-40B4-BE49-F238E27FC236}">
                <a16:creationId xmlns:a16="http://schemas.microsoft.com/office/drawing/2014/main" id="{22A467E3-1BB0-45A9-9E32-33434B3E3790}"/>
              </a:ext>
            </a:extLst>
          </p:cNvPr>
          <p:cNvSpPr>
            <a:spLocks noGrp="1"/>
          </p:cNvSpPr>
          <p:nvPr>
            <p:ph type="title"/>
          </p:nvPr>
        </p:nvSpPr>
        <p:spPr/>
        <p:txBody>
          <a:bodyPr>
            <a:normAutofit/>
          </a:bodyPr>
          <a:lstStyle>
            <a:lvl1pPr>
              <a:defRPr sz="2600"/>
            </a:lvl1pPr>
          </a:lstStyle>
          <a:p>
            <a:r>
              <a:rPr lang="fr-FR"/>
              <a:t>Modifiez le style du titre</a:t>
            </a:r>
            <a:endParaRPr lang="en-US"/>
          </a:p>
        </p:txBody>
      </p:sp>
    </p:spTree>
    <p:extLst>
      <p:ext uri="{BB962C8B-B14F-4D97-AF65-F5344CB8AC3E}">
        <p14:creationId xmlns:p14="http://schemas.microsoft.com/office/powerpoint/2010/main" val="1802098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2.xml><?xml version="1.0" encoding="utf-8"?>
<p:sldLayout xmlns:a="http://schemas.openxmlformats.org/drawingml/2006/main" xmlns:r="http://schemas.openxmlformats.org/officeDocument/2006/relationships" xmlns:p="http://schemas.openxmlformats.org/presentationml/2006/main" userDrawn="1">
  <p:cSld name="1_Title - Violet_footer">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D61D870-9F9E-E04F-A62F-C9DEF6EDC22E}"/>
              </a:ext>
            </a:extLst>
          </p:cNvPr>
          <p:cNvSpPr>
            <a:spLocks noGrp="1"/>
          </p:cNvSpPr>
          <p:nvPr>
            <p:ph type="title" hasCustomPrompt="1"/>
          </p:nvPr>
        </p:nvSpPr>
        <p:spPr>
          <a:xfrm>
            <a:off x="623888" y="175846"/>
            <a:ext cx="9692420" cy="668216"/>
          </a:xfrm>
        </p:spPr>
        <p:txBody>
          <a:bodyPr/>
          <a:lstStyle>
            <a:lvl1pPr>
              <a:defRPr cap="none"/>
            </a:lvl1pPr>
          </a:lstStyle>
          <a:p>
            <a:r>
              <a:rPr lang="en-US" noProof="0"/>
              <a:t>Click to edit master title style</a:t>
            </a:r>
          </a:p>
        </p:txBody>
      </p:sp>
      <p:sp>
        <p:nvSpPr>
          <p:cNvPr id="9" name="Text Placeholder 8">
            <a:extLst>
              <a:ext uri="{FF2B5EF4-FFF2-40B4-BE49-F238E27FC236}">
                <a16:creationId xmlns:a16="http://schemas.microsoft.com/office/drawing/2014/main" id="{85F43DAE-11F0-3549-BFF1-A35B20749D32}"/>
              </a:ext>
            </a:extLst>
          </p:cNvPr>
          <p:cNvSpPr>
            <a:spLocks noGrp="1"/>
          </p:cNvSpPr>
          <p:nvPr>
            <p:ph type="body" sz="quarter" idx="13" hasCustomPrompt="1"/>
          </p:nvPr>
        </p:nvSpPr>
        <p:spPr>
          <a:xfrm>
            <a:off x="623888" y="928318"/>
            <a:ext cx="9692420" cy="781056"/>
          </a:xfrm>
        </p:spPr>
        <p:txBody>
          <a:bodyPr/>
          <a:lstStyle>
            <a:lvl1pPr>
              <a:defRPr sz="2000" b="1">
                <a:solidFill>
                  <a:schemeClr val="accent1"/>
                </a:solidFill>
              </a:defRPr>
            </a:lvl1pPr>
          </a:lstStyle>
          <a:p>
            <a:pPr lvl="0"/>
            <a:r>
              <a:rPr lang="en-US" noProof="0"/>
              <a:t>Click to edit master text styles</a:t>
            </a:r>
          </a:p>
        </p:txBody>
      </p:sp>
      <p:sp>
        <p:nvSpPr>
          <p:cNvPr id="10" name="Rectangle 9">
            <a:extLst>
              <a:ext uri="{FF2B5EF4-FFF2-40B4-BE49-F238E27FC236}">
                <a16:creationId xmlns:a16="http://schemas.microsoft.com/office/drawing/2014/main" id="{A14D7231-8B58-BB40-B9F7-3B11D5EBF867}"/>
              </a:ext>
            </a:extLst>
          </p:cNvPr>
          <p:cNvSpPr/>
          <p:nvPr userDrawn="1"/>
        </p:nvSpPr>
        <p:spPr>
          <a:xfrm>
            <a:off x="11995151" y="0"/>
            <a:ext cx="19684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82B4CEEF-1B82-464D-9143-D1F71E794992}"/>
              </a:ext>
            </a:extLst>
          </p:cNvPr>
          <p:cNvSpPr>
            <a:spLocks noGrp="1"/>
          </p:cNvSpPr>
          <p:nvPr>
            <p:ph type="ftr" sz="quarter" idx="14"/>
          </p:nvPr>
        </p:nvSpPr>
        <p:spPr/>
        <p:txBody>
          <a:bodyPr/>
          <a:lstStyle/>
          <a:p>
            <a:r>
              <a:rPr lang="en-GB"/>
              <a:t>Footer</a:t>
            </a:r>
          </a:p>
        </p:txBody>
      </p:sp>
      <p:sp>
        <p:nvSpPr>
          <p:cNvPr id="3" name="Slide Number Placeholder 2">
            <a:extLst>
              <a:ext uri="{FF2B5EF4-FFF2-40B4-BE49-F238E27FC236}">
                <a16:creationId xmlns:a16="http://schemas.microsoft.com/office/drawing/2014/main" id="{31270438-D8A4-423C-A20A-9A659D258CC4}"/>
              </a:ext>
            </a:extLst>
          </p:cNvPr>
          <p:cNvSpPr>
            <a:spLocks noGrp="1"/>
          </p:cNvSpPr>
          <p:nvPr>
            <p:ph type="sldNum" sz="quarter" idx="15"/>
          </p:nvPr>
        </p:nvSpPr>
        <p:spPr/>
        <p:txBody>
          <a:bodyPr/>
          <a:lstStyle/>
          <a:p>
            <a:fld id="{416F211E-B70F-483B-9812-4267071FCACC}" type="slidenum">
              <a:rPr lang="en-GB" smtClean="0"/>
              <a:pPr/>
              <a:t>‹#›</a:t>
            </a:fld>
            <a:endParaRPr lang="en-GB"/>
          </a:p>
        </p:txBody>
      </p:sp>
    </p:spTree>
    <p:extLst>
      <p:ext uri="{BB962C8B-B14F-4D97-AF65-F5344CB8AC3E}">
        <p14:creationId xmlns:p14="http://schemas.microsoft.com/office/powerpoint/2010/main" val="28301261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3.xml><?xml version="1.0" encoding="utf-8"?>
<p:sldLayout xmlns:a="http://schemas.openxmlformats.org/drawingml/2006/main" xmlns:r="http://schemas.openxmlformats.org/officeDocument/2006/relationships" xmlns:p="http://schemas.openxmlformats.org/presentationml/2006/main" userDrawn="1">
  <p:cSld name="2_Table of Contents with Visual">
    <p:bg>
      <p:bgRef idx="1001">
        <a:schemeClr val="bg1"/>
      </p:bgRef>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6AD566-8583-4475-A096-A17760443149}"/>
              </a:ext>
            </a:extLst>
          </p:cNvPr>
          <p:cNvSpPr>
            <a:spLocks noGrp="1"/>
          </p:cNvSpPr>
          <p:nvPr>
            <p:ph type="title"/>
          </p:nvPr>
        </p:nvSpPr>
        <p:spPr>
          <a:xfrm>
            <a:off x="441600" y="385507"/>
            <a:ext cx="4731723" cy="960000"/>
          </a:xfrm>
        </p:spPr>
        <p:txBody>
          <a:bodyPr/>
          <a:lstStyle/>
          <a:p>
            <a:r>
              <a:rPr lang="fr-FR"/>
              <a:t>Modifiez le style du titre</a:t>
            </a:r>
            <a:endParaRPr lang="en-US"/>
          </a:p>
        </p:txBody>
      </p:sp>
      <p:sp>
        <p:nvSpPr>
          <p:cNvPr id="13" name="Espace réservé du texte 17">
            <a:extLst>
              <a:ext uri="{FF2B5EF4-FFF2-40B4-BE49-F238E27FC236}">
                <a16:creationId xmlns:a16="http://schemas.microsoft.com/office/drawing/2014/main" id="{33DFCED8-0EB4-4E57-BDC7-7349EFC7B907}"/>
              </a:ext>
            </a:extLst>
          </p:cNvPr>
          <p:cNvSpPr>
            <a:spLocks noGrp="1"/>
          </p:cNvSpPr>
          <p:nvPr>
            <p:ph type="body" sz="quarter" idx="26" hasCustomPrompt="1"/>
          </p:nvPr>
        </p:nvSpPr>
        <p:spPr>
          <a:xfrm>
            <a:off x="442031" y="1960151"/>
            <a:ext cx="517952" cy="563307"/>
          </a:xfrm>
        </p:spPr>
        <p:txBody>
          <a:bodyPr/>
          <a:lstStyle>
            <a:lvl1pPr>
              <a:lnSpc>
                <a:spcPct val="90000"/>
              </a:lnSpc>
              <a:spcBef>
                <a:spcPts val="800"/>
              </a:spcBef>
              <a:defRPr lang="en-US" sz="2667"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00</a:t>
            </a:r>
          </a:p>
        </p:txBody>
      </p:sp>
      <p:sp>
        <p:nvSpPr>
          <p:cNvPr id="50" name="Espace réservé du texte 17">
            <a:extLst>
              <a:ext uri="{FF2B5EF4-FFF2-40B4-BE49-F238E27FC236}">
                <a16:creationId xmlns:a16="http://schemas.microsoft.com/office/drawing/2014/main" id="{591A3E6F-3476-47ED-8C55-9EBB33F42A52}"/>
              </a:ext>
            </a:extLst>
          </p:cNvPr>
          <p:cNvSpPr>
            <a:spLocks noGrp="1"/>
          </p:cNvSpPr>
          <p:nvPr>
            <p:ph type="body" sz="quarter" idx="73"/>
          </p:nvPr>
        </p:nvSpPr>
        <p:spPr>
          <a:xfrm>
            <a:off x="1190362" y="1957990"/>
            <a:ext cx="3982961" cy="323309"/>
          </a:xfrm>
        </p:spPr>
        <p:txBody>
          <a:bodyPr/>
          <a:lstStyle>
            <a:lvl1pPr>
              <a:lnSpc>
                <a:spcPct val="90000"/>
              </a:lnSpc>
              <a:spcBef>
                <a:spcPts val="800"/>
              </a:spcBef>
              <a:defRPr sz="2667"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667"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fr-FR" noProof="0"/>
              <a:t>Cliquez pour modifier les styles du texte du masque</a:t>
            </a:r>
          </a:p>
        </p:txBody>
      </p:sp>
      <p:sp>
        <p:nvSpPr>
          <p:cNvPr id="41" name="Espace réservé du texte 17">
            <a:extLst>
              <a:ext uri="{FF2B5EF4-FFF2-40B4-BE49-F238E27FC236}">
                <a16:creationId xmlns:a16="http://schemas.microsoft.com/office/drawing/2014/main" id="{8AFC591C-8E4C-4797-84E6-9ACB86CA6964}"/>
              </a:ext>
            </a:extLst>
          </p:cNvPr>
          <p:cNvSpPr>
            <a:spLocks noGrp="1"/>
          </p:cNvSpPr>
          <p:nvPr>
            <p:ph type="body" sz="quarter" idx="64"/>
          </p:nvPr>
        </p:nvSpPr>
        <p:spPr>
          <a:xfrm>
            <a:off x="1191546" y="2311400"/>
            <a:ext cx="3982961" cy="205912"/>
          </a:xfrm>
        </p:spPr>
        <p:txBody>
          <a:bodyPr/>
          <a:lstStyle>
            <a:lvl1pPr>
              <a:lnSpc>
                <a:spcPct val="90000"/>
              </a:lnSpc>
              <a:spcBef>
                <a:spcPts val="800"/>
              </a:spcBef>
              <a:defRPr sz="1867" b="0" i="1"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867" b="0" i="1"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fr-FR" noProof="0"/>
              <a:t>Cliquez pour modifier les styles du texte du masque</a:t>
            </a:r>
          </a:p>
        </p:txBody>
      </p:sp>
      <p:sp>
        <p:nvSpPr>
          <p:cNvPr id="24" name="Espace réservé du texte 17">
            <a:extLst>
              <a:ext uri="{FF2B5EF4-FFF2-40B4-BE49-F238E27FC236}">
                <a16:creationId xmlns:a16="http://schemas.microsoft.com/office/drawing/2014/main" id="{97091393-5B32-4687-B23A-7838A2A25A2C}"/>
              </a:ext>
            </a:extLst>
          </p:cNvPr>
          <p:cNvSpPr>
            <a:spLocks noGrp="1"/>
          </p:cNvSpPr>
          <p:nvPr>
            <p:ph type="body" sz="quarter" idx="82" hasCustomPrompt="1"/>
          </p:nvPr>
        </p:nvSpPr>
        <p:spPr>
          <a:xfrm>
            <a:off x="442031" y="2752765"/>
            <a:ext cx="517952" cy="563307"/>
          </a:xfrm>
        </p:spPr>
        <p:txBody>
          <a:bodyPr/>
          <a:lstStyle>
            <a:lvl1pPr>
              <a:lnSpc>
                <a:spcPct val="90000"/>
              </a:lnSpc>
              <a:spcBef>
                <a:spcPts val="800"/>
              </a:spcBef>
              <a:defRPr lang="en-US" sz="2667"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00</a:t>
            </a:r>
          </a:p>
        </p:txBody>
      </p:sp>
      <p:sp>
        <p:nvSpPr>
          <p:cNvPr id="27" name="Espace réservé du texte 17">
            <a:extLst>
              <a:ext uri="{FF2B5EF4-FFF2-40B4-BE49-F238E27FC236}">
                <a16:creationId xmlns:a16="http://schemas.microsoft.com/office/drawing/2014/main" id="{4EFDD7E2-57EF-47B5-AF8A-BF6D20E10C47}"/>
              </a:ext>
            </a:extLst>
          </p:cNvPr>
          <p:cNvSpPr>
            <a:spLocks noGrp="1"/>
          </p:cNvSpPr>
          <p:nvPr>
            <p:ph type="body" sz="quarter" idx="84"/>
          </p:nvPr>
        </p:nvSpPr>
        <p:spPr>
          <a:xfrm>
            <a:off x="1190362" y="2750604"/>
            <a:ext cx="3982961" cy="323309"/>
          </a:xfrm>
        </p:spPr>
        <p:txBody>
          <a:bodyPr/>
          <a:lstStyle>
            <a:lvl1pPr>
              <a:lnSpc>
                <a:spcPct val="90000"/>
              </a:lnSpc>
              <a:spcBef>
                <a:spcPts val="800"/>
              </a:spcBef>
              <a:defRPr sz="2667"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667"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fr-FR" noProof="0"/>
              <a:t>Cliquez pour modifier les styles du texte du masque</a:t>
            </a:r>
          </a:p>
        </p:txBody>
      </p:sp>
      <p:sp>
        <p:nvSpPr>
          <p:cNvPr id="26" name="Espace réservé du texte 17">
            <a:extLst>
              <a:ext uri="{FF2B5EF4-FFF2-40B4-BE49-F238E27FC236}">
                <a16:creationId xmlns:a16="http://schemas.microsoft.com/office/drawing/2014/main" id="{78A45169-55E0-4EE5-8CBA-8768DBF2F544}"/>
              </a:ext>
            </a:extLst>
          </p:cNvPr>
          <p:cNvSpPr>
            <a:spLocks noGrp="1"/>
          </p:cNvSpPr>
          <p:nvPr>
            <p:ph type="body" sz="quarter" idx="83"/>
          </p:nvPr>
        </p:nvSpPr>
        <p:spPr>
          <a:xfrm>
            <a:off x="1191546" y="3104015"/>
            <a:ext cx="3982961" cy="205912"/>
          </a:xfrm>
        </p:spPr>
        <p:txBody>
          <a:bodyPr/>
          <a:lstStyle>
            <a:lvl1pPr>
              <a:lnSpc>
                <a:spcPct val="90000"/>
              </a:lnSpc>
              <a:spcBef>
                <a:spcPts val="800"/>
              </a:spcBef>
              <a:defRPr sz="1867" b="0" i="1"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867" b="0" i="1"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fr-FR" noProof="0"/>
              <a:t>Cliquez pour modifier les styles du texte du masque</a:t>
            </a:r>
          </a:p>
        </p:txBody>
      </p:sp>
      <p:sp>
        <p:nvSpPr>
          <p:cNvPr id="28" name="Espace réservé du texte 17">
            <a:extLst>
              <a:ext uri="{FF2B5EF4-FFF2-40B4-BE49-F238E27FC236}">
                <a16:creationId xmlns:a16="http://schemas.microsoft.com/office/drawing/2014/main" id="{075F6C6B-6992-47B7-BC49-F4AC1EE38A88}"/>
              </a:ext>
            </a:extLst>
          </p:cNvPr>
          <p:cNvSpPr>
            <a:spLocks noGrp="1"/>
          </p:cNvSpPr>
          <p:nvPr>
            <p:ph type="body" sz="quarter" idx="85" hasCustomPrompt="1"/>
          </p:nvPr>
        </p:nvSpPr>
        <p:spPr>
          <a:xfrm>
            <a:off x="442031" y="3545380"/>
            <a:ext cx="517952" cy="563307"/>
          </a:xfrm>
        </p:spPr>
        <p:txBody>
          <a:bodyPr/>
          <a:lstStyle>
            <a:lvl1pPr>
              <a:lnSpc>
                <a:spcPct val="90000"/>
              </a:lnSpc>
              <a:spcBef>
                <a:spcPts val="800"/>
              </a:spcBef>
              <a:defRPr lang="en-US" sz="2667"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00</a:t>
            </a:r>
          </a:p>
        </p:txBody>
      </p:sp>
      <p:sp>
        <p:nvSpPr>
          <p:cNvPr id="30" name="Espace réservé du texte 17">
            <a:extLst>
              <a:ext uri="{FF2B5EF4-FFF2-40B4-BE49-F238E27FC236}">
                <a16:creationId xmlns:a16="http://schemas.microsoft.com/office/drawing/2014/main" id="{599CCF3B-6B06-4CAD-8825-545E17FF2ACF}"/>
              </a:ext>
            </a:extLst>
          </p:cNvPr>
          <p:cNvSpPr>
            <a:spLocks noGrp="1"/>
          </p:cNvSpPr>
          <p:nvPr>
            <p:ph type="body" sz="quarter" idx="87"/>
          </p:nvPr>
        </p:nvSpPr>
        <p:spPr>
          <a:xfrm>
            <a:off x="1190362" y="3543219"/>
            <a:ext cx="3982961" cy="323309"/>
          </a:xfrm>
        </p:spPr>
        <p:txBody>
          <a:bodyPr/>
          <a:lstStyle>
            <a:lvl1pPr>
              <a:lnSpc>
                <a:spcPct val="90000"/>
              </a:lnSpc>
              <a:spcBef>
                <a:spcPts val="800"/>
              </a:spcBef>
              <a:defRPr sz="2667"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667"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fr-FR" noProof="0"/>
              <a:t>Cliquez pour modifier les styles du texte du masque</a:t>
            </a:r>
          </a:p>
        </p:txBody>
      </p:sp>
      <p:sp>
        <p:nvSpPr>
          <p:cNvPr id="29" name="Espace réservé du texte 17">
            <a:extLst>
              <a:ext uri="{FF2B5EF4-FFF2-40B4-BE49-F238E27FC236}">
                <a16:creationId xmlns:a16="http://schemas.microsoft.com/office/drawing/2014/main" id="{41B2844B-42C8-4FB2-BA00-4038766A4A1D}"/>
              </a:ext>
            </a:extLst>
          </p:cNvPr>
          <p:cNvSpPr>
            <a:spLocks noGrp="1"/>
          </p:cNvSpPr>
          <p:nvPr>
            <p:ph type="body" sz="quarter" idx="86"/>
          </p:nvPr>
        </p:nvSpPr>
        <p:spPr>
          <a:xfrm>
            <a:off x="1191546" y="3896629"/>
            <a:ext cx="3982961" cy="205912"/>
          </a:xfrm>
        </p:spPr>
        <p:txBody>
          <a:bodyPr/>
          <a:lstStyle>
            <a:lvl1pPr>
              <a:lnSpc>
                <a:spcPct val="90000"/>
              </a:lnSpc>
              <a:spcBef>
                <a:spcPts val="800"/>
              </a:spcBef>
              <a:defRPr sz="1867" b="0" i="1"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867" b="0" i="1"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fr-FR" noProof="0"/>
              <a:t>Cliquez pour modifier les styles du texte du masque</a:t>
            </a:r>
          </a:p>
        </p:txBody>
      </p:sp>
      <p:sp>
        <p:nvSpPr>
          <p:cNvPr id="31" name="Espace réservé du texte 17">
            <a:extLst>
              <a:ext uri="{FF2B5EF4-FFF2-40B4-BE49-F238E27FC236}">
                <a16:creationId xmlns:a16="http://schemas.microsoft.com/office/drawing/2014/main" id="{4A758C59-C8FF-42D2-9532-27C881E50320}"/>
              </a:ext>
            </a:extLst>
          </p:cNvPr>
          <p:cNvSpPr>
            <a:spLocks noGrp="1"/>
          </p:cNvSpPr>
          <p:nvPr>
            <p:ph type="body" sz="quarter" idx="88" hasCustomPrompt="1"/>
          </p:nvPr>
        </p:nvSpPr>
        <p:spPr>
          <a:xfrm>
            <a:off x="442031" y="4339769"/>
            <a:ext cx="517952" cy="563307"/>
          </a:xfrm>
        </p:spPr>
        <p:txBody>
          <a:bodyPr/>
          <a:lstStyle>
            <a:lvl1pPr>
              <a:lnSpc>
                <a:spcPct val="90000"/>
              </a:lnSpc>
              <a:spcBef>
                <a:spcPts val="800"/>
              </a:spcBef>
              <a:defRPr lang="en-US" sz="2667"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00</a:t>
            </a:r>
          </a:p>
        </p:txBody>
      </p:sp>
      <p:sp>
        <p:nvSpPr>
          <p:cNvPr id="33" name="Espace réservé du texte 17">
            <a:extLst>
              <a:ext uri="{FF2B5EF4-FFF2-40B4-BE49-F238E27FC236}">
                <a16:creationId xmlns:a16="http://schemas.microsoft.com/office/drawing/2014/main" id="{930D6C4D-8511-437A-B3D5-0F9CBC93B993}"/>
              </a:ext>
            </a:extLst>
          </p:cNvPr>
          <p:cNvSpPr>
            <a:spLocks noGrp="1"/>
          </p:cNvSpPr>
          <p:nvPr>
            <p:ph type="body" sz="quarter" idx="90"/>
          </p:nvPr>
        </p:nvSpPr>
        <p:spPr>
          <a:xfrm>
            <a:off x="1190362" y="4337608"/>
            <a:ext cx="3982961" cy="323309"/>
          </a:xfrm>
        </p:spPr>
        <p:txBody>
          <a:bodyPr/>
          <a:lstStyle>
            <a:lvl1pPr>
              <a:lnSpc>
                <a:spcPct val="90000"/>
              </a:lnSpc>
              <a:spcBef>
                <a:spcPts val="800"/>
              </a:spcBef>
              <a:defRPr sz="2667"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667"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fr-FR" noProof="0"/>
              <a:t>Cliquez pour modifier les styles du texte du masque</a:t>
            </a:r>
          </a:p>
        </p:txBody>
      </p:sp>
      <p:sp>
        <p:nvSpPr>
          <p:cNvPr id="32" name="Espace réservé du texte 17">
            <a:extLst>
              <a:ext uri="{FF2B5EF4-FFF2-40B4-BE49-F238E27FC236}">
                <a16:creationId xmlns:a16="http://schemas.microsoft.com/office/drawing/2014/main" id="{218CAD9D-594C-4262-9BE4-D19C1B8241C1}"/>
              </a:ext>
            </a:extLst>
          </p:cNvPr>
          <p:cNvSpPr>
            <a:spLocks noGrp="1"/>
          </p:cNvSpPr>
          <p:nvPr>
            <p:ph type="body" sz="quarter" idx="89"/>
          </p:nvPr>
        </p:nvSpPr>
        <p:spPr>
          <a:xfrm>
            <a:off x="1191546" y="4691019"/>
            <a:ext cx="3982961" cy="205912"/>
          </a:xfrm>
        </p:spPr>
        <p:txBody>
          <a:bodyPr/>
          <a:lstStyle>
            <a:lvl1pPr>
              <a:lnSpc>
                <a:spcPct val="90000"/>
              </a:lnSpc>
              <a:spcBef>
                <a:spcPts val="800"/>
              </a:spcBef>
              <a:defRPr sz="1867" b="0" i="1"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867" b="0" i="1"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fr-FR" noProof="0"/>
              <a:t>Cliquez pour modifier les styles du texte du masque</a:t>
            </a:r>
          </a:p>
        </p:txBody>
      </p:sp>
      <p:sp>
        <p:nvSpPr>
          <p:cNvPr id="34" name="Espace réservé du texte 17">
            <a:extLst>
              <a:ext uri="{FF2B5EF4-FFF2-40B4-BE49-F238E27FC236}">
                <a16:creationId xmlns:a16="http://schemas.microsoft.com/office/drawing/2014/main" id="{98D97654-EEEA-4D58-A2DB-CCD6CCA548FE}"/>
              </a:ext>
            </a:extLst>
          </p:cNvPr>
          <p:cNvSpPr>
            <a:spLocks noGrp="1"/>
          </p:cNvSpPr>
          <p:nvPr>
            <p:ph type="body" sz="quarter" idx="91" hasCustomPrompt="1"/>
          </p:nvPr>
        </p:nvSpPr>
        <p:spPr>
          <a:xfrm>
            <a:off x="442031" y="5131437"/>
            <a:ext cx="517952" cy="563307"/>
          </a:xfrm>
        </p:spPr>
        <p:txBody>
          <a:bodyPr/>
          <a:lstStyle>
            <a:lvl1pPr>
              <a:lnSpc>
                <a:spcPct val="90000"/>
              </a:lnSpc>
              <a:spcBef>
                <a:spcPts val="800"/>
              </a:spcBef>
              <a:defRPr lang="en-US" sz="2667"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00</a:t>
            </a:r>
          </a:p>
        </p:txBody>
      </p:sp>
      <p:sp>
        <p:nvSpPr>
          <p:cNvPr id="36" name="Espace réservé du texte 17">
            <a:extLst>
              <a:ext uri="{FF2B5EF4-FFF2-40B4-BE49-F238E27FC236}">
                <a16:creationId xmlns:a16="http://schemas.microsoft.com/office/drawing/2014/main" id="{09F33D73-E99B-4746-8C7A-EBD6161BCDB4}"/>
              </a:ext>
            </a:extLst>
          </p:cNvPr>
          <p:cNvSpPr>
            <a:spLocks noGrp="1"/>
          </p:cNvSpPr>
          <p:nvPr>
            <p:ph type="body" sz="quarter" idx="93"/>
          </p:nvPr>
        </p:nvSpPr>
        <p:spPr>
          <a:xfrm>
            <a:off x="1190362" y="5129276"/>
            <a:ext cx="3982961" cy="323309"/>
          </a:xfrm>
        </p:spPr>
        <p:txBody>
          <a:bodyPr/>
          <a:lstStyle>
            <a:lvl1pPr>
              <a:lnSpc>
                <a:spcPct val="90000"/>
              </a:lnSpc>
              <a:spcBef>
                <a:spcPts val="800"/>
              </a:spcBef>
              <a:defRPr sz="2667"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667"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fr-FR" noProof="0"/>
              <a:t>Cliquez pour modifier les styles du texte du masque</a:t>
            </a:r>
          </a:p>
        </p:txBody>
      </p:sp>
      <p:sp>
        <p:nvSpPr>
          <p:cNvPr id="35" name="Espace réservé du texte 17">
            <a:extLst>
              <a:ext uri="{FF2B5EF4-FFF2-40B4-BE49-F238E27FC236}">
                <a16:creationId xmlns:a16="http://schemas.microsoft.com/office/drawing/2014/main" id="{89230667-50D9-47D9-A8C7-FAE52F19D569}"/>
              </a:ext>
            </a:extLst>
          </p:cNvPr>
          <p:cNvSpPr>
            <a:spLocks noGrp="1"/>
          </p:cNvSpPr>
          <p:nvPr>
            <p:ph type="body" sz="quarter" idx="92"/>
          </p:nvPr>
        </p:nvSpPr>
        <p:spPr>
          <a:xfrm>
            <a:off x="1191546" y="5482687"/>
            <a:ext cx="3982961" cy="205912"/>
          </a:xfrm>
        </p:spPr>
        <p:txBody>
          <a:bodyPr/>
          <a:lstStyle>
            <a:lvl1pPr>
              <a:lnSpc>
                <a:spcPct val="90000"/>
              </a:lnSpc>
              <a:spcBef>
                <a:spcPts val="800"/>
              </a:spcBef>
              <a:defRPr sz="1867" b="0" i="1"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867" b="0" i="1"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fr-FR" noProof="0"/>
              <a:t>Cliquez pour modifier les styles du texte du masque</a:t>
            </a:r>
          </a:p>
        </p:txBody>
      </p:sp>
      <p:sp>
        <p:nvSpPr>
          <p:cNvPr id="16" name="Espace réservé pour une image  15">
            <a:extLst>
              <a:ext uri="{FF2B5EF4-FFF2-40B4-BE49-F238E27FC236}">
                <a16:creationId xmlns:a16="http://schemas.microsoft.com/office/drawing/2014/main" id="{AE9FBA9E-4B66-4D19-A4F1-FA106CF94360}"/>
              </a:ext>
            </a:extLst>
          </p:cNvPr>
          <p:cNvSpPr>
            <a:spLocks noGrp="1"/>
          </p:cNvSpPr>
          <p:nvPr>
            <p:ph type="pic" sz="quarter" idx="17"/>
          </p:nvPr>
        </p:nvSpPr>
        <p:spPr>
          <a:xfrm>
            <a:off x="5403703" y="710399"/>
            <a:ext cx="6342328" cy="5510591"/>
          </a:xfrm>
        </p:spPr>
        <p:txBody>
          <a:bodyPr>
            <a:noAutofit/>
          </a:bodyPr>
          <a:lstStyle>
            <a:lvl1pPr>
              <a:defRPr>
                <a:noFill/>
              </a:defRPr>
            </a:lvl1pPr>
          </a:lstStyle>
          <a:p>
            <a:r>
              <a:rPr lang="fr-FR"/>
              <a:t>Cliquez sur l'icône pour ajouter une image</a:t>
            </a:r>
          </a:p>
        </p:txBody>
      </p:sp>
      <p:sp>
        <p:nvSpPr>
          <p:cNvPr id="10" name="Footer Placeholder 9">
            <a:extLst>
              <a:ext uri="{FF2B5EF4-FFF2-40B4-BE49-F238E27FC236}">
                <a16:creationId xmlns:a16="http://schemas.microsoft.com/office/drawing/2014/main" id="{F281186E-573E-EE05-B138-F2147E78ABDC}"/>
              </a:ext>
            </a:extLst>
          </p:cNvPr>
          <p:cNvSpPr>
            <a:spLocks noGrp="1"/>
          </p:cNvSpPr>
          <p:nvPr>
            <p:ph type="ftr" sz="quarter" idx="95"/>
          </p:nvPr>
        </p:nvSpPr>
        <p:spPr/>
        <p:txBody>
          <a:bodyPr/>
          <a:lstStyle/>
          <a:p>
            <a:endParaRPr lang="en-US"/>
          </a:p>
        </p:txBody>
      </p:sp>
      <p:sp>
        <p:nvSpPr>
          <p:cNvPr id="9" name="Date Placeholder 8">
            <a:extLst>
              <a:ext uri="{FF2B5EF4-FFF2-40B4-BE49-F238E27FC236}">
                <a16:creationId xmlns:a16="http://schemas.microsoft.com/office/drawing/2014/main" id="{7D221522-8752-D144-CBDC-F4E82C157112}"/>
              </a:ext>
            </a:extLst>
          </p:cNvPr>
          <p:cNvSpPr>
            <a:spLocks noGrp="1"/>
          </p:cNvSpPr>
          <p:nvPr>
            <p:ph type="dt" sz="half" idx="94"/>
          </p:nvPr>
        </p:nvSpPr>
        <p:spPr/>
        <p:txBody>
          <a:bodyPr/>
          <a:lstStyle/>
          <a:p>
            <a:fld id="{4645A3FD-5C5A-4F91-AE43-309EDE1FEC3B}" type="datetime1">
              <a:rPr lang="en-US" smtClean="0"/>
              <a:t>9/12/2025</a:t>
            </a:fld>
            <a:endParaRPr lang="en-US"/>
          </a:p>
        </p:txBody>
      </p:sp>
      <p:sp>
        <p:nvSpPr>
          <p:cNvPr id="11" name="Slide Number Placeholder 10">
            <a:extLst>
              <a:ext uri="{FF2B5EF4-FFF2-40B4-BE49-F238E27FC236}">
                <a16:creationId xmlns:a16="http://schemas.microsoft.com/office/drawing/2014/main" id="{684C0408-DEDF-6B0B-2B8E-193A356A5A0A}"/>
              </a:ext>
            </a:extLst>
          </p:cNvPr>
          <p:cNvSpPr>
            <a:spLocks noGrp="1"/>
          </p:cNvSpPr>
          <p:nvPr>
            <p:ph type="sldNum" sz="quarter" idx="96"/>
          </p:nvPr>
        </p:nvSpPr>
        <p:spPr/>
        <p:txBody>
          <a:bodyPr/>
          <a:lstStyle/>
          <a:p>
            <a:fld id="{6B54B0F7-55DD-40D6-B7F4-70B586885C0B}" type="slidenum">
              <a:rPr lang="en-US" smtClean="0"/>
              <a:pPr/>
              <a:t>‹#›</a:t>
            </a:fld>
            <a:endParaRPr lang="en-US"/>
          </a:p>
        </p:txBody>
      </p:sp>
    </p:spTree>
    <p:extLst>
      <p:ext uri="{BB962C8B-B14F-4D97-AF65-F5344CB8AC3E}">
        <p14:creationId xmlns:p14="http://schemas.microsoft.com/office/powerpoint/2010/main" val="375203758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74.xml><?xml version="1.0" encoding="utf-8"?>
<p:sldLayout xmlns:a="http://schemas.openxmlformats.org/drawingml/2006/main" xmlns:r="http://schemas.openxmlformats.org/officeDocument/2006/relationships" xmlns:p="http://schemas.openxmlformats.org/presentationml/2006/main" showMasterSp="0" userDrawn="1">
  <p:cSld name="Title Only - Dark BG colour">
    <p:bg>
      <p:bgPr>
        <a:solidFill>
          <a:schemeClr val="tx2"/>
        </a:solidFill>
        <a:effectLst/>
      </p:bgPr>
    </p:bg>
    <p:spTree>
      <p:nvGrpSpPr>
        <p:cNvPr id="1" name=""/>
        <p:cNvGrpSpPr/>
        <p:nvPr/>
      </p:nvGrpSpPr>
      <p:grpSpPr>
        <a:xfrm>
          <a:off x="0" y="0"/>
          <a:ext cx="0" cy="0"/>
          <a:chOff x="0" y="0"/>
          <a:chExt cx="0" cy="0"/>
        </a:xfrm>
      </p:grpSpPr>
      <p:sp>
        <p:nvSpPr>
          <p:cNvPr id="3" name="Text Placeholder 4"/>
          <p:cNvSpPr>
            <a:spLocks noGrp="1"/>
          </p:cNvSpPr>
          <p:nvPr>
            <p:ph type="body" sz="quarter" idx="11" hasCustomPrompt="1"/>
          </p:nvPr>
        </p:nvSpPr>
        <p:spPr>
          <a:xfrm>
            <a:off x="601785" y="203863"/>
            <a:ext cx="10976300" cy="169200"/>
          </a:xfrm>
        </p:spPr>
        <p:txBody>
          <a:bodyPr anchor="b"/>
          <a:lstStyle>
            <a:lvl1pPr>
              <a:spcAft>
                <a:spcPts val="0"/>
              </a:spcAft>
              <a:defRPr sz="1477">
                <a:solidFill>
                  <a:schemeClr val="bg1"/>
                </a:solidFill>
              </a:defRPr>
            </a:lvl1pPr>
          </a:lstStyle>
          <a:p>
            <a:pPr lvl="0"/>
            <a:r>
              <a:rPr lang="en-US"/>
              <a:t>Super title here</a:t>
            </a:r>
          </a:p>
        </p:txBody>
      </p:sp>
      <p:sp>
        <p:nvSpPr>
          <p:cNvPr id="2" name="Title 1"/>
          <p:cNvSpPr>
            <a:spLocks noGrp="1"/>
          </p:cNvSpPr>
          <p:nvPr>
            <p:ph type="title"/>
          </p:nvPr>
        </p:nvSpPr>
        <p:spPr>
          <a:xfrm>
            <a:off x="601785" y="513000"/>
            <a:ext cx="11313600" cy="748247"/>
          </a:xfrm>
        </p:spPr>
        <p:txBody>
          <a:bodyPr>
            <a:normAutofit/>
          </a:bodyPr>
          <a:lstStyle>
            <a:lvl1pPr>
              <a:defRPr sz="2800">
                <a:solidFill>
                  <a:schemeClr val="accent1">
                    <a:lumMod val="90000"/>
                    <a:lumOff val="10000"/>
                  </a:schemeClr>
                </a:solidFill>
              </a:defRPr>
            </a:lvl1pPr>
          </a:lstStyle>
          <a:p>
            <a:r>
              <a:rPr lang="en-US"/>
              <a:t>Click to edit Master title style</a:t>
            </a:r>
          </a:p>
        </p:txBody>
      </p:sp>
      <p:sp>
        <p:nvSpPr>
          <p:cNvPr id="9" name="TextBox 8">
            <a:extLst>
              <a:ext uri="{FF2B5EF4-FFF2-40B4-BE49-F238E27FC236}">
                <a16:creationId xmlns:a16="http://schemas.microsoft.com/office/drawing/2014/main" id="{42948CC6-20AF-44F7-B957-4A304BA5875E}"/>
              </a:ext>
              <a:ext uri="{C183D7F6-B498-43B3-948B-1728B52AA6E4}">
                <adec:decorative xmlns:adec="http://schemas.microsoft.com/office/drawing/2017/decorative" val="0"/>
              </a:ext>
            </a:extLst>
          </p:cNvPr>
          <p:cNvSpPr txBox="1"/>
          <p:nvPr userDrawn="1"/>
        </p:nvSpPr>
        <p:spPr>
          <a:xfrm>
            <a:off x="1573105" y="6367454"/>
            <a:ext cx="5619586" cy="227113"/>
          </a:xfrm>
          <a:prstGeom prst="rect">
            <a:avLst/>
          </a:prstGeom>
          <a:noFill/>
        </p:spPr>
        <p:txBody>
          <a:bodyPr wrap="square" lIns="0" tIns="0" rIns="0" bIns="0" rtlCol="0">
            <a:spAutoFit/>
          </a:bodyPr>
          <a:lstStyle/>
          <a:p>
            <a:pPr marL="0" marR="0" lvl="0" indent="0" algn="l" defTabSz="1125444" rtl="0" eaLnBrk="1" fontAlgn="auto" latinLnBrk="0" hangingPunct="1">
              <a:lnSpc>
                <a:spcPct val="100000"/>
              </a:lnSpc>
              <a:spcBef>
                <a:spcPts val="0"/>
              </a:spcBef>
              <a:spcAft>
                <a:spcPts val="0"/>
              </a:spcAft>
              <a:buClrTx/>
              <a:buSzTx/>
              <a:buFontTx/>
              <a:buNone/>
              <a:tabLst/>
              <a:defRPr/>
            </a:pPr>
            <a:r>
              <a:rPr lang="en-US" sz="738" kern="1200" noProof="0">
                <a:solidFill>
                  <a:schemeClr val="bg1"/>
                </a:solidFill>
                <a:latin typeface="+mn-lt"/>
                <a:ea typeface="+mn-ea"/>
                <a:cs typeface="+mn-cs"/>
              </a:rPr>
              <a:t>© 2024 KPMG LLP, a UK limited liability partnership and a member firm of the KPMG global </a:t>
            </a:r>
            <a:r>
              <a:rPr lang="en-US" sz="738" kern="1200" noProof="0" err="1">
                <a:solidFill>
                  <a:schemeClr val="bg1"/>
                </a:solidFill>
                <a:latin typeface="+mn-lt"/>
                <a:ea typeface="+mn-ea"/>
                <a:cs typeface="+mn-cs"/>
              </a:rPr>
              <a:t>organisation</a:t>
            </a:r>
            <a:r>
              <a:rPr lang="en-US" sz="738" kern="1200" noProof="0">
                <a:solidFill>
                  <a:schemeClr val="bg1"/>
                </a:solidFill>
                <a:latin typeface="+mn-lt"/>
                <a:ea typeface="+mn-ea"/>
                <a:cs typeface="+mn-cs"/>
              </a:rPr>
              <a:t> of independent member firms affiliated with KPMG International Limited, a private English company limited by guarantee. All rights reserved.</a:t>
            </a:r>
          </a:p>
        </p:txBody>
      </p:sp>
      <p:sp>
        <p:nvSpPr>
          <p:cNvPr id="5" name="TextBox 4">
            <a:extLst>
              <a:ext uri="{FF2B5EF4-FFF2-40B4-BE49-F238E27FC236}">
                <a16:creationId xmlns:a16="http://schemas.microsoft.com/office/drawing/2014/main" id="{997B1B73-0F5A-4B77-83D1-A16C7035EE05}"/>
              </a:ext>
              <a:ext uri="{C183D7F6-B498-43B3-948B-1728B52AA6E4}">
                <adec:decorative xmlns:adec="http://schemas.microsoft.com/office/drawing/2017/decorative" val="0"/>
              </a:ext>
            </a:extLst>
          </p:cNvPr>
          <p:cNvSpPr txBox="1"/>
          <p:nvPr userDrawn="1">
            <p:custDataLst>
              <p:tags r:id="rId1"/>
            </p:custDataLst>
          </p:nvPr>
        </p:nvSpPr>
        <p:spPr>
          <a:xfrm>
            <a:off x="9515643" y="6413623"/>
            <a:ext cx="1637529" cy="92333"/>
          </a:xfrm>
          <a:prstGeom prst="rect">
            <a:avLst/>
          </a:prstGeom>
          <a:noFill/>
        </p:spPr>
        <p:txBody>
          <a:bodyPr wrap="none" lIns="0" tIns="0" rIns="0" bIns="0" rtlCol="0">
            <a:noAutofit/>
          </a:bodyPr>
          <a:lstStyle/>
          <a:p>
            <a:pPr marL="0" marR="0" lvl="0" indent="0" algn="r" defTabSz="1125444" rtl="0" eaLnBrk="1" fontAlgn="auto" latinLnBrk="0" hangingPunct="1">
              <a:lnSpc>
                <a:spcPct val="100000"/>
              </a:lnSpc>
              <a:spcBef>
                <a:spcPts val="0"/>
              </a:spcBef>
              <a:spcAft>
                <a:spcPts val="0"/>
              </a:spcAft>
              <a:buClrTx/>
              <a:buSzTx/>
              <a:buFontTx/>
              <a:buNone/>
              <a:tabLst/>
              <a:defRPr/>
            </a:pPr>
            <a:r>
              <a:rPr lang="en-GB" sz="738" b="0" kern="1200" noProof="0">
                <a:solidFill>
                  <a:schemeClr val="bg1"/>
                </a:solidFill>
                <a:latin typeface="+mn-lt"/>
                <a:ea typeface="+mn-ea"/>
                <a:cs typeface="+mn-cs"/>
              </a:rPr>
              <a:t>Document Classification: KPMG Confidential</a:t>
            </a:r>
          </a:p>
        </p:txBody>
      </p:sp>
      <p:sp>
        <p:nvSpPr>
          <p:cNvPr id="4" name="Shape 8">
            <a:extLst>
              <a:ext uri="{FF2B5EF4-FFF2-40B4-BE49-F238E27FC236}">
                <a16:creationId xmlns:a16="http://schemas.microsoft.com/office/drawing/2014/main" id="{D0DBDCEE-A283-4750-BBE4-7DA0B6F510F8}"/>
              </a:ext>
            </a:extLst>
          </p:cNvPr>
          <p:cNvSpPr txBox="1">
            <a:spLocks/>
          </p:cNvSpPr>
          <p:nvPr userDrawn="1"/>
        </p:nvSpPr>
        <p:spPr>
          <a:xfrm>
            <a:off x="11291771" y="6385080"/>
            <a:ext cx="298444"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1231" smtClean="0">
                <a:solidFill>
                  <a:schemeClr val="bg1"/>
                </a:solidFill>
                <a:latin typeface="+mn-lt"/>
                <a:ea typeface="Arial"/>
                <a:cs typeface="Arial" panose="020B0604020202020204" pitchFamily="34" charset="0"/>
              </a:rPr>
              <a:pPr algn="r"/>
              <a:t>‹#›</a:t>
            </a:fld>
            <a:endParaRPr lang="en-GB" sz="1231">
              <a:solidFill>
                <a:schemeClr val="bg1"/>
              </a:solidFill>
              <a:latin typeface="+mn-lt"/>
              <a:ea typeface="Arial"/>
              <a:cs typeface="Arial" panose="020B0604020202020204" pitchFamily="34" charset="0"/>
            </a:endParaRPr>
          </a:p>
        </p:txBody>
      </p:sp>
      <p:cxnSp>
        <p:nvCxnSpPr>
          <p:cNvPr id="7" name="Straight Connector 6">
            <a:extLst>
              <a:ext uri="{FF2B5EF4-FFF2-40B4-BE49-F238E27FC236}">
                <a16:creationId xmlns:a16="http://schemas.microsoft.com/office/drawing/2014/main" id="{D0F7998E-6CE7-4E52-A139-933AD2B32F96}"/>
              </a:ext>
              <a:ext uri="{C183D7F6-B498-43B3-948B-1728B52AA6E4}">
                <adec:decorative xmlns:adec="http://schemas.microsoft.com/office/drawing/2017/decorative" val="1"/>
              </a:ext>
            </a:extLst>
          </p:cNvPr>
          <p:cNvCxnSpPr/>
          <p:nvPr userDrawn="1"/>
        </p:nvCxnSpPr>
        <p:spPr>
          <a:xfrm>
            <a:off x="11269545" y="6385080"/>
            <a:ext cx="0" cy="14941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Graphic 7">
            <a:extLst>
              <a:ext uri="{FF2B5EF4-FFF2-40B4-BE49-F238E27FC236}">
                <a16:creationId xmlns:a16="http://schemas.microsoft.com/office/drawing/2014/main" id="{D91D2281-E8ED-4D25-972C-2978DD7A8FA4}"/>
              </a:ext>
              <a:ext uri="{C183D7F6-B498-43B3-948B-1728B52AA6E4}">
                <adec:decorative xmlns:adec="http://schemas.microsoft.com/office/drawing/2017/decorative" val="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01787" y="6373386"/>
            <a:ext cx="527959" cy="172800"/>
          </a:xfrm>
          <a:prstGeom prst="rect">
            <a:avLst/>
          </a:prstGeom>
        </p:spPr>
      </p:pic>
    </p:spTree>
    <p:extLst>
      <p:ext uri="{BB962C8B-B14F-4D97-AF65-F5344CB8AC3E}">
        <p14:creationId xmlns:p14="http://schemas.microsoft.com/office/powerpoint/2010/main" val="3800184368"/>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3" name="Text Placeholder 4"/>
          <p:cNvSpPr>
            <a:spLocks noGrp="1"/>
          </p:cNvSpPr>
          <p:nvPr>
            <p:ph type="body" sz="quarter" idx="11" hasCustomPrompt="1"/>
          </p:nvPr>
        </p:nvSpPr>
        <p:spPr>
          <a:xfrm>
            <a:off x="601785" y="203863"/>
            <a:ext cx="10976300" cy="169200"/>
          </a:xfrm>
        </p:spPr>
        <p:txBody>
          <a:bodyPr anchor="b"/>
          <a:lstStyle>
            <a:lvl1pPr>
              <a:spcAft>
                <a:spcPts val="0"/>
              </a:spcAft>
              <a:defRPr sz="1477"/>
            </a:lvl1pPr>
          </a:lstStyle>
          <a:p>
            <a:pPr lvl="0"/>
            <a:r>
              <a:rPr lang="en-US"/>
              <a:t>Super title here</a:t>
            </a:r>
          </a:p>
        </p:txBody>
      </p:sp>
      <p:sp>
        <p:nvSpPr>
          <p:cNvPr id="2" name="Title 1"/>
          <p:cNvSpPr>
            <a:spLocks noGrp="1"/>
          </p:cNvSpPr>
          <p:nvPr>
            <p:ph type="title"/>
          </p:nvPr>
        </p:nvSpPr>
        <p:spPr>
          <a:xfrm>
            <a:off x="601785" y="513000"/>
            <a:ext cx="11313600" cy="748247"/>
          </a:xfrm>
        </p:spPr>
        <p:txBody>
          <a:bodyPr>
            <a:normAutofit/>
          </a:bodyPr>
          <a:lstStyle>
            <a:lvl1pPr>
              <a:defRPr sz="2400"/>
            </a:lvl1pPr>
          </a:lstStyle>
          <a:p>
            <a:r>
              <a:rPr lang="en-US"/>
              <a:t>Click to edit Master title style</a:t>
            </a:r>
          </a:p>
        </p:txBody>
      </p:sp>
    </p:spTree>
    <p:extLst>
      <p:ext uri="{BB962C8B-B14F-4D97-AF65-F5344CB8AC3E}">
        <p14:creationId xmlns:p14="http://schemas.microsoft.com/office/powerpoint/2010/main" val="3977635569"/>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userDrawn="1">
  <p:cSld name="1_Two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p:spPr>
        <p:txBody>
          <a:bodyPr/>
          <a:lstStyle/>
          <a:p>
            <a:r>
              <a:rPr lang="en-US"/>
              <a:t>Click to edit Master title style</a:t>
            </a:r>
          </a:p>
        </p:txBody>
      </p:sp>
      <p:sp>
        <p:nvSpPr>
          <p:cNvPr id="9" name="Text Placeholder 8"/>
          <p:cNvSpPr>
            <a:spLocks noGrp="1"/>
          </p:cNvSpPr>
          <p:nvPr>
            <p:ph type="body" sz="quarter" idx="10"/>
          </p:nvPr>
        </p:nvSpPr>
        <p:spPr>
          <a:xfrm>
            <a:off x="1003200" y="1330126"/>
            <a:ext cx="4968000" cy="454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8"/>
          <p:cNvSpPr>
            <a:spLocks noGrp="1"/>
          </p:cNvSpPr>
          <p:nvPr>
            <p:ph type="body" sz="quarter" idx="11"/>
          </p:nvPr>
        </p:nvSpPr>
        <p:spPr>
          <a:xfrm>
            <a:off x="6220800" y="1330126"/>
            <a:ext cx="4968000" cy="454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58215063"/>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userDrawn="1">
  <p:cSld name="1_Text with Image or Chart">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p:spPr>
        <p:txBody>
          <a:bodyPr/>
          <a:lstStyle/>
          <a:p>
            <a:r>
              <a:rPr lang="en-US"/>
              <a:t>Click to edit Master title style</a:t>
            </a:r>
          </a:p>
        </p:txBody>
      </p:sp>
      <p:sp>
        <p:nvSpPr>
          <p:cNvPr id="9" name="Text Placeholder 8"/>
          <p:cNvSpPr>
            <a:spLocks noGrp="1"/>
          </p:cNvSpPr>
          <p:nvPr>
            <p:ph type="body" sz="quarter" idx="10"/>
          </p:nvPr>
        </p:nvSpPr>
        <p:spPr>
          <a:xfrm>
            <a:off x="1003200" y="1330126"/>
            <a:ext cx="4968000" cy="454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hart Placeholder 4"/>
          <p:cNvSpPr>
            <a:spLocks noGrp="1"/>
          </p:cNvSpPr>
          <p:nvPr>
            <p:ph type="chart" sz="quarter" idx="13"/>
          </p:nvPr>
        </p:nvSpPr>
        <p:spPr>
          <a:xfrm>
            <a:off x="6220800" y="1330126"/>
            <a:ext cx="4968000" cy="4546800"/>
          </a:xfrm>
        </p:spPr>
        <p:txBody>
          <a:bodyPr anchor="ctr"/>
          <a:lstStyle>
            <a:lvl1pPr algn="ctr">
              <a:defRPr/>
            </a:lvl1pPr>
          </a:lstStyle>
          <a:p>
            <a:r>
              <a:rPr lang="en-US"/>
              <a:t>Click icon to add chart</a:t>
            </a:r>
            <a:endParaRPr lang="en-GB"/>
          </a:p>
        </p:txBody>
      </p:sp>
    </p:spTree>
    <p:extLst>
      <p:ext uri="{BB962C8B-B14F-4D97-AF65-F5344CB8AC3E}">
        <p14:creationId xmlns:p14="http://schemas.microsoft.com/office/powerpoint/2010/main" val="1025649929"/>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2_Title, Content and Numbers (Alternative) (Ligh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7276DEF-3CBF-476F-8A84-C6760A5FE884}"/>
              </a:ext>
            </a:extLst>
          </p:cNvPr>
          <p:cNvSpPr/>
          <p:nvPr userDrawn="1"/>
        </p:nvSpPr>
        <p:spPr>
          <a:xfrm>
            <a:off x="0" y="0"/>
            <a:ext cx="3729600" cy="6858000"/>
          </a:xfrm>
          <a:prstGeom prst="rect">
            <a:avLst/>
          </a:prstGeom>
          <a:solidFill>
            <a:srgbClr val="E9E6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a:p>
        </p:txBody>
      </p:sp>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29" name="Espace réservé du texte 4">
            <a:extLst>
              <a:ext uri="{FF2B5EF4-FFF2-40B4-BE49-F238E27FC236}">
                <a16:creationId xmlns:a16="http://schemas.microsoft.com/office/drawing/2014/main" id="{EFA975DA-1F61-4E92-847F-881A6B959F18}"/>
              </a:ext>
            </a:extLst>
          </p:cNvPr>
          <p:cNvSpPr>
            <a:spLocks noGrp="1"/>
          </p:cNvSpPr>
          <p:nvPr>
            <p:ph type="body" sz="quarter" idx="21" hasCustomPrompt="1"/>
          </p:nvPr>
        </p:nvSpPr>
        <p:spPr>
          <a:xfrm>
            <a:off x="4352279" y="2220014"/>
            <a:ext cx="1091851" cy="921277"/>
          </a:xfrm>
        </p:spPr>
        <p:txBody>
          <a:bodyPr>
            <a:spAutoFit/>
          </a:bodyPr>
          <a:lstStyle>
            <a:lvl1pPr algn="l">
              <a:lnSpc>
                <a:spcPct val="110000"/>
              </a:lnSpc>
              <a:defRPr sz="60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01</a:t>
            </a:r>
          </a:p>
        </p:txBody>
      </p:sp>
      <p:sp>
        <p:nvSpPr>
          <p:cNvPr id="30" name="Espace réservé du texte 4">
            <a:extLst>
              <a:ext uri="{FF2B5EF4-FFF2-40B4-BE49-F238E27FC236}">
                <a16:creationId xmlns:a16="http://schemas.microsoft.com/office/drawing/2014/main" id="{F6E50AC3-1EA3-493F-A0D3-634DA300E233}"/>
              </a:ext>
            </a:extLst>
          </p:cNvPr>
          <p:cNvSpPr>
            <a:spLocks noGrp="1"/>
          </p:cNvSpPr>
          <p:nvPr>
            <p:ph type="body" sz="quarter" idx="22"/>
          </p:nvPr>
        </p:nvSpPr>
        <p:spPr>
          <a:xfrm>
            <a:off x="4352279" y="1577578"/>
            <a:ext cx="6459117" cy="245708"/>
          </a:xfrm>
        </p:spPr>
        <p:txBody>
          <a:bodyPr wrap="square">
            <a:spAutoFit/>
          </a:bodyPr>
          <a:lstStyle>
            <a:lvl1pPr algn="l">
              <a:lnSpc>
                <a:spcPct val="110000"/>
              </a:lnSpc>
              <a:defRPr sz="1600">
                <a:solidFill>
                  <a:schemeClr val="tx1"/>
                </a:solidFill>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fr-FR" noProof="0"/>
              <a:t>Cliquez pour modifier les styles du texte du masque</a:t>
            </a:r>
          </a:p>
        </p:txBody>
      </p:sp>
      <p:sp>
        <p:nvSpPr>
          <p:cNvPr id="31" name="Espace réservé du texte 4">
            <a:extLst>
              <a:ext uri="{FF2B5EF4-FFF2-40B4-BE49-F238E27FC236}">
                <a16:creationId xmlns:a16="http://schemas.microsoft.com/office/drawing/2014/main" id="{0E2314AF-F33D-4B84-8412-DF73ECC51E6B}"/>
              </a:ext>
            </a:extLst>
          </p:cNvPr>
          <p:cNvSpPr>
            <a:spLocks noGrp="1"/>
          </p:cNvSpPr>
          <p:nvPr>
            <p:ph type="body" sz="quarter" idx="25" hasCustomPrompt="1"/>
          </p:nvPr>
        </p:nvSpPr>
        <p:spPr>
          <a:xfrm>
            <a:off x="6253081" y="2220014"/>
            <a:ext cx="1091851" cy="921277"/>
          </a:xfrm>
        </p:spPr>
        <p:txBody>
          <a:bodyPr>
            <a:spAutoFit/>
          </a:bodyPr>
          <a:lstStyle>
            <a:lvl1pPr algn="l">
              <a:lnSpc>
                <a:spcPct val="110000"/>
              </a:lnSpc>
              <a:defRPr sz="60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02</a:t>
            </a:r>
          </a:p>
        </p:txBody>
      </p:sp>
      <p:sp>
        <p:nvSpPr>
          <p:cNvPr id="32" name="Espace réservé du texte 4">
            <a:extLst>
              <a:ext uri="{FF2B5EF4-FFF2-40B4-BE49-F238E27FC236}">
                <a16:creationId xmlns:a16="http://schemas.microsoft.com/office/drawing/2014/main" id="{8444AA6E-9EC0-4895-8FC6-4351D2BEE032}"/>
              </a:ext>
            </a:extLst>
          </p:cNvPr>
          <p:cNvSpPr>
            <a:spLocks noGrp="1"/>
          </p:cNvSpPr>
          <p:nvPr>
            <p:ph type="body" sz="quarter" idx="28" hasCustomPrompt="1"/>
          </p:nvPr>
        </p:nvSpPr>
        <p:spPr>
          <a:xfrm>
            <a:off x="8153884" y="2220014"/>
            <a:ext cx="1091851" cy="921277"/>
          </a:xfrm>
        </p:spPr>
        <p:txBody>
          <a:bodyPr>
            <a:spAutoFit/>
          </a:bodyPr>
          <a:lstStyle>
            <a:lvl1pPr algn="l">
              <a:lnSpc>
                <a:spcPct val="110000"/>
              </a:lnSpc>
              <a:defRPr sz="60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03</a:t>
            </a:r>
          </a:p>
        </p:txBody>
      </p:sp>
      <p:sp>
        <p:nvSpPr>
          <p:cNvPr id="33" name="Espace réservé du texte 4">
            <a:extLst>
              <a:ext uri="{FF2B5EF4-FFF2-40B4-BE49-F238E27FC236}">
                <a16:creationId xmlns:a16="http://schemas.microsoft.com/office/drawing/2014/main" id="{E3BC2BD0-41C8-4C7A-BC1B-E444A392D03A}"/>
              </a:ext>
            </a:extLst>
          </p:cNvPr>
          <p:cNvSpPr>
            <a:spLocks noGrp="1"/>
          </p:cNvSpPr>
          <p:nvPr>
            <p:ph type="body" sz="quarter" idx="31" hasCustomPrompt="1"/>
          </p:nvPr>
        </p:nvSpPr>
        <p:spPr>
          <a:xfrm>
            <a:off x="10054688" y="2220014"/>
            <a:ext cx="1091851" cy="921277"/>
          </a:xfrm>
        </p:spPr>
        <p:txBody>
          <a:bodyPr>
            <a:spAutoFit/>
          </a:bodyPr>
          <a:lstStyle>
            <a:lvl1pPr algn="l">
              <a:lnSpc>
                <a:spcPct val="110000"/>
              </a:lnSpc>
              <a:defRPr sz="60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04</a:t>
            </a:r>
          </a:p>
        </p:txBody>
      </p:sp>
      <p:sp>
        <p:nvSpPr>
          <p:cNvPr id="38" name="Espace réservé du texte 4">
            <a:extLst>
              <a:ext uri="{FF2B5EF4-FFF2-40B4-BE49-F238E27FC236}">
                <a16:creationId xmlns:a16="http://schemas.microsoft.com/office/drawing/2014/main" id="{E6118210-A598-4833-8C53-BBA66CF5796F}"/>
              </a:ext>
            </a:extLst>
          </p:cNvPr>
          <p:cNvSpPr>
            <a:spLocks noGrp="1"/>
          </p:cNvSpPr>
          <p:nvPr>
            <p:ph type="body" sz="quarter" idx="40"/>
          </p:nvPr>
        </p:nvSpPr>
        <p:spPr>
          <a:xfrm>
            <a:off x="4352279" y="3269349"/>
            <a:ext cx="1694284"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fr-FR" noProof="0"/>
              <a:t>Cliquez pour modifier les styles du texte du masque</a:t>
            </a:r>
          </a:p>
        </p:txBody>
      </p:sp>
      <p:sp>
        <p:nvSpPr>
          <p:cNvPr id="39" name="Espace réservé du texte 4">
            <a:extLst>
              <a:ext uri="{FF2B5EF4-FFF2-40B4-BE49-F238E27FC236}">
                <a16:creationId xmlns:a16="http://schemas.microsoft.com/office/drawing/2014/main" id="{140FC0A1-6231-4649-9573-C6772F9B84BC}"/>
              </a:ext>
            </a:extLst>
          </p:cNvPr>
          <p:cNvSpPr>
            <a:spLocks noGrp="1"/>
          </p:cNvSpPr>
          <p:nvPr>
            <p:ph type="body" sz="quarter" idx="41"/>
          </p:nvPr>
        </p:nvSpPr>
        <p:spPr>
          <a:xfrm>
            <a:off x="4352279" y="3721782"/>
            <a:ext cx="1694284"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fr-FR" noProof="0"/>
              <a:t>Cliquez pour modifier les styles du texte du masque</a:t>
            </a:r>
          </a:p>
        </p:txBody>
      </p:sp>
      <p:sp>
        <p:nvSpPr>
          <p:cNvPr id="40" name="Espace réservé du texte 4">
            <a:extLst>
              <a:ext uri="{FF2B5EF4-FFF2-40B4-BE49-F238E27FC236}">
                <a16:creationId xmlns:a16="http://schemas.microsoft.com/office/drawing/2014/main" id="{2DAC1528-CEDA-41B5-AAAF-B8FF60A576A9}"/>
              </a:ext>
            </a:extLst>
          </p:cNvPr>
          <p:cNvSpPr>
            <a:spLocks noGrp="1"/>
          </p:cNvSpPr>
          <p:nvPr>
            <p:ph type="body" sz="quarter" idx="42"/>
          </p:nvPr>
        </p:nvSpPr>
        <p:spPr>
          <a:xfrm>
            <a:off x="6253082" y="3269349"/>
            <a:ext cx="1694284"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fr-FR" noProof="0"/>
              <a:t>Cliquez pour modifier les styles du texte du masque</a:t>
            </a:r>
          </a:p>
        </p:txBody>
      </p:sp>
      <p:sp>
        <p:nvSpPr>
          <p:cNvPr id="41" name="Espace réservé du texte 4">
            <a:extLst>
              <a:ext uri="{FF2B5EF4-FFF2-40B4-BE49-F238E27FC236}">
                <a16:creationId xmlns:a16="http://schemas.microsoft.com/office/drawing/2014/main" id="{5FFDA929-E8A8-4AC0-99CE-44C3C6910AE5}"/>
              </a:ext>
            </a:extLst>
          </p:cNvPr>
          <p:cNvSpPr>
            <a:spLocks noGrp="1"/>
          </p:cNvSpPr>
          <p:nvPr>
            <p:ph type="body" sz="quarter" idx="43"/>
          </p:nvPr>
        </p:nvSpPr>
        <p:spPr>
          <a:xfrm>
            <a:off x="6253082" y="3721782"/>
            <a:ext cx="1694284"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fr-FR" noProof="0"/>
              <a:t>Cliquez pour modifier les styles du texte du masque</a:t>
            </a:r>
          </a:p>
        </p:txBody>
      </p:sp>
      <p:sp>
        <p:nvSpPr>
          <p:cNvPr id="42" name="Espace réservé du texte 4">
            <a:extLst>
              <a:ext uri="{FF2B5EF4-FFF2-40B4-BE49-F238E27FC236}">
                <a16:creationId xmlns:a16="http://schemas.microsoft.com/office/drawing/2014/main" id="{9709CCCA-F00B-45D4-9788-1FBC4F09AA09}"/>
              </a:ext>
            </a:extLst>
          </p:cNvPr>
          <p:cNvSpPr>
            <a:spLocks noGrp="1"/>
          </p:cNvSpPr>
          <p:nvPr>
            <p:ph type="body" sz="quarter" idx="44"/>
          </p:nvPr>
        </p:nvSpPr>
        <p:spPr>
          <a:xfrm>
            <a:off x="8153886" y="3269349"/>
            <a:ext cx="1694284"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fr-FR" noProof="0"/>
              <a:t>Cliquez pour modifier les styles du texte du masque</a:t>
            </a:r>
          </a:p>
        </p:txBody>
      </p:sp>
      <p:sp>
        <p:nvSpPr>
          <p:cNvPr id="43" name="Espace réservé du texte 4">
            <a:extLst>
              <a:ext uri="{FF2B5EF4-FFF2-40B4-BE49-F238E27FC236}">
                <a16:creationId xmlns:a16="http://schemas.microsoft.com/office/drawing/2014/main" id="{B5E93FAA-61CE-40AC-8738-0DE2C5E1F424}"/>
              </a:ext>
            </a:extLst>
          </p:cNvPr>
          <p:cNvSpPr>
            <a:spLocks noGrp="1"/>
          </p:cNvSpPr>
          <p:nvPr>
            <p:ph type="body" sz="quarter" idx="45"/>
          </p:nvPr>
        </p:nvSpPr>
        <p:spPr>
          <a:xfrm>
            <a:off x="8153886" y="3721782"/>
            <a:ext cx="1694284"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fr-FR" noProof="0"/>
              <a:t>Cliquez pour modifier les styles du texte du masque</a:t>
            </a:r>
          </a:p>
        </p:txBody>
      </p:sp>
      <p:sp>
        <p:nvSpPr>
          <p:cNvPr id="44" name="Espace réservé du texte 4">
            <a:extLst>
              <a:ext uri="{FF2B5EF4-FFF2-40B4-BE49-F238E27FC236}">
                <a16:creationId xmlns:a16="http://schemas.microsoft.com/office/drawing/2014/main" id="{14A4C1F7-829A-4567-999B-287472F1F401}"/>
              </a:ext>
            </a:extLst>
          </p:cNvPr>
          <p:cNvSpPr>
            <a:spLocks noGrp="1"/>
          </p:cNvSpPr>
          <p:nvPr>
            <p:ph type="body" sz="quarter" idx="46"/>
          </p:nvPr>
        </p:nvSpPr>
        <p:spPr>
          <a:xfrm>
            <a:off x="10054690" y="3269349"/>
            <a:ext cx="1694284"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fr-FR" noProof="0"/>
              <a:t>Cliquez pour modifier les styles du texte du masque</a:t>
            </a:r>
          </a:p>
        </p:txBody>
      </p:sp>
      <p:sp>
        <p:nvSpPr>
          <p:cNvPr id="45" name="Espace réservé du texte 4">
            <a:extLst>
              <a:ext uri="{FF2B5EF4-FFF2-40B4-BE49-F238E27FC236}">
                <a16:creationId xmlns:a16="http://schemas.microsoft.com/office/drawing/2014/main" id="{A4030E47-E75C-4A3D-9FAD-95FD358BD577}"/>
              </a:ext>
            </a:extLst>
          </p:cNvPr>
          <p:cNvSpPr>
            <a:spLocks noGrp="1"/>
          </p:cNvSpPr>
          <p:nvPr>
            <p:ph type="body" sz="quarter" idx="47"/>
          </p:nvPr>
        </p:nvSpPr>
        <p:spPr>
          <a:xfrm>
            <a:off x="10054690" y="3721782"/>
            <a:ext cx="1694284"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fr-FR" noProof="0"/>
              <a:t>Cliquez pour modifier les styles du texte du masque</a:t>
            </a:r>
          </a:p>
        </p:txBody>
      </p:sp>
      <p:sp>
        <p:nvSpPr>
          <p:cNvPr id="23" name="Espace réservé du texte 5">
            <a:extLst>
              <a:ext uri="{FF2B5EF4-FFF2-40B4-BE49-F238E27FC236}">
                <a16:creationId xmlns:a16="http://schemas.microsoft.com/office/drawing/2014/main" id="{7FA14FD7-95C9-4327-B716-189176F2E3E3}"/>
              </a:ext>
            </a:extLst>
          </p:cNvPr>
          <p:cNvSpPr>
            <a:spLocks noGrp="1"/>
          </p:cNvSpPr>
          <p:nvPr>
            <p:ph type="body" sz="quarter" idx="18"/>
          </p:nvPr>
        </p:nvSpPr>
        <p:spPr>
          <a:xfrm>
            <a:off x="4033427" y="425183"/>
            <a:ext cx="7715547"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fr-FR" noProof="0"/>
              <a:t>Cliquez pour modifier les styles du texte du masque</a:t>
            </a:r>
          </a:p>
        </p:txBody>
      </p:sp>
      <p:sp>
        <p:nvSpPr>
          <p:cNvPr id="24" name="Espace réservé du texte 4">
            <a:extLst>
              <a:ext uri="{FF2B5EF4-FFF2-40B4-BE49-F238E27FC236}">
                <a16:creationId xmlns:a16="http://schemas.microsoft.com/office/drawing/2014/main" id="{CBC1E183-B986-4005-B87A-30E837CB27F1}"/>
              </a:ext>
            </a:extLst>
          </p:cNvPr>
          <p:cNvSpPr>
            <a:spLocks noGrp="1"/>
          </p:cNvSpPr>
          <p:nvPr>
            <p:ph type="body" sz="quarter" idx="48"/>
          </p:nvPr>
        </p:nvSpPr>
        <p:spPr>
          <a:xfrm>
            <a:off x="444974" y="1577577"/>
            <a:ext cx="2824073" cy="492443"/>
          </a:xfrm>
        </p:spPr>
        <p:txBody>
          <a:bodyPr wrap="square">
            <a:spAutoFit/>
          </a:bodyPr>
          <a:lstStyle>
            <a:lvl1pPr>
              <a:lnSpc>
                <a:spcPct val="100000"/>
              </a:lnSpc>
              <a:spcAft>
                <a:spcPts val="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fr-FR" noProof="0"/>
              <a:t>Cliquez pour modifier les styles du texte du masque</a:t>
            </a:r>
          </a:p>
        </p:txBody>
      </p:sp>
      <p:sp>
        <p:nvSpPr>
          <p:cNvPr id="25" name="Text Placeholder 2">
            <a:extLst>
              <a:ext uri="{FF2B5EF4-FFF2-40B4-BE49-F238E27FC236}">
                <a16:creationId xmlns:a16="http://schemas.microsoft.com/office/drawing/2014/main" id="{61183799-5968-4FC4-B6D2-F8DDF1F8685C}"/>
              </a:ext>
            </a:extLst>
          </p:cNvPr>
          <p:cNvSpPr>
            <a:spLocks noGrp="1"/>
          </p:cNvSpPr>
          <p:nvPr>
            <p:ph type="body" sz="quarter" idx="49"/>
          </p:nvPr>
        </p:nvSpPr>
        <p:spPr>
          <a:xfrm>
            <a:off x="442034" y="1943799"/>
            <a:ext cx="2827447" cy="4295223"/>
          </a:xfrm>
        </p:spPr>
        <p:txBody>
          <a:bodyPr/>
          <a:lstStyle>
            <a:lvl1pPr>
              <a:defRPr>
                <a:solidFill>
                  <a:schemeClr val="tx1"/>
                </a:solidFill>
              </a:defRPr>
            </a:lvl1pPr>
            <a:lvl2pPr marL="302392" indent="-302392">
              <a:buFontTx/>
              <a:buBlip>
                <a:blip r:embed="rId4"/>
              </a:buBlip>
              <a:defRPr>
                <a:solidFill>
                  <a:schemeClr val="tx1"/>
                </a:solidFill>
              </a:defRPr>
            </a:lvl2pPr>
            <a:lvl3pPr marL="609585" indent="-302392">
              <a:buFontTx/>
              <a:buBlip>
                <a:blip r:embed="rId4"/>
              </a:buBlip>
              <a:defRPr>
                <a:solidFill>
                  <a:schemeClr val="tx1"/>
                </a:solidFill>
              </a:defRPr>
            </a:lvl3pPr>
            <a:lvl4pPr marL="911977" indent="-302392">
              <a:buFontTx/>
              <a:buBlip>
                <a:blip r:embed="rId4"/>
              </a:buBlip>
              <a:defRPr>
                <a:solidFill>
                  <a:schemeClr val="tx1"/>
                </a:solidFill>
              </a:defRPr>
            </a:lvl4pPr>
            <a:lvl5pPr>
              <a:defRPr>
                <a:solidFill>
                  <a:schemeClr val="tx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2" name="Title 1">
            <a:extLst>
              <a:ext uri="{FF2B5EF4-FFF2-40B4-BE49-F238E27FC236}">
                <a16:creationId xmlns:a16="http://schemas.microsoft.com/office/drawing/2014/main" id="{1B60C5BA-4E6C-49B9-BC13-AE34B754C3AB}"/>
              </a:ext>
            </a:extLst>
          </p:cNvPr>
          <p:cNvSpPr>
            <a:spLocks noGrp="1"/>
          </p:cNvSpPr>
          <p:nvPr>
            <p:ph type="title"/>
          </p:nvPr>
        </p:nvSpPr>
        <p:spPr>
          <a:xfrm>
            <a:off x="441600" y="710401"/>
            <a:ext cx="2827447" cy="748247"/>
          </a:xfrm>
        </p:spPr>
        <p:txBody>
          <a:bodyPr/>
          <a:lstStyle>
            <a:lvl1pPr>
              <a:defRPr>
                <a:solidFill>
                  <a:schemeClr val="tx1"/>
                </a:solidFill>
              </a:defRPr>
            </a:lvl1pPr>
          </a:lstStyle>
          <a:p>
            <a:r>
              <a:rPr lang="fr-FR"/>
              <a:t>Modifiez le style du titre</a:t>
            </a:r>
            <a:endParaRPr lang="en-US"/>
          </a:p>
        </p:txBody>
      </p:sp>
      <p:grpSp>
        <p:nvGrpSpPr>
          <p:cNvPr id="35" name="Graphique 7">
            <a:extLst>
              <a:ext uri="{FF2B5EF4-FFF2-40B4-BE49-F238E27FC236}">
                <a16:creationId xmlns:a16="http://schemas.microsoft.com/office/drawing/2014/main" id="{5AC15C66-D7EB-4500-A551-9FCE3A2D9B84}"/>
              </a:ext>
            </a:extLst>
          </p:cNvPr>
          <p:cNvGrpSpPr>
            <a:grpSpLocks noChangeAspect="1"/>
          </p:cNvGrpSpPr>
          <p:nvPr userDrawn="1"/>
        </p:nvGrpSpPr>
        <p:grpSpPr>
          <a:xfrm>
            <a:off x="442166" y="6329527"/>
            <a:ext cx="1071853" cy="275084"/>
            <a:chOff x="4768103" y="-471733"/>
            <a:chExt cx="744723" cy="191124"/>
          </a:xfrm>
          <a:solidFill>
            <a:srgbClr val="FFFFFF"/>
          </a:solidFill>
        </p:grpSpPr>
        <p:sp>
          <p:nvSpPr>
            <p:cNvPr id="36" name="Forme libre : forme 9">
              <a:extLst>
                <a:ext uri="{FF2B5EF4-FFF2-40B4-BE49-F238E27FC236}">
                  <a16:creationId xmlns:a16="http://schemas.microsoft.com/office/drawing/2014/main" id="{DAF98B67-E81F-4FBA-B764-933BBFE9CB5D}"/>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fr-FR" sz="2400"/>
            </a:p>
          </p:txBody>
        </p:sp>
        <p:sp>
          <p:nvSpPr>
            <p:cNvPr id="37" name="Forme libre : forme 10">
              <a:extLst>
                <a:ext uri="{FF2B5EF4-FFF2-40B4-BE49-F238E27FC236}">
                  <a16:creationId xmlns:a16="http://schemas.microsoft.com/office/drawing/2014/main" id="{C543963D-5473-4E97-AA1B-110116F53F39}"/>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solidFill>
              <a:schemeClr val="accent2"/>
            </a:solidFill>
            <a:ln w="7833" cap="flat">
              <a:noFill/>
              <a:prstDash val="solid"/>
              <a:round/>
            </a:ln>
          </p:spPr>
          <p:txBody>
            <a:bodyPr rtlCol="0" anchor="ctr"/>
            <a:lstStyle/>
            <a:p>
              <a:endParaRPr lang="fr-FR" sz="2400">
                <a:solidFill>
                  <a:schemeClr val="accent2"/>
                </a:solidFill>
              </a:endParaRPr>
            </a:p>
          </p:txBody>
        </p:sp>
        <p:sp>
          <p:nvSpPr>
            <p:cNvPr id="47" name="Forme libre : forme 11">
              <a:extLst>
                <a:ext uri="{FF2B5EF4-FFF2-40B4-BE49-F238E27FC236}">
                  <a16:creationId xmlns:a16="http://schemas.microsoft.com/office/drawing/2014/main" id="{3C560FE1-3142-4294-8909-8B9B8E77CFF7}"/>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solidFill>
              <a:schemeClr val="accent2"/>
            </a:solidFill>
            <a:ln w="7833" cap="flat">
              <a:noFill/>
              <a:prstDash val="solid"/>
              <a:round/>
            </a:ln>
          </p:spPr>
          <p:txBody>
            <a:bodyPr rtlCol="0" anchor="ctr"/>
            <a:lstStyle/>
            <a:p>
              <a:endParaRPr lang="fr-FR" sz="2400"/>
            </a:p>
          </p:txBody>
        </p:sp>
      </p:grpSp>
    </p:spTree>
    <p:extLst>
      <p:ext uri="{BB962C8B-B14F-4D97-AF65-F5344CB8AC3E}">
        <p14:creationId xmlns:p14="http://schemas.microsoft.com/office/powerpoint/2010/main" val="3601343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9.xml><?xml version="1.0" encoding="utf-8"?>
<p:sldLayout xmlns:a="http://schemas.openxmlformats.org/drawingml/2006/main" xmlns:r="http://schemas.openxmlformats.org/officeDocument/2006/relationships" xmlns:p="http://schemas.openxmlformats.org/presentationml/2006/main" userDrawn="1">
  <p:cSld name="Title and Content - Violet_footer">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D61D870-9F9E-E04F-A62F-C9DEF6EDC22E}"/>
              </a:ext>
            </a:extLst>
          </p:cNvPr>
          <p:cNvSpPr>
            <a:spLocks noGrp="1"/>
          </p:cNvSpPr>
          <p:nvPr>
            <p:ph type="title" hasCustomPrompt="1"/>
          </p:nvPr>
        </p:nvSpPr>
        <p:spPr>
          <a:xfrm>
            <a:off x="623888" y="175846"/>
            <a:ext cx="9692420" cy="668216"/>
          </a:xfrm>
        </p:spPr>
        <p:txBody>
          <a:bodyPr/>
          <a:lstStyle>
            <a:lvl1pPr>
              <a:defRPr cap="none"/>
            </a:lvl1pPr>
          </a:lstStyle>
          <a:p>
            <a:r>
              <a:rPr lang="en-US" noProof="0"/>
              <a:t>Click to edit master title style</a:t>
            </a:r>
          </a:p>
        </p:txBody>
      </p:sp>
      <p:sp>
        <p:nvSpPr>
          <p:cNvPr id="8" name="Content Placeholder 2">
            <a:extLst>
              <a:ext uri="{FF2B5EF4-FFF2-40B4-BE49-F238E27FC236}">
                <a16:creationId xmlns:a16="http://schemas.microsoft.com/office/drawing/2014/main" id="{6B4E0D32-8087-EB48-9F3C-7748429CD38D}"/>
              </a:ext>
            </a:extLst>
          </p:cNvPr>
          <p:cNvSpPr>
            <a:spLocks noGrp="1"/>
          </p:cNvSpPr>
          <p:nvPr>
            <p:ph idx="1" hasCustomPrompt="1"/>
          </p:nvPr>
        </p:nvSpPr>
        <p:spPr>
          <a:xfrm>
            <a:off x="623887" y="1820265"/>
            <a:ext cx="9692421" cy="4562720"/>
          </a:xfrm>
        </p:spPr>
        <p:txBody>
          <a:bodyPr/>
          <a:lstStyle>
            <a:lvl1pPr indent="-180000">
              <a:defRPr/>
            </a:lvl1pPr>
            <a:lvl2pPr marL="270000" indent="-270000">
              <a:defRPr/>
            </a:lvl2pPr>
            <a:lvl3pPr marL="540000" indent="-270000">
              <a:defRPr/>
            </a:lvl3pPr>
            <a:lvl4pPr marL="810000" indent="-270000">
              <a:defRPr/>
            </a:lvl4pPr>
            <a:lvl5pPr marL="1080000" indent="-27000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a:extLst>
              <a:ext uri="{FF2B5EF4-FFF2-40B4-BE49-F238E27FC236}">
                <a16:creationId xmlns:a16="http://schemas.microsoft.com/office/drawing/2014/main" id="{85F43DAE-11F0-3549-BFF1-A35B20749D32}"/>
              </a:ext>
            </a:extLst>
          </p:cNvPr>
          <p:cNvSpPr>
            <a:spLocks noGrp="1"/>
          </p:cNvSpPr>
          <p:nvPr>
            <p:ph type="body" sz="quarter" idx="13" hasCustomPrompt="1"/>
          </p:nvPr>
        </p:nvSpPr>
        <p:spPr>
          <a:xfrm>
            <a:off x="623888" y="928318"/>
            <a:ext cx="9692420" cy="781056"/>
          </a:xfrm>
        </p:spPr>
        <p:txBody>
          <a:bodyPr/>
          <a:lstStyle>
            <a:lvl1pPr>
              <a:defRPr sz="2000" b="1">
                <a:solidFill>
                  <a:schemeClr val="accent1"/>
                </a:solidFill>
              </a:defRPr>
            </a:lvl1pPr>
          </a:lstStyle>
          <a:p>
            <a:pPr lvl="0"/>
            <a:r>
              <a:rPr lang="en-US" noProof="0"/>
              <a:t>Click to edit master text styles</a:t>
            </a:r>
          </a:p>
        </p:txBody>
      </p:sp>
      <p:sp>
        <p:nvSpPr>
          <p:cNvPr id="10" name="Rectangle 9">
            <a:extLst>
              <a:ext uri="{FF2B5EF4-FFF2-40B4-BE49-F238E27FC236}">
                <a16:creationId xmlns:a16="http://schemas.microsoft.com/office/drawing/2014/main" id="{A14D7231-8B58-BB40-B9F7-3B11D5EBF867}"/>
              </a:ext>
            </a:extLst>
          </p:cNvPr>
          <p:cNvSpPr/>
          <p:nvPr userDrawn="1"/>
        </p:nvSpPr>
        <p:spPr>
          <a:xfrm>
            <a:off x="11995151" y="0"/>
            <a:ext cx="19684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8F7289A4-2DF5-4B31-8B5F-F740D5476E80}"/>
              </a:ext>
            </a:extLst>
          </p:cNvPr>
          <p:cNvSpPr>
            <a:spLocks noGrp="1"/>
          </p:cNvSpPr>
          <p:nvPr>
            <p:ph type="ftr" sz="quarter" idx="14"/>
          </p:nvPr>
        </p:nvSpPr>
        <p:spPr/>
        <p:txBody>
          <a:bodyPr/>
          <a:lstStyle/>
          <a:p>
            <a:r>
              <a:rPr lang="en-GB"/>
              <a:t>Footer</a:t>
            </a:r>
          </a:p>
        </p:txBody>
      </p:sp>
      <p:sp>
        <p:nvSpPr>
          <p:cNvPr id="3" name="Slide Number Placeholder 2">
            <a:extLst>
              <a:ext uri="{FF2B5EF4-FFF2-40B4-BE49-F238E27FC236}">
                <a16:creationId xmlns:a16="http://schemas.microsoft.com/office/drawing/2014/main" id="{5A4DDAA3-B862-4C19-85C4-D67FA5559289}"/>
              </a:ext>
            </a:extLst>
          </p:cNvPr>
          <p:cNvSpPr>
            <a:spLocks noGrp="1"/>
          </p:cNvSpPr>
          <p:nvPr>
            <p:ph type="sldNum" sz="quarter" idx="15"/>
          </p:nvPr>
        </p:nvSpPr>
        <p:spPr/>
        <p:txBody>
          <a:bodyPr/>
          <a:lstStyle/>
          <a:p>
            <a:fld id="{416F211E-B70F-483B-9812-4267071FCACC}" type="slidenum">
              <a:rPr lang="en-GB" smtClean="0"/>
              <a:pPr/>
              <a:t>‹#›</a:t>
            </a:fld>
            <a:endParaRPr lang="en-GB"/>
          </a:p>
        </p:txBody>
      </p:sp>
    </p:spTree>
    <p:extLst>
      <p:ext uri="{BB962C8B-B14F-4D97-AF65-F5344CB8AC3E}">
        <p14:creationId xmlns:p14="http://schemas.microsoft.com/office/powerpoint/2010/main" val="13099700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over Logo (Light)">
    <p:spTree>
      <p:nvGrpSpPr>
        <p:cNvPr id="1" name=""/>
        <p:cNvGrpSpPr/>
        <p:nvPr/>
      </p:nvGrpSpPr>
      <p:grpSpPr>
        <a:xfrm>
          <a:off x="0" y="0"/>
          <a:ext cx="0" cy="0"/>
          <a:chOff x="0" y="0"/>
          <a:chExt cx="0" cy="0"/>
        </a:xfrm>
      </p:grpSpPr>
      <p:grpSp>
        <p:nvGrpSpPr>
          <p:cNvPr id="9" name="Graphique 7">
            <a:extLst>
              <a:ext uri="{FF2B5EF4-FFF2-40B4-BE49-F238E27FC236}">
                <a16:creationId xmlns:a16="http://schemas.microsoft.com/office/drawing/2014/main" id="{5569CE8B-04AF-468F-B800-7ECF09FD6C99}"/>
              </a:ext>
            </a:extLst>
          </p:cNvPr>
          <p:cNvGrpSpPr>
            <a:grpSpLocks noChangeAspect="1"/>
          </p:cNvGrpSpPr>
          <p:nvPr userDrawn="1"/>
        </p:nvGrpSpPr>
        <p:grpSpPr>
          <a:xfrm>
            <a:off x="4315443" y="2970600"/>
            <a:ext cx="3561116" cy="916800"/>
            <a:chOff x="4767702" y="-472136"/>
            <a:chExt cx="745525" cy="191931"/>
          </a:xfrm>
          <a:solidFill>
            <a:srgbClr val="FFFFFF"/>
          </a:solidFill>
        </p:grpSpPr>
        <p:sp>
          <p:nvSpPr>
            <p:cNvPr id="10" name="Forme libre : forme 9">
              <a:extLst>
                <a:ext uri="{FF2B5EF4-FFF2-40B4-BE49-F238E27FC236}">
                  <a16:creationId xmlns:a16="http://schemas.microsoft.com/office/drawing/2014/main" id="{A862ADC4-857D-4471-A871-BD1A38FB23C1}"/>
                </a:ext>
              </a:extLst>
            </p:cNvPr>
            <p:cNvSpPr/>
            <p:nvPr/>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fr-FR" sz="2400"/>
            </a:p>
          </p:txBody>
        </p:sp>
        <p:sp>
          <p:nvSpPr>
            <p:cNvPr id="11" name="Forme libre : forme 10">
              <a:extLst>
                <a:ext uri="{FF2B5EF4-FFF2-40B4-BE49-F238E27FC236}">
                  <a16:creationId xmlns:a16="http://schemas.microsoft.com/office/drawing/2014/main" id="{3473CDDD-9034-4972-B890-4C267C13F06F}"/>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solidFill>
              <a:schemeClr val="accent2"/>
            </a:solidFill>
            <a:ln w="7833" cap="flat">
              <a:noFill/>
              <a:prstDash val="solid"/>
              <a:round/>
            </a:ln>
          </p:spPr>
          <p:txBody>
            <a:bodyPr rtlCol="0" anchor="ctr"/>
            <a:lstStyle/>
            <a:p>
              <a:endParaRPr lang="fr-FR" sz="2400">
                <a:solidFill>
                  <a:schemeClr val="accent2"/>
                </a:solidFill>
              </a:endParaRPr>
            </a:p>
          </p:txBody>
        </p:sp>
        <p:sp>
          <p:nvSpPr>
            <p:cNvPr id="12" name="Forme libre : forme 11">
              <a:extLst>
                <a:ext uri="{FF2B5EF4-FFF2-40B4-BE49-F238E27FC236}">
                  <a16:creationId xmlns:a16="http://schemas.microsoft.com/office/drawing/2014/main" id="{FA4CC508-0E53-4122-BCBD-4E37F1B71C30}"/>
                </a:ext>
              </a:extLst>
            </p:cNvPr>
            <p:cNvSpPr/>
            <p:nvPr/>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solidFill>
              <a:schemeClr val="accent2"/>
            </a:solidFill>
            <a:ln w="7833" cap="flat">
              <a:noFill/>
              <a:prstDash val="solid"/>
              <a:round/>
            </a:ln>
          </p:spPr>
          <p:txBody>
            <a:bodyPr rtlCol="0" anchor="ctr"/>
            <a:lstStyle/>
            <a:p>
              <a:endParaRPr lang="fr-FR" sz="2400"/>
            </a:p>
          </p:txBody>
        </p:sp>
      </p:grpSp>
    </p:spTree>
    <p:extLst>
      <p:ext uri="{BB962C8B-B14F-4D97-AF65-F5344CB8AC3E}">
        <p14:creationId xmlns:p14="http://schemas.microsoft.com/office/powerpoint/2010/main" val="9934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over Logo (Dark)">
    <p:bg>
      <p:bgPr>
        <a:solidFill>
          <a:schemeClr val="accent1"/>
        </a:solidFill>
        <a:effectLst/>
      </p:bgPr>
    </p:bg>
    <p:spTree>
      <p:nvGrpSpPr>
        <p:cNvPr id="1" name=""/>
        <p:cNvGrpSpPr/>
        <p:nvPr/>
      </p:nvGrpSpPr>
      <p:grpSpPr>
        <a:xfrm>
          <a:off x="0" y="0"/>
          <a:ext cx="0" cy="0"/>
          <a:chOff x="0" y="0"/>
          <a:chExt cx="0" cy="0"/>
        </a:xfrm>
      </p:grpSpPr>
      <p:grpSp>
        <p:nvGrpSpPr>
          <p:cNvPr id="7" name="Graphique 7">
            <a:extLst>
              <a:ext uri="{FF2B5EF4-FFF2-40B4-BE49-F238E27FC236}">
                <a16:creationId xmlns:a16="http://schemas.microsoft.com/office/drawing/2014/main" id="{AAE34BD0-96F3-484E-823D-846BCF7077CC}"/>
              </a:ext>
            </a:extLst>
          </p:cNvPr>
          <p:cNvGrpSpPr>
            <a:grpSpLocks noChangeAspect="1"/>
          </p:cNvGrpSpPr>
          <p:nvPr userDrawn="1"/>
        </p:nvGrpSpPr>
        <p:grpSpPr>
          <a:xfrm>
            <a:off x="4315443" y="2970600"/>
            <a:ext cx="3561116" cy="916800"/>
            <a:chOff x="4767702" y="-472136"/>
            <a:chExt cx="745525" cy="191931"/>
          </a:xfrm>
          <a:solidFill>
            <a:schemeClr val="bg1"/>
          </a:solidFill>
        </p:grpSpPr>
        <p:sp>
          <p:nvSpPr>
            <p:cNvPr id="8" name="Forme libre : forme 7">
              <a:extLst>
                <a:ext uri="{FF2B5EF4-FFF2-40B4-BE49-F238E27FC236}">
                  <a16:creationId xmlns:a16="http://schemas.microsoft.com/office/drawing/2014/main" id="{B5ACEFF7-2172-4E31-95A5-2822B762DCC8}"/>
                </a:ext>
              </a:extLst>
            </p:cNvPr>
            <p:cNvSpPr/>
            <p:nvPr/>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grpFill/>
            <a:ln w="7833" cap="flat">
              <a:noFill/>
              <a:prstDash val="solid"/>
              <a:round/>
            </a:ln>
          </p:spPr>
          <p:txBody>
            <a:bodyPr rtlCol="0" anchor="ctr"/>
            <a:lstStyle/>
            <a:p>
              <a:endParaRPr lang="fr-FR" sz="2400"/>
            </a:p>
          </p:txBody>
        </p:sp>
        <p:sp>
          <p:nvSpPr>
            <p:cNvPr id="9" name="Forme libre : forme 8">
              <a:extLst>
                <a:ext uri="{FF2B5EF4-FFF2-40B4-BE49-F238E27FC236}">
                  <a16:creationId xmlns:a16="http://schemas.microsoft.com/office/drawing/2014/main" id="{156C511D-58A1-442A-9FDB-13B83505C8E1}"/>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grpFill/>
            <a:ln w="7833" cap="flat">
              <a:noFill/>
              <a:prstDash val="solid"/>
              <a:round/>
            </a:ln>
          </p:spPr>
          <p:txBody>
            <a:bodyPr rtlCol="0" anchor="ctr"/>
            <a:lstStyle/>
            <a:p>
              <a:endParaRPr lang="fr-FR" sz="2400">
                <a:solidFill>
                  <a:schemeClr val="accent2"/>
                </a:solidFill>
              </a:endParaRPr>
            </a:p>
          </p:txBody>
        </p:sp>
        <p:sp>
          <p:nvSpPr>
            <p:cNvPr id="10" name="Forme libre : forme 9">
              <a:extLst>
                <a:ext uri="{FF2B5EF4-FFF2-40B4-BE49-F238E27FC236}">
                  <a16:creationId xmlns:a16="http://schemas.microsoft.com/office/drawing/2014/main" id="{33BB5D3E-7EA3-4217-8524-E90CF2B6AC62}"/>
                </a:ext>
              </a:extLst>
            </p:cNvPr>
            <p:cNvSpPr/>
            <p:nvPr/>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grpFill/>
            <a:ln w="7833" cap="flat">
              <a:noFill/>
              <a:prstDash val="solid"/>
              <a:round/>
            </a:ln>
          </p:spPr>
          <p:txBody>
            <a:bodyPr rtlCol="0" anchor="ctr"/>
            <a:lstStyle/>
            <a:p>
              <a:endParaRPr lang="fr-FR" sz="2400"/>
            </a:p>
          </p:txBody>
        </p:sp>
      </p:grpSp>
    </p:spTree>
    <p:extLst>
      <p:ext uri="{BB962C8B-B14F-4D97-AF65-F5344CB8AC3E}">
        <p14:creationId xmlns:p14="http://schemas.microsoft.com/office/powerpoint/2010/main" val="2096167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Title (Light)">
    <p:spTree>
      <p:nvGrpSpPr>
        <p:cNvPr id="1" name=""/>
        <p:cNvGrpSpPr/>
        <p:nvPr/>
      </p:nvGrpSpPr>
      <p:grpSpPr>
        <a:xfrm>
          <a:off x="0" y="0"/>
          <a:ext cx="0" cy="0"/>
          <a:chOff x="0" y="0"/>
          <a:chExt cx="0" cy="0"/>
        </a:xfrm>
      </p:grpSpPr>
      <p:sp>
        <p:nvSpPr>
          <p:cNvPr id="19" name="Espace réservé du graphique SmartArt 18">
            <a:extLst>
              <a:ext uri="{FF2B5EF4-FFF2-40B4-BE49-F238E27FC236}">
                <a16:creationId xmlns:a16="http://schemas.microsoft.com/office/drawing/2014/main" id="{B25D5AC7-4546-4A74-B36B-BA1B41C598C1}"/>
              </a:ext>
            </a:extLst>
          </p:cNvPr>
          <p:cNvSpPr>
            <a:spLocks noGrp="1" noChangeAspect="1"/>
          </p:cNvSpPr>
          <p:nvPr>
            <p:ph type="dgm" sz="quarter" idx="13"/>
          </p:nvPr>
        </p:nvSpPr>
        <p:spPr>
          <a:xfrm>
            <a:off x="6019131" y="4999905"/>
            <a:ext cx="153740" cy="152649"/>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accent2"/>
          </a:solidFill>
        </p:spPr>
        <p:txBody>
          <a:bodyPr wrap="square">
            <a:noAutofit/>
          </a:bodyPr>
          <a:lstStyle>
            <a:lvl1pPr>
              <a:defRPr>
                <a:noFill/>
              </a:defRPr>
            </a:lvl1pPr>
          </a:lstStyle>
          <a:p>
            <a:r>
              <a:rPr lang="en-US" noProof="0"/>
              <a:t>Click icon to add SmartArt graphic</a:t>
            </a:r>
          </a:p>
        </p:txBody>
      </p:sp>
      <p:sp>
        <p:nvSpPr>
          <p:cNvPr id="20" name="Espace réservé du graphique SmartArt 19">
            <a:extLst>
              <a:ext uri="{FF2B5EF4-FFF2-40B4-BE49-F238E27FC236}">
                <a16:creationId xmlns:a16="http://schemas.microsoft.com/office/drawing/2014/main" id="{FE783EC5-36F3-4916-B0D5-15355CAD8B2D}"/>
              </a:ext>
            </a:extLst>
          </p:cNvPr>
          <p:cNvSpPr>
            <a:spLocks noGrp="1" noChangeAspect="1"/>
          </p:cNvSpPr>
          <p:nvPr>
            <p:ph type="dgm" sz="quarter" idx="14"/>
          </p:nvPr>
        </p:nvSpPr>
        <p:spPr>
          <a:xfrm>
            <a:off x="6019131" y="1548016"/>
            <a:ext cx="153740" cy="152649"/>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accent2"/>
          </a:solidFill>
        </p:spPr>
        <p:txBody>
          <a:bodyPr wrap="square">
            <a:noAutofit/>
          </a:bodyPr>
          <a:lstStyle>
            <a:lvl1pPr>
              <a:defRPr>
                <a:noFill/>
              </a:defRPr>
            </a:lvl1pPr>
          </a:lstStyle>
          <a:p>
            <a:r>
              <a:rPr lang="en-US" noProof="0"/>
              <a:t>Click icon to add SmartArt graphic</a:t>
            </a:r>
          </a:p>
        </p:txBody>
      </p:sp>
      <p:grpSp>
        <p:nvGrpSpPr>
          <p:cNvPr id="9" name="Graphique 7">
            <a:extLst>
              <a:ext uri="{FF2B5EF4-FFF2-40B4-BE49-F238E27FC236}">
                <a16:creationId xmlns:a16="http://schemas.microsoft.com/office/drawing/2014/main" id="{27488BCF-9F91-440E-B9B4-3B8628FE5A11}"/>
              </a:ext>
            </a:extLst>
          </p:cNvPr>
          <p:cNvGrpSpPr>
            <a:grpSpLocks noChangeAspect="1"/>
          </p:cNvGrpSpPr>
          <p:nvPr userDrawn="1"/>
        </p:nvGrpSpPr>
        <p:grpSpPr>
          <a:xfrm>
            <a:off x="5528661" y="444457"/>
            <a:ext cx="1134681" cy="292121"/>
            <a:chOff x="4767702" y="-472136"/>
            <a:chExt cx="745525" cy="191931"/>
          </a:xfrm>
          <a:solidFill>
            <a:srgbClr val="FFFFFF"/>
          </a:solidFill>
        </p:grpSpPr>
        <p:sp>
          <p:nvSpPr>
            <p:cNvPr id="10" name="Forme libre : forme 9">
              <a:extLst>
                <a:ext uri="{FF2B5EF4-FFF2-40B4-BE49-F238E27FC236}">
                  <a16:creationId xmlns:a16="http://schemas.microsoft.com/office/drawing/2014/main" id="{EB91D5A6-4846-4A0D-AEA5-4C76E28CB395}"/>
                </a:ext>
              </a:extLst>
            </p:cNvPr>
            <p:cNvSpPr/>
            <p:nvPr/>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en-US" sz="2400" noProof="0"/>
            </a:p>
          </p:txBody>
        </p:sp>
        <p:sp>
          <p:nvSpPr>
            <p:cNvPr id="11" name="Forme libre : forme 10">
              <a:extLst>
                <a:ext uri="{FF2B5EF4-FFF2-40B4-BE49-F238E27FC236}">
                  <a16:creationId xmlns:a16="http://schemas.microsoft.com/office/drawing/2014/main" id="{503CE94E-53F9-481B-BF77-A348529571D3}"/>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solidFill>
              <a:schemeClr val="accent2"/>
            </a:solidFill>
            <a:ln w="7833" cap="flat">
              <a:noFill/>
              <a:prstDash val="solid"/>
              <a:round/>
            </a:ln>
          </p:spPr>
          <p:txBody>
            <a:bodyPr rtlCol="0" anchor="ctr"/>
            <a:lstStyle/>
            <a:p>
              <a:endParaRPr lang="en-US" sz="2400" noProof="0">
                <a:solidFill>
                  <a:schemeClr val="accent2"/>
                </a:solidFill>
              </a:endParaRPr>
            </a:p>
          </p:txBody>
        </p:sp>
        <p:sp>
          <p:nvSpPr>
            <p:cNvPr id="12" name="Forme libre : forme 11">
              <a:extLst>
                <a:ext uri="{FF2B5EF4-FFF2-40B4-BE49-F238E27FC236}">
                  <a16:creationId xmlns:a16="http://schemas.microsoft.com/office/drawing/2014/main" id="{7ADD6FFB-F84E-4F7B-930C-208E58062DD7}"/>
                </a:ext>
              </a:extLst>
            </p:cNvPr>
            <p:cNvSpPr/>
            <p:nvPr/>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solidFill>
              <a:schemeClr val="accent2"/>
            </a:solidFill>
            <a:ln w="7833" cap="flat">
              <a:noFill/>
              <a:prstDash val="solid"/>
              <a:round/>
            </a:ln>
          </p:spPr>
          <p:txBody>
            <a:bodyPr rtlCol="0" anchor="ctr"/>
            <a:lstStyle/>
            <a:p>
              <a:endParaRPr lang="en-US" sz="2400" noProof="0"/>
            </a:p>
          </p:txBody>
        </p:sp>
      </p:grpSp>
      <p:sp>
        <p:nvSpPr>
          <p:cNvPr id="6" name="Espace réservé de la date 5">
            <a:extLst>
              <a:ext uri="{FF2B5EF4-FFF2-40B4-BE49-F238E27FC236}">
                <a16:creationId xmlns:a16="http://schemas.microsoft.com/office/drawing/2014/main" id="{055EFF8E-40A6-42AA-8E6F-31C4F50AAD2A}"/>
              </a:ext>
            </a:extLst>
          </p:cNvPr>
          <p:cNvSpPr>
            <a:spLocks noGrp="1"/>
          </p:cNvSpPr>
          <p:nvPr>
            <p:ph type="dt" sz="half" idx="15"/>
          </p:nvPr>
        </p:nvSpPr>
        <p:spPr>
          <a:xfrm>
            <a:off x="4724400" y="6106773"/>
            <a:ext cx="2743200" cy="366183"/>
          </a:xfrm>
        </p:spPr>
        <p:txBody>
          <a:bodyPr/>
          <a:lstStyle/>
          <a:p>
            <a:endParaRPr lang="en-US" noProof="0"/>
          </a:p>
        </p:txBody>
      </p:sp>
      <p:sp>
        <p:nvSpPr>
          <p:cNvPr id="14" name="Espace réservé du texte 5">
            <a:extLst>
              <a:ext uri="{FF2B5EF4-FFF2-40B4-BE49-F238E27FC236}">
                <a16:creationId xmlns:a16="http://schemas.microsoft.com/office/drawing/2014/main" id="{01F2B667-7264-4505-9F19-2E4AB44996E2}"/>
              </a:ext>
            </a:extLst>
          </p:cNvPr>
          <p:cNvSpPr>
            <a:spLocks noGrp="1"/>
          </p:cNvSpPr>
          <p:nvPr>
            <p:ph type="body" sz="quarter" idx="21"/>
          </p:nvPr>
        </p:nvSpPr>
        <p:spPr>
          <a:xfrm>
            <a:off x="1480778" y="1926301"/>
            <a:ext cx="9230445" cy="1658148"/>
          </a:xfrm>
        </p:spPr>
        <p:txBody>
          <a:bodyPr anchor="b">
            <a:noAutofit/>
          </a:bodyPr>
          <a:lstStyle>
            <a:lvl1pPr algn="ctr">
              <a:lnSpc>
                <a:spcPct val="96000"/>
              </a:lnSpc>
              <a:spcAft>
                <a:spcPts val="1333"/>
              </a:spcAft>
              <a:defRPr lang="fr-FR" sz="5600"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a:lnSpc>
                <a:spcPct val="100000"/>
              </a:lnSpc>
              <a:defRPr sz="2667" b="0" i="1">
                <a:solidFill>
                  <a:schemeClr val="accent2"/>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en-US"/>
              <a:t>Click to edit Master text styles</a:t>
            </a:r>
          </a:p>
        </p:txBody>
      </p:sp>
      <p:sp>
        <p:nvSpPr>
          <p:cNvPr id="16" name="Espace réservé du texte 5">
            <a:extLst>
              <a:ext uri="{FF2B5EF4-FFF2-40B4-BE49-F238E27FC236}">
                <a16:creationId xmlns:a16="http://schemas.microsoft.com/office/drawing/2014/main" id="{57CD9AAA-CCAE-44AF-A224-A38A0B786F65}"/>
              </a:ext>
            </a:extLst>
          </p:cNvPr>
          <p:cNvSpPr>
            <a:spLocks noGrp="1"/>
          </p:cNvSpPr>
          <p:nvPr>
            <p:ph type="body" sz="quarter" idx="22"/>
          </p:nvPr>
        </p:nvSpPr>
        <p:spPr>
          <a:xfrm>
            <a:off x="1480778" y="3758157"/>
            <a:ext cx="9230445" cy="537959"/>
          </a:xfrm>
        </p:spPr>
        <p:txBody>
          <a:bodyPr anchor="ctr">
            <a:noAutofit/>
          </a:bodyPr>
          <a:lstStyle>
            <a:lvl1pPr algn="ctr">
              <a:lnSpc>
                <a:spcPct val="96000"/>
              </a:lnSpc>
              <a:spcAft>
                <a:spcPts val="1333"/>
              </a:spcAft>
              <a:defRPr lang="en-US" sz="2667" b="0" i="1" kern="1200" dirty="0">
                <a:solidFill>
                  <a:schemeClr val="accent2"/>
                </a:solidFill>
                <a:latin typeface="Georgia" panose="02040502050405020303" pitchFamily="18" charset="0"/>
                <a:ea typeface="Verdana" panose="020B0604030504040204" pitchFamily="34" charset="0"/>
                <a:cs typeface="Verdana" panose="020B0604030504040204" pitchFamily="34" charset="0"/>
              </a:defRPr>
            </a:lvl1pPr>
            <a:lvl2pPr marL="371391" indent="0" algn="ctr">
              <a:lnSpc>
                <a:spcPct val="100000"/>
              </a:lnSpc>
              <a:buFont typeface="Arial" panose="020B0604020202020204" pitchFamily="34" charset="0"/>
              <a:buNone/>
              <a:defRPr sz="5600" b="0" i="1">
                <a:solidFill>
                  <a:schemeClr val="accent2"/>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en-US"/>
              <a:t>Click to edit Master text styles</a:t>
            </a:r>
          </a:p>
        </p:txBody>
      </p:sp>
      <p:sp>
        <p:nvSpPr>
          <p:cNvPr id="17" name="Espace réservé du texte 5">
            <a:extLst>
              <a:ext uri="{FF2B5EF4-FFF2-40B4-BE49-F238E27FC236}">
                <a16:creationId xmlns:a16="http://schemas.microsoft.com/office/drawing/2014/main" id="{F176A07A-C4FF-49D0-80C5-1B4F36FB3A32}"/>
              </a:ext>
            </a:extLst>
          </p:cNvPr>
          <p:cNvSpPr>
            <a:spLocks noGrp="1"/>
          </p:cNvSpPr>
          <p:nvPr>
            <p:ph type="body" sz="quarter" idx="23"/>
          </p:nvPr>
        </p:nvSpPr>
        <p:spPr>
          <a:xfrm>
            <a:off x="1480778" y="4513248"/>
            <a:ext cx="9230445" cy="308387"/>
          </a:xfrm>
        </p:spPr>
        <p:txBody>
          <a:bodyPr anchor="t">
            <a:noAutofit/>
          </a:bodyPr>
          <a:lstStyle>
            <a:lvl1pPr algn="ctr">
              <a:lnSpc>
                <a:spcPct val="96000"/>
              </a:lnSpc>
              <a:spcAft>
                <a:spcPts val="1333"/>
              </a:spcAft>
              <a:defRPr lang="en-US" sz="1867" b="0" i="0" kern="1200" dirty="0">
                <a:solidFill>
                  <a:schemeClr val="tx1"/>
                </a:solidFill>
                <a:latin typeface="+mj-lt"/>
                <a:ea typeface="Verdana" panose="020B0604030504040204" pitchFamily="34" charset="0"/>
                <a:cs typeface="Verdana" panose="020B0604030504040204" pitchFamily="34" charset="0"/>
              </a:defRPr>
            </a:lvl1pPr>
            <a:lvl2pPr algn="l">
              <a:lnSpc>
                <a:spcPct val="100000"/>
              </a:lnSpc>
              <a:defRPr lang="en-US" sz="1600" b="0" i="0" kern="120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en-US"/>
              <a:t>Click to edit Master text styles</a:t>
            </a:r>
          </a:p>
        </p:txBody>
      </p:sp>
    </p:spTree>
    <p:extLst>
      <p:ext uri="{BB962C8B-B14F-4D97-AF65-F5344CB8AC3E}">
        <p14:creationId xmlns:p14="http://schemas.microsoft.com/office/powerpoint/2010/main" val="4406179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over Title (Light)">
    <p:spTree>
      <p:nvGrpSpPr>
        <p:cNvPr id="1" name=""/>
        <p:cNvGrpSpPr/>
        <p:nvPr/>
      </p:nvGrpSpPr>
      <p:grpSpPr>
        <a:xfrm>
          <a:off x="0" y="0"/>
          <a:ext cx="0" cy="0"/>
          <a:chOff x="0" y="0"/>
          <a:chExt cx="0" cy="0"/>
        </a:xfrm>
      </p:grpSpPr>
      <p:sp>
        <p:nvSpPr>
          <p:cNvPr id="19" name="Espace réservé du graphique SmartArt 18">
            <a:extLst>
              <a:ext uri="{FF2B5EF4-FFF2-40B4-BE49-F238E27FC236}">
                <a16:creationId xmlns:a16="http://schemas.microsoft.com/office/drawing/2014/main" id="{B25D5AC7-4546-4A74-B36B-BA1B41C598C1}"/>
              </a:ext>
            </a:extLst>
          </p:cNvPr>
          <p:cNvSpPr>
            <a:spLocks noGrp="1" noChangeAspect="1"/>
          </p:cNvSpPr>
          <p:nvPr>
            <p:ph type="dgm" sz="quarter" idx="13"/>
          </p:nvPr>
        </p:nvSpPr>
        <p:spPr>
          <a:xfrm>
            <a:off x="6019131" y="4999905"/>
            <a:ext cx="153740" cy="152649"/>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accent2"/>
          </a:solidFill>
        </p:spPr>
        <p:txBody>
          <a:bodyPr wrap="square">
            <a:noAutofit/>
          </a:bodyPr>
          <a:lstStyle>
            <a:lvl1pPr>
              <a:defRPr>
                <a:noFill/>
              </a:defRPr>
            </a:lvl1pPr>
          </a:lstStyle>
          <a:p>
            <a:r>
              <a:rPr lang="fr-FR" noProof="0"/>
              <a:t>Cliquez sur l'icône pour ajouter un graphique SmartArt</a:t>
            </a:r>
            <a:endParaRPr lang="en-US" noProof="0"/>
          </a:p>
        </p:txBody>
      </p:sp>
      <p:sp>
        <p:nvSpPr>
          <p:cNvPr id="20" name="Espace réservé du graphique SmartArt 19">
            <a:extLst>
              <a:ext uri="{FF2B5EF4-FFF2-40B4-BE49-F238E27FC236}">
                <a16:creationId xmlns:a16="http://schemas.microsoft.com/office/drawing/2014/main" id="{FE783EC5-36F3-4916-B0D5-15355CAD8B2D}"/>
              </a:ext>
            </a:extLst>
          </p:cNvPr>
          <p:cNvSpPr>
            <a:spLocks noGrp="1" noChangeAspect="1"/>
          </p:cNvSpPr>
          <p:nvPr>
            <p:ph type="dgm" sz="quarter" idx="14"/>
          </p:nvPr>
        </p:nvSpPr>
        <p:spPr>
          <a:xfrm>
            <a:off x="6019131" y="1548016"/>
            <a:ext cx="153740" cy="152649"/>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accent2"/>
          </a:solidFill>
        </p:spPr>
        <p:txBody>
          <a:bodyPr wrap="square">
            <a:noAutofit/>
          </a:bodyPr>
          <a:lstStyle>
            <a:lvl1pPr>
              <a:defRPr>
                <a:noFill/>
              </a:defRPr>
            </a:lvl1pPr>
          </a:lstStyle>
          <a:p>
            <a:r>
              <a:rPr lang="fr-FR" noProof="0"/>
              <a:t>Cliquez sur l'icône pour ajouter un graphique SmartArt</a:t>
            </a:r>
            <a:endParaRPr lang="en-US" noProof="0"/>
          </a:p>
        </p:txBody>
      </p:sp>
      <p:grpSp>
        <p:nvGrpSpPr>
          <p:cNvPr id="9" name="Graphique 7">
            <a:extLst>
              <a:ext uri="{FF2B5EF4-FFF2-40B4-BE49-F238E27FC236}">
                <a16:creationId xmlns:a16="http://schemas.microsoft.com/office/drawing/2014/main" id="{27488BCF-9F91-440E-B9B4-3B8628FE5A11}"/>
              </a:ext>
            </a:extLst>
          </p:cNvPr>
          <p:cNvGrpSpPr>
            <a:grpSpLocks noChangeAspect="1"/>
          </p:cNvGrpSpPr>
          <p:nvPr userDrawn="1"/>
        </p:nvGrpSpPr>
        <p:grpSpPr>
          <a:xfrm>
            <a:off x="5528661" y="444457"/>
            <a:ext cx="1134681" cy="292121"/>
            <a:chOff x="4767702" y="-472136"/>
            <a:chExt cx="745525" cy="191931"/>
          </a:xfrm>
          <a:solidFill>
            <a:srgbClr val="FFFFFF"/>
          </a:solidFill>
        </p:grpSpPr>
        <p:sp>
          <p:nvSpPr>
            <p:cNvPr id="10" name="Forme libre : forme 9">
              <a:extLst>
                <a:ext uri="{FF2B5EF4-FFF2-40B4-BE49-F238E27FC236}">
                  <a16:creationId xmlns:a16="http://schemas.microsoft.com/office/drawing/2014/main" id="{EB91D5A6-4846-4A0D-AEA5-4C76E28CB395}"/>
                </a:ext>
              </a:extLst>
            </p:cNvPr>
            <p:cNvSpPr/>
            <p:nvPr/>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en-US" sz="2400" noProof="0"/>
            </a:p>
          </p:txBody>
        </p:sp>
        <p:sp>
          <p:nvSpPr>
            <p:cNvPr id="11" name="Forme libre : forme 10">
              <a:extLst>
                <a:ext uri="{FF2B5EF4-FFF2-40B4-BE49-F238E27FC236}">
                  <a16:creationId xmlns:a16="http://schemas.microsoft.com/office/drawing/2014/main" id="{503CE94E-53F9-481B-BF77-A348529571D3}"/>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solidFill>
              <a:schemeClr val="accent2"/>
            </a:solidFill>
            <a:ln w="7833" cap="flat">
              <a:noFill/>
              <a:prstDash val="solid"/>
              <a:round/>
            </a:ln>
          </p:spPr>
          <p:txBody>
            <a:bodyPr rtlCol="0" anchor="ctr"/>
            <a:lstStyle/>
            <a:p>
              <a:endParaRPr lang="en-US" sz="2400" noProof="0">
                <a:solidFill>
                  <a:schemeClr val="accent2"/>
                </a:solidFill>
              </a:endParaRPr>
            </a:p>
          </p:txBody>
        </p:sp>
        <p:sp>
          <p:nvSpPr>
            <p:cNvPr id="12" name="Forme libre : forme 11">
              <a:extLst>
                <a:ext uri="{FF2B5EF4-FFF2-40B4-BE49-F238E27FC236}">
                  <a16:creationId xmlns:a16="http://schemas.microsoft.com/office/drawing/2014/main" id="{7ADD6FFB-F84E-4F7B-930C-208E58062DD7}"/>
                </a:ext>
              </a:extLst>
            </p:cNvPr>
            <p:cNvSpPr/>
            <p:nvPr/>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solidFill>
              <a:schemeClr val="accent2"/>
            </a:solidFill>
            <a:ln w="7833" cap="flat">
              <a:noFill/>
              <a:prstDash val="solid"/>
              <a:round/>
            </a:ln>
          </p:spPr>
          <p:txBody>
            <a:bodyPr rtlCol="0" anchor="ctr"/>
            <a:lstStyle/>
            <a:p>
              <a:endParaRPr lang="en-US" sz="2400" noProof="0"/>
            </a:p>
          </p:txBody>
        </p:sp>
      </p:grpSp>
      <p:sp>
        <p:nvSpPr>
          <p:cNvPr id="6" name="Espace réservé de la date 5">
            <a:extLst>
              <a:ext uri="{FF2B5EF4-FFF2-40B4-BE49-F238E27FC236}">
                <a16:creationId xmlns:a16="http://schemas.microsoft.com/office/drawing/2014/main" id="{055EFF8E-40A6-42AA-8E6F-31C4F50AAD2A}"/>
              </a:ext>
            </a:extLst>
          </p:cNvPr>
          <p:cNvSpPr>
            <a:spLocks noGrp="1"/>
          </p:cNvSpPr>
          <p:nvPr>
            <p:ph type="dt" sz="half" idx="15"/>
          </p:nvPr>
        </p:nvSpPr>
        <p:spPr>
          <a:xfrm>
            <a:off x="4724400" y="6106773"/>
            <a:ext cx="2743200" cy="366183"/>
          </a:xfrm>
        </p:spPr>
        <p:txBody>
          <a:bodyPr/>
          <a:lstStyle/>
          <a:p>
            <a:endParaRPr lang="en-US" noProof="0"/>
          </a:p>
        </p:txBody>
      </p:sp>
      <p:sp>
        <p:nvSpPr>
          <p:cNvPr id="14" name="Espace réservé du texte 5">
            <a:extLst>
              <a:ext uri="{FF2B5EF4-FFF2-40B4-BE49-F238E27FC236}">
                <a16:creationId xmlns:a16="http://schemas.microsoft.com/office/drawing/2014/main" id="{01F2B667-7264-4505-9F19-2E4AB44996E2}"/>
              </a:ext>
            </a:extLst>
          </p:cNvPr>
          <p:cNvSpPr>
            <a:spLocks noGrp="1"/>
          </p:cNvSpPr>
          <p:nvPr>
            <p:ph type="body" sz="quarter" idx="21"/>
          </p:nvPr>
        </p:nvSpPr>
        <p:spPr>
          <a:xfrm>
            <a:off x="1480778" y="1926301"/>
            <a:ext cx="9230445" cy="1658148"/>
          </a:xfrm>
        </p:spPr>
        <p:txBody>
          <a:bodyPr anchor="b">
            <a:noAutofit/>
          </a:bodyPr>
          <a:lstStyle>
            <a:lvl1pPr algn="ctr">
              <a:lnSpc>
                <a:spcPct val="96000"/>
              </a:lnSpc>
              <a:spcAft>
                <a:spcPts val="1333"/>
              </a:spcAft>
              <a:defRPr lang="fr-FR" sz="5600"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a:lnSpc>
                <a:spcPct val="100000"/>
              </a:lnSpc>
              <a:defRPr sz="2667" b="0" i="1">
                <a:solidFill>
                  <a:schemeClr val="accent2"/>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fr-FR"/>
              <a:t>Cliquez pour modifier les styles du texte du masque</a:t>
            </a:r>
          </a:p>
        </p:txBody>
      </p:sp>
      <p:sp>
        <p:nvSpPr>
          <p:cNvPr id="16" name="Espace réservé du texte 5">
            <a:extLst>
              <a:ext uri="{FF2B5EF4-FFF2-40B4-BE49-F238E27FC236}">
                <a16:creationId xmlns:a16="http://schemas.microsoft.com/office/drawing/2014/main" id="{57CD9AAA-CCAE-44AF-A224-A38A0B786F65}"/>
              </a:ext>
            </a:extLst>
          </p:cNvPr>
          <p:cNvSpPr>
            <a:spLocks noGrp="1"/>
          </p:cNvSpPr>
          <p:nvPr>
            <p:ph type="body" sz="quarter" idx="22"/>
          </p:nvPr>
        </p:nvSpPr>
        <p:spPr>
          <a:xfrm>
            <a:off x="1480778" y="3758157"/>
            <a:ext cx="9230445" cy="537959"/>
          </a:xfrm>
        </p:spPr>
        <p:txBody>
          <a:bodyPr anchor="ctr">
            <a:noAutofit/>
          </a:bodyPr>
          <a:lstStyle>
            <a:lvl1pPr algn="ctr">
              <a:lnSpc>
                <a:spcPct val="96000"/>
              </a:lnSpc>
              <a:spcAft>
                <a:spcPts val="1333"/>
              </a:spcAft>
              <a:defRPr lang="en-US" sz="2667" b="0" i="1" kern="1200" dirty="0">
                <a:solidFill>
                  <a:schemeClr val="accent2"/>
                </a:solidFill>
                <a:latin typeface="Georgia" panose="02040502050405020303" pitchFamily="18" charset="0"/>
                <a:ea typeface="Verdana" panose="020B0604030504040204" pitchFamily="34" charset="0"/>
                <a:cs typeface="Verdana" panose="020B0604030504040204" pitchFamily="34" charset="0"/>
              </a:defRPr>
            </a:lvl1pPr>
            <a:lvl2pPr marL="371391" indent="0" algn="ctr">
              <a:lnSpc>
                <a:spcPct val="100000"/>
              </a:lnSpc>
              <a:buFont typeface="Arial" panose="020B0604020202020204" pitchFamily="34" charset="0"/>
              <a:buNone/>
              <a:defRPr sz="5600" b="0" i="1">
                <a:solidFill>
                  <a:schemeClr val="accent2"/>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fr-FR"/>
              <a:t>Cliquez pour modifier les styles du texte du masque</a:t>
            </a:r>
          </a:p>
        </p:txBody>
      </p:sp>
      <p:sp>
        <p:nvSpPr>
          <p:cNvPr id="17" name="Espace réservé du texte 5">
            <a:extLst>
              <a:ext uri="{FF2B5EF4-FFF2-40B4-BE49-F238E27FC236}">
                <a16:creationId xmlns:a16="http://schemas.microsoft.com/office/drawing/2014/main" id="{F176A07A-C4FF-49D0-80C5-1B4F36FB3A32}"/>
              </a:ext>
            </a:extLst>
          </p:cNvPr>
          <p:cNvSpPr>
            <a:spLocks noGrp="1"/>
          </p:cNvSpPr>
          <p:nvPr>
            <p:ph type="body" sz="quarter" idx="23"/>
          </p:nvPr>
        </p:nvSpPr>
        <p:spPr>
          <a:xfrm>
            <a:off x="1480778" y="4513248"/>
            <a:ext cx="9230445" cy="308387"/>
          </a:xfrm>
        </p:spPr>
        <p:txBody>
          <a:bodyPr anchor="t">
            <a:noAutofit/>
          </a:bodyPr>
          <a:lstStyle>
            <a:lvl1pPr algn="ctr">
              <a:lnSpc>
                <a:spcPct val="96000"/>
              </a:lnSpc>
              <a:spcAft>
                <a:spcPts val="1333"/>
              </a:spcAft>
              <a:defRPr lang="en-US" sz="1600" b="0" i="0" kern="1200" dirty="0">
                <a:solidFill>
                  <a:schemeClr val="tx1"/>
                </a:solidFill>
                <a:latin typeface="+mj-lt"/>
                <a:ea typeface="Verdana" panose="020B0604030504040204" pitchFamily="34" charset="0"/>
                <a:cs typeface="Verdana" panose="020B0604030504040204" pitchFamily="34" charset="0"/>
              </a:defRPr>
            </a:lvl1pPr>
            <a:lvl2pPr algn="l">
              <a:lnSpc>
                <a:spcPct val="100000"/>
              </a:lnSpc>
              <a:defRPr lang="en-US" sz="1600" b="0" i="0" kern="120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fr-FR"/>
              <a:t>Cliquez pour modifier les styles du texte du masque</a:t>
            </a:r>
          </a:p>
        </p:txBody>
      </p:sp>
    </p:spTree>
    <p:extLst>
      <p:ext uri="{BB962C8B-B14F-4D97-AF65-F5344CB8AC3E}">
        <p14:creationId xmlns:p14="http://schemas.microsoft.com/office/powerpoint/2010/main" val="3923283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Cover Title (Dark)">
    <p:bg>
      <p:bgPr>
        <a:solidFill>
          <a:schemeClr val="accent1"/>
        </a:solidFill>
        <a:effectLst/>
      </p:bgPr>
    </p:bg>
    <p:spTree>
      <p:nvGrpSpPr>
        <p:cNvPr id="1" name=""/>
        <p:cNvGrpSpPr/>
        <p:nvPr/>
      </p:nvGrpSpPr>
      <p:grpSpPr>
        <a:xfrm>
          <a:off x="0" y="0"/>
          <a:ext cx="0" cy="0"/>
          <a:chOff x="0" y="0"/>
          <a:chExt cx="0" cy="0"/>
        </a:xfrm>
      </p:grpSpPr>
      <p:grpSp>
        <p:nvGrpSpPr>
          <p:cNvPr id="9" name="Graphique 7">
            <a:extLst>
              <a:ext uri="{FF2B5EF4-FFF2-40B4-BE49-F238E27FC236}">
                <a16:creationId xmlns:a16="http://schemas.microsoft.com/office/drawing/2014/main" id="{27488BCF-9F91-440E-B9B4-3B8628FE5A11}"/>
              </a:ext>
            </a:extLst>
          </p:cNvPr>
          <p:cNvGrpSpPr>
            <a:grpSpLocks noChangeAspect="1"/>
          </p:cNvGrpSpPr>
          <p:nvPr userDrawn="1"/>
        </p:nvGrpSpPr>
        <p:grpSpPr>
          <a:xfrm>
            <a:off x="5528661" y="444457"/>
            <a:ext cx="1134681" cy="292121"/>
            <a:chOff x="4767702" y="-472136"/>
            <a:chExt cx="745525" cy="191931"/>
          </a:xfrm>
          <a:solidFill>
            <a:schemeClr val="bg1"/>
          </a:solidFill>
        </p:grpSpPr>
        <p:sp>
          <p:nvSpPr>
            <p:cNvPr id="10" name="Forme libre : forme 9">
              <a:extLst>
                <a:ext uri="{FF2B5EF4-FFF2-40B4-BE49-F238E27FC236}">
                  <a16:creationId xmlns:a16="http://schemas.microsoft.com/office/drawing/2014/main" id="{EB91D5A6-4846-4A0D-AEA5-4C76E28CB395}"/>
                </a:ext>
              </a:extLst>
            </p:cNvPr>
            <p:cNvSpPr/>
            <p:nvPr/>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grpFill/>
            <a:ln w="7833" cap="flat">
              <a:noFill/>
              <a:prstDash val="solid"/>
              <a:round/>
            </a:ln>
          </p:spPr>
          <p:txBody>
            <a:bodyPr rtlCol="0" anchor="ctr"/>
            <a:lstStyle/>
            <a:p>
              <a:endParaRPr lang="en-US" sz="2400" noProof="0"/>
            </a:p>
          </p:txBody>
        </p:sp>
        <p:sp>
          <p:nvSpPr>
            <p:cNvPr id="11" name="Forme libre : forme 10">
              <a:extLst>
                <a:ext uri="{FF2B5EF4-FFF2-40B4-BE49-F238E27FC236}">
                  <a16:creationId xmlns:a16="http://schemas.microsoft.com/office/drawing/2014/main" id="{503CE94E-53F9-481B-BF77-A348529571D3}"/>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grpFill/>
            <a:ln w="7833" cap="flat">
              <a:noFill/>
              <a:prstDash val="solid"/>
              <a:round/>
            </a:ln>
          </p:spPr>
          <p:txBody>
            <a:bodyPr rtlCol="0" anchor="ctr"/>
            <a:lstStyle/>
            <a:p>
              <a:endParaRPr lang="en-US" sz="2400" noProof="0">
                <a:solidFill>
                  <a:schemeClr val="accent2"/>
                </a:solidFill>
              </a:endParaRPr>
            </a:p>
          </p:txBody>
        </p:sp>
        <p:sp>
          <p:nvSpPr>
            <p:cNvPr id="12" name="Forme libre : forme 11">
              <a:extLst>
                <a:ext uri="{FF2B5EF4-FFF2-40B4-BE49-F238E27FC236}">
                  <a16:creationId xmlns:a16="http://schemas.microsoft.com/office/drawing/2014/main" id="{7ADD6FFB-F84E-4F7B-930C-208E58062DD7}"/>
                </a:ext>
              </a:extLst>
            </p:cNvPr>
            <p:cNvSpPr/>
            <p:nvPr/>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grpFill/>
            <a:ln w="7833" cap="flat">
              <a:noFill/>
              <a:prstDash val="solid"/>
              <a:round/>
            </a:ln>
          </p:spPr>
          <p:txBody>
            <a:bodyPr rtlCol="0" anchor="ctr"/>
            <a:lstStyle/>
            <a:p>
              <a:endParaRPr lang="en-US" sz="2400" noProof="0"/>
            </a:p>
          </p:txBody>
        </p:sp>
      </p:grpSp>
      <p:sp>
        <p:nvSpPr>
          <p:cNvPr id="6" name="Espace réservé de la date 5">
            <a:extLst>
              <a:ext uri="{FF2B5EF4-FFF2-40B4-BE49-F238E27FC236}">
                <a16:creationId xmlns:a16="http://schemas.microsoft.com/office/drawing/2014/main" id="{055EFF8E-40A6-42AA-8E6F-31C4F50AAD2A}"/>
              </a:ext>
            </a:extLst>
          </p:cNvPr>
          <p:cNvSpPr>
            <a:spLocks noGrp="1"/>
          </p:cNvSpPr>
          <p:nvPr>
            <p:ph type="dt" sz="half" idx="15"/>
          </p:nvPr>
        </p:nvSpPr>
        <p:spPr/>
        <p:txBody>
          <a:bodyPr/>
          <a:lstStyle>
            <a:lvl1pPr>
              <a:defRPr>
                <a:solidFill>
                  <a:schemeClr val="bg2"/>
                </a:solidFill>
              </a:defRPr>
            </a:lvl1pPr>
          </a:lstStyle>
          <a:p>
            <a:endParaRPr lang="en-US"/>
          </a:p>
        </p:txBody>
      </p:sp>
      <p:sp>
        <p:nvSpPr>
          <p:cNvPr id="17" name="Espace réservé du graphique SmartArt 18">
            <a:extLst>
              <a:ext uri="{FF2B5EF4-FFF2-40B4-BE49-F238E27FC236}">
                <a16:creationId xmlns:a16="http://schemas.microsoft.com/office/drawing/2014/main" id="{50E609C3-EA6F-468A-8B7C-CD27949FB33C}"/>
              </a:ext>
            </a:extLst>
          </p:cNvPr>
          <p:cNvSpPr>
            <a:spLocks noGrp="1" noChangeAspect="1"/>
          </p:cNvSpPr>
          <p:nvPr>
            <p:ph type="dgm" sz="quarter" idx="13"/>
          </p:nvPr>
        </p:nvSpPr>
        <p:spPr>
          <a:xfrm>
            <a:off x="6019130" y="4999905"/>
            <a:ext cx="153740" cy="152649"/>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bg1"/>
          </a:solidFill>
        </p:spPr>
        <p:txBody>
          <a:bodyPr wrap="square">
            <a:noAutofit/>
          </a:bodyPr>
          <a:lstStyle>
            <a:lvl1pPr>
              <a:defRPr>
                <a:noFill/>
              </a:defRPr>
            </a:lvl1pPr>
          </a:lstStyle>
          <a:p>
            <a:r>
              <a:rPr lang="fr-FR" noProof="0"/>
              <a:t>Cliquez sur l'icône pour ajouter un graphique SmartArt</a:t>
            </a:r>
            <a:endParaRPr lang="en-US" noProof="0"/>
          </a:p>
        </p:txBody>
      </p:sp>
      <p:sp>
        <p:nvSpPr>
          <p:cNvPr id="18" name="Espace réservé du graphique SmartArt 19">
            <a:extLst>
              <a:ext uri="{FF2B5EF4-FFF2-40B4-BE49-F238E27FC236}">
                <a16:creationId xmlns:a16="http://schemas.microsoft.com/office/drawing/2014/main" id="{F155B637-1E1E-462B-9FBB-56FD4231172C}"/>
              </a:ext>
            </a:extLst>
          </p:cNvPr>
          <p:cNvSpPr>
            <a:spLocks noGrp="1" noChangeAspect="1"/>
          </p:cNvSpPr>
          <p:nvPr>
            <p:ph type="dgm" sz="quarter" idx="14"/>
          </p:nvPr>
        </p:nvSpPr>
        <p:spPr>
          <a:xfrm>
            <a:off x="6019130" y="1548016"/>
            <a:ext cx="153740" cy="152649"/>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bg1"/>
          </a:solidFill>
        </p:spPr>
        <p:txBody>
          <a:bodyPr wrap="square">
            <a:noAutofit/>
          </a:bodyPr>
          <a:lstStyle>
            <a:lvl1pPr>
              <a:defRPr>
                <a:noFill/>
              </a:defRPr>
            </a:lvl1pPr>
          </a:lstStyle>
          <a:p>
            <a:r>
              <a:rPr lang="fr-FR" noProof="0"/>
              <a:t>Cliquez sur l'icône pour ajouter un graphique SmartArt</a:t>
            </a:r>
            <a:endParaRPr lang="en-US" noProof="0"/>
          </a:p>
        </p:txBody>
      </p:sp>
      <p:sp>
        <p:nvSpPr>
          <p:cNvPr id="16" name="Espace réservé du texte 5">
            <a:extLst>
              <a:ext uri="{FF2B5EF4-FFF2-40B4-BE49-F238E27FC236}">
                <a16:creationId xmlns:a16="http://schemas.microsoft.com/office/drawing/2014/main" id="{287A90CB-3485-4D3D-9E87-2D7382BBBC10}"/>
              </a:ext>
            </a:extLst>
          </p:cNvPr>
          <p:cNvSpPr>
            <a:spLocks noGrp="1"/>
          </p:cNvSpPr>
          <p:nvPr>
            <p:ph type="body" sz="quarter" idx="21"/>
          </p:nvPr>
        </p:nvSpPr>
        <p:spPr>
          <a:xfrm>
            <a:off x="1480778" y="1926301"/>
            <a:ext cx="9230445" cy="1658148"/>
          </a:xfrm>
        </p:spPr>
        <p:txBody>
          <a:bodyPr anchor="b">
            <a:noAutofit/>
          </a:bodyPr>
          <a:lstStyle>
            <a:lvl1pPr algn="ctr">
              <a:lnSpc>
                <a:spcPct val="96000"/>
              </a:lnSpc>
              <a:spcAft>
                <a:spcPts val="1333"/>
              </a:spcAft>
              <a:defRPr lang="fr-FR" sz="5600" b="0" i="0" kern="120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algn="ctr">
              <a:lnSpc>
                <a:spcPct val="100000"/>
              </a:lnSpc>
              <a:defRPr sz="2667" b="0" i="1">
                <a:solidFill>
                  <a:schemeClr val="accent2"/>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fr-FR"/>
              <a:t>Cliquez pour modifier les styles du texte du masque</a:t>
            </a:r>
          </a:p>
        </p:txBody>
      </p:sp>
      <p:sp>
        <p:nvSpPr>
          <p:cNvPr id="19" name="Espace réservé du texte 5">
            <a:extLst>
              <a:ext uri="{FF2B5EF4-FFF2-40B4-BE49-F238E27FC236}">
                <a16:creationId xmlns:a16="http://schemas.microsoft.com/office/drawing/2014/main" id="{54CCF570-9115-4289-839C-7FACBC619C13}"/>
              </a:ext>
            </a:extLst>
          </p:cNvPr>
          <p:cNvSpPr>
            <a:spLocks noGrp="1"/>
          </p:cNvSpPr>
          <p:nvPr>
            <p:ph type="body" sz="quarter" idx="22"/>
          </p:nvPr>
        </p:nvSpPr>
        <p:spPr>
          <a:xfrm>
            <a:off x="1480778" y="3758157"/>
            <a:ext cx="9230445" cy="537959"/>
          </a:xfrm>
        </p:spPr>
        <p:txBody>
          <a:bodyPr anchor="ctr">
            <a:noAutofit/>
          </a:bodyPr>
          <a:lstStyle>
            <a:lvl1pPr algn="ctr">
              <a:lnSpc>
                <a:spcPct val="96000"/>
              </a:lnSpc>
              <a:spcAft>
                <a:spcPts val="1333"/>
              </a:spcAft>
              <a:defRPr lang="en-US" sz="2667" b="0" i="1" kern="1200" dirty="0">
                <a:solidFill>
                  <a:schemeClr val="bg2"/>
                </a:solidFill>
                <a:latin typeface="Georgia" panose="02040502050405020303" pitchFamily="18" charset="0"/>
                <a:ea typeface="Verdana" panose="020B0604030504040204" pitchFamily="34" charset="0"/>
                <a:cs typeface="Verdana" panose="020B0604030504040204" pitchFamily="34" charset="0"/>
              </a:defRPr>
            </a:lvl1pPr>
            <a:lvl2pPr marL="371391" indent="0" algn="ctr">
              <a:lnSpc>
                <a:spcPct val="100000"/>
              </a:lnSpc>
              <a:buFont typeface="Arial" panose="020B0604020202020204" pitchFamily="34" charset="0"/>
              <a:buNone/>
              <a:defRPr sz="5600" b="0" i="1">
                <a:solidFill>
                  <a:schemeClr val="bg1"/>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fr-FR"/>
              <a:t>Cliquez pour modifier les styles du texte du masque</a:t>
            </a:r>
          </a:p>
        </p:txBody>
      </p:sp>
      <p:sp>
        <p:nvSpPr>
          <p:cNvPr id="20" name="Espace réservé du texte 5">
            <a:extLst>
              <a:ext uri="{FF2B5EF4-FFF2-40B4-BE49-F238E27FC236}">
                <a16:creationId xmlns:a16="http://schemas.microsoft.com/office/drawing/2014/main" id="{889FD9C7-FB39-4714-81F8-6EA37E5B621B}"/>
              </a:ext>
            </a:extLst>
          </p:cNvPr>
          <p:cNvSpPr>
            <a:spLocks noGrp="1"/>
          </p:cNvSpPr>
          <p:nvPr>
            <p:ph type="body" sz="quarter" idx="23"/>
          </p:nvPr>
        </p:nvSpPr>
        <p:spPr>
          <a:xfrm>
            <a:off x="1480778" y="4513248"/>
            <a:ext cx="9230445" cy="308387"/>
          </a:xfrm>
        </p:spPr>
        <p:txBody>
          <a:bodyPr anchor="t">
            <a:noAutofit/>
          </a:bodyPr>
          <a:lstStyle>
            <a:lvl1pPr algn="ctr">
              <a:lnSpc>
                <a:spcPct val="96000"/>
              </a:lnSpc>
              <a:spcAft>
                <a:spcPts val="1333"/>
              </a:spcAft>
              <a:defRPr lang="en-US" sz="1600" b="0" i="0" kern="1200" dirty="0">
                <a:solidFill>
                  <a:schemeClr val="bg2"/>
                </a:solidFill>
                <a:latin typeface="+mj-lt"/>
                <a:ea typeface="Verdana" panose="020B0604030504040204" pitchFamily="34" charset="0"/>
                <a:cs typeface="Verdana" panose="020B0604030504040204" pitchFamily="34" charset="0"/>
              </a:defRPr>
            </a:lvl1pPr>
            <a:lvl2pPr algn="l">
              <a:lnSpc>
                <a:spcPct val="100000"/>
              </a:lnSpc>
              <a:defRPr lang="en-US" sz="1600" b="0" i="0" kern="120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fr-FR"/>
              <a:t>Cliquez pour modifier les styles du texte du masque</a:t>
            </a:r>
          </a:p>
        </p:txBody>
      </p:sp>
    </p:spTree>
    <p:extLst>
      <p:ext uri="{BB962C8B-B14F-4D97-AF65-F5344CB8AC3E}">
        <p14:creationId xmlns:p14="http://schemas.microsoft.com/office/powerpoint/2010/main" val="3407511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Cover Title with Image (Light)">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B061F378-E818-498E-989A-601A8E73F31E}"/>
              </a:ext>
            </a:extLst>
          </p:cNvPr>
          <p:cNvSpPr>
            <a:spLocks noGrp="1"/>
          </p:cNvSpPr>
          <p:nvPr>
            <p:ph type="dt" sz="half" idx="20"/>
          </p:nvPr>
        </p:nvSpPr>
        <p:spPr>
          <a:xfrm>
            <a:off x="7886700" y="6046106"/>
            <a:ext cx="2743200" cy="366183"/>
          </a:xfrm>
        </p:spPr>
        <p:txBody>
          <a:bodyPr/>
          <a:lstStyle/>
          <a:p>
            <a:endParaRPr lang="fr-FR"/>
          </a:p>
        </p:txBody>
      </p:sp>
      <p:grpSp>
        <p:nvGrpSpPr>
          <p:cNvPr id="13" name="Graphique 7">
            <a:extLst>
              <a:ext uri="{FF2B5EF4-FFF2-40B4-BE49-F238E27FC236}">
                <a16:creationId xmlns:a16="http://schemas.microsoft.com/office/drawing/2014/main" id="{9EDD880A-DFFE-4F0B-ACE0-49E81EAC5C57}"/>
              </a:ext>
            </a:extLst>
          </p:cNvPr>
          <p:cNvGrpSpPr>
            <a:grpSpLocks noChangeAspect="1"/>
          </p:cNvGrpSpPr>
          <p:nvPr userDrawn="1"/>
        </p:nvGrpSpPr>
        <p:grpSpPr>
          <a:xfrm>
            <a:off x="8690961" y="516248"/>
            <a:ext cx="1134681" cy="292121"/>
            <a:chOff x="4767702" y="-472136"/>
            <a:chExt cx="745525" cy="191931"/>
          </a:xfrm>
          <a:solidFill>
            <a:srgbClr val="FFFFFF"/>
          </a:solidFill>
        </p:grpSpPr>
        <p:sp>
          <p:nvSpPr>
            <p:cNvPr id="14" name="Forme libre : forme 13">
              <a:extLst>
                <a:ext uri="{FF2B5EF4-FFF2-40B4-BE49-F238E27FC236}">
                  <a16:creationId xmlns:a16="http://schemas.microsoft.com/office/drawing/2014/main" id="{23232CF7-6A63-4E62-9BB3-AEC2E2985622}"/>
                </a:ext>
              </a:extLst>
            </p:cNvPr>
            <p:cNvSpPr/>
            <p:nvPr/>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fr-FR" sz="2400"/>
            </a:p>
          </p:txBody>
        </p:sp>
        <p:sp>
          <p:nvSpPr>
            <p:cNvPr id="15" name="Forme libre : forme 14">
              <a:extLst>
                <a:ext uri="{FF2B5EF4-FFF2-40B4-BE49-F238E27FC236}">
                  <a16:creationId xmlns:a16="http://schemas.microsoft.com/office/drawing/2014/main" id="{57EF7850-35A6-4B4B-BC7E-9FC7583FB3C6}"/>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solidFill>
              <a:schemeClr val="accent2"/>
            </a:solidFill>
            <a:ln w="7833" cap="flat">
              <a:noFill/>
              <a:prstDash val="solid"/>
              <a:round/>
            </a:ln>
          </p:spPr>
          <p:txBody>
            <a:bodyPr rtlCol="0" anchor="ctr"/>
            <a:lstStyle/>
            <a:p>
              <a:endParaRPr lang="fr-FR" sz="2400">
                <a:solidFill>
                  <a:schemeClr val="accent2"/>
                </a:solidFill>
              </a:endParaRPr>
            </a:p>
          </p:txBody>
        </p:sp>
        <p:sp>
          <p:nvSpPr>
            <p:cNvPr id="18" name="Forme libre : forme 17">
              <a:extLst>
                <a:ext uri="{FF2B5EF4-FFF2-40B4-BE49-F238E27FC236}">
                  <a16:creationId xmlns:a16="http://schemas.microsoft.com/office/drawing/2014/main" id="{2E436654-D7D3-4BBB-9470-2F10DA8514EE}"/>
                </a:ext>
              </a:extLst>
            </p:cNvPr>
            <p:cNvSpPr/>
            <p:nvPr/>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solidFill>
              <a:schemeClr val="accent2"/>
            </a:solidFill>
            <a:ln w="7833" cap="flat">
              <a:noFill/>
              <a:prstDash val="solid"/>
              <a:round/>
            </a:ln>
          </p:spPr>
          <p:txBody>
            <a:bodyPr rtlCol="0" anchor="ctr"/>
            <a:lstStyle/>
            <a:p>
              <a:endParaRPr lang="fr-FR" sz="2400"/>
            </a:p>
          </p:txBody>
        </p:sp>
      </p:grpSp>
      <p:sp>
        <p:nvSpPr>
          <p:cNvPr id="17" name="Espace réservé du graphique SmartArt 11">
            <a:extLst>
              <a:ext uri="{FF2B5EF4-FFF2-40B4-BE49-F238E27FC236}">
                <a16:creationId xmlns:a16="http://schemas.microsoft.com/office/drawing/2014/main" id="{4F60E46E-0715-41F6-BEAC-C9C998D41D44}"/>
              </a:ext>
            </a:extLst>
          </p:cNvPr>
          <p:cNvSpPr>
            <a:spLocks noGrp="1" noChangeAspect="1"/>
          </p:cNvSpPr>
          <p:nvPr>
            <p:ph type="dgm" sz="quarter" idx="14"/>
          </p:nvPr>
        </p:nvSpPr>
        <p:spPr>
          <a:xfrm>
            <a:off x="9190079" y="1763753"/>
            <a:ext cx="136443" cy="135473"/>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accent2"/>
          </a:solidFill>
          <a:ln w="22225">
            <a:noFill/>
          </a:ln>
        </p:spPr>
        <p:txBody>
          <a:bodyPr wrap="square">
            <a:noAutofit/>
          </a:bodyPr>
          <a:lstStyle>
            <a:lvl1pPr>
              <a:defRPr>
                <a:noFill/>
              </a:defRPr>
            </a:lvl1pPr>
          </a:lstStyle>
          <a:p>
            <a:r>
              <a:rPr lang="fr-FR"/>
              <a:t>Cliquez sur l'icône pour ajouter un graphique SmartArt</a:t>
            </a:r>
          </a:p>
        </p:txBody>
      </p:sp>
      <p:sp>
        <p:nvSpPr>
          <p:cNvPr id="22" name="Espace réservé du graphique SmartArt 11">
            <a:extLst>
              <a:ext uri="{FF2B5EF4-FFF2-40B4-BE49-F238E27FC236}">
                <a16:creationId xmlns:a16="http://schemas.microsoft.com/office/drawing/2014/main" id="{2835F6F0-E601-40E8-8F65-7949A8AA2AF1}"/>
              </a:ext>
            </a:extLst>
          </p:cNvPr>
          <p:cNvSpPr>
            <a:spLocks noGrp="1" noChangeAspect="1"/>
          </p:cNvSpPr>
          <p:nvPr>
            <p:ph type="dgm" sz="quarter" idx="19"/>
          </p:nvPr>
        </p:nvSpPr>
        <p:spPr>
          <a:xfrm>
            <a:off x="9190079" y="5169752"/>
            <a:ext cx="136443" cy="135473"/>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accent2"/>
          </a:solidFill>
          <a:ln w="22225">
            <a:noFill/>
          </a:ln>
        </p:spPr>
        <p:txBody>
          <a:bodyPr wrap="square">
            <a:noAutofit/>
          </a:bodyPr>
          <a:lstStyle>
            <a:lvl1pPr>
              <a:defRPr>
                <a:noFill/>
              </a:defRPr>
            </a:lvl1pPr>
          </a:lstStyle>
          <a:p>
            <a:r>
              <a:rPr lang="fr-FR"/>
              <a:t>Cliquez sur l'icône pour ajouter un graphique SmartArt</a:t>
            </a:r>
          </a:p>
        </p:txBody>
      </p:sp>
      <p:sp>
        <p:nvSpPr>
          <p:cNvPr id="37" name="Espace réservé pour une image  36">
            <a:extLst>
              <a:ext uri="{FF2B5EF4-FFF2-40B4-BE49-F238E27FC236}">
                <a16:creationId xmlns:a16="http://schemas.microsoft.com/office/drawing/2014/main" id="{B393D89D-0FFD-4664-8FAD-EE45D64CF7A7}"/>
              </a:ext>
            </a:extLst>
          </p:cNvPr>
          <p:cNvSpPr>
            <a:spLocks noGrp="1"/>
          </p:cNvSpPr>
          <p:nvPr>
            <p:ph type="pic" sz="quarter" idx="17"/>
          </p:nvPr>
        </p:nvSpPr>
        <p:spPr>
          <a:xfrm>
            <a:off x="2" y="0"/>
            <a:ext cx="6374847" cy="6858000"/>
          </a:xfrm>
          <a:custGeom>
            <a:avLst/>
            <a:gdLst>
              <a:gd name="connsiteX0" fmla="*/ 0 w 4781135"/>
              <a:gd name="connsiteY0" fmla="*/ 0 h 5143500"/>
              <a:gd name="connsiteX1" fmla="*/ 3673235 w 4781135"/>
              <a:gd name="connsiteY1" fmla="*/ 0 h 5143500"/>
              <a:gd name="connsiteX2" fmla="*/ 3843349 w 4781135"/>
              <a:gd name="connsiteY2" fmla="*/ 145970 h 5143500"/>
              <a:gd name="connsiteX3" fmla="*/ 4781135 w 4781135"/>
              <a:gd name="connsiteY3" fmla="*/ 2622891 h 5143500"/>
              <a:gd name="connsiteX4" fmla="*/ 3861453 w 4781135"/>
              <a:gd name="connsiteY4" fmla="*/ 5081299 h 5143500"/>
              <a:gd name="connsiteX5" fmla="*/ 3792118 w 4781135"/>
              <a:gd name="connsiteY5" fmla="*/ 5143500 h 5143500"/>
              <a:gd name="connsiteX6" fmla="*/ 0 w 4781135"/>
              <a:gd name="connsiteY6"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81135" h="5143500">
                <a:moveTo>
                  <a:pt x="0" y="0"/>
                </a:moveTo>
                <a:lnTo>
                  <a:pt x="3673235" y="0"/>
                </a:lnTo>
                <a:lnTo>
                  <a:pt x="3843349" y="145970"/>
                </a:lnTo>
                <a:cubicBezTo>
                  <a:pt x="4444478" y="723140"/>
                  <a:pt x="4781135" y="1564827"/>
                  <a:pt x="4781135" y="2622891"/>
                </a:cubicBezTo>
                <a:cubicBezTo>
                  <a:pt x="4781257" y="3656845"/>
                  <a:pt x="4444586" y="4498301"/>
                  <a:pt x="3861453" y="5081299"/>
                </a:cubicBezTo>
                <a:lnTo>
                  <a:pt x="3792118" y="5143500"/>
                </a:lnTo>
                <a:lnTo>
                  <a:pt x="0" y="5143500"/>
                </a:lnTo>
                <a:close/>
              </a:path>
            </a:pathLst>
          </a:custGeom>
        </p:spPr>
        <p:txBody>
          <a:bodyPr wrap="square">
            <a:noAutofit/>
          </a:bodyPr>
          <a:lstStyle>
            <a:lvl1pPr>
              <a:defRPr>
                <a:noFill/>
              </a:defRPr>
            </a:lvl1pPr>
          </a:lstStyle>
          <a:p>
            <a:r>
              <a:rPr lang="fr-FR"/>
              <a:t>Cliquez sur l'icône pour ajouter une image</a:t>
            </a:r>
          </a:p>
        </p:txBody>
      </p:sp>
      <p:sp>
        <p:nvSpPr>
          <p:cNvPr id="25" name="Espace réservé du texte 5">
            <a:extLst>
              <a:ext uri="{FF2B5EF4-FFF2-40B4-BE49-F238E27FC236}">
                <a16:creationId xmlns:a16="http://schemas.microsoft.com/office/drawing/2014/main" id="{CA236998-34E3-4BB4-B42A-72EE346C3C40}"/>
              </a:ext>
            </a:extLst>
          </p:cNvPr>
          <p:cNvSpPr>
            <a:spLocks noGrp="1"/>
          </p:cNvSpPr>
          <p:nvPr>
            <p:ph type="body" sz="quarter" idx="21"/>
          </p:nvPr>
        </p:nvSpPr>
        <p:spPr>
          <a:xfrm>
            <a:off x="6783430" y="1926301"/>
            <a:ext cx="4949741" cy="1658148"/>
          </a:xfrm>
        </p:spPr>
        <p:txBody>
          <a:bodyPr anchor="b">
            <a:noAutofit/>
          </a:bodyPr>
          <a:lstStyle>
            <a:lvl1pPr algn="ctr">
              <a:lnSpc>
                <a:spcPct val="96000"/>
              </a:lnSpc>
              <a:spcAft>
                <a:spcPts val="1333"/>
              </a:spcAft>
              <a:defRPr lang="fr-FR" sz="4000"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a:lnSpc>
                <a:spcPct val="100000"/>
              </a:lnSpc>
              <a:defRPr sz="2667" b="0" i="1">
                <a:solidFill>
                  <a:schemeClr val="accent2"/>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fr-FR"/>
              <a:t>Cliquez pour modifier les styles du texte du masque</a:t>
            </a:r>
          </a:p>
        </p:txBody>
      </p:sp>
      <p:sp>
        <p:nvSpPr>
          <p:cNvPr id="26" name="Espace réservé du texte 5">
            <a:extLst>
              <a:ext uri="{FF2B5EF4-FFF2-40B4-BE49-F238E27FC236}">
                <a16:creationId xmlns:a16="http://schemas.microsoft.com/office/drawing/2014/main" id="{14179443-CD99-4560-A70A-CF3E60CA5C3E}"/>
              </a:ext>
            </a:extLst>
          </p:cNvPr>
          <p:cNvSpPr>
            <a:spLocks noGrp="1"/>
          </p:cNvSpPr>
          <p:nvPr>
            <p:ph type="body" sz="quarter" idx="22"/>
          </p:nvPr>
        </p:nvSpPr>
        <p:spPr>
          <a:xfrm>
            <a:off x="6783430" y="3758157"/>
            <a:ext cx="4949741" cy="537959"/>
          </a:xfrm>
        </p:spPr>
        <p:txBody>
          <a:bodyPr anchor="t">
            <a:noAutofit/>
          </a:bodyPr>
          <a:lstStyle>
            <a:lvl1pPr algn="ctr">
              <a:lnSpc>
                <a:spcPct val="96000"/>
              </a:lnSpc>
              <a:spcAft>
                <a:spcPts val="1333"/>
              </a:spcAft>
              <a:defRPr lang="en-US" sz="2667" b="0" i="1" kern="1200" dirty="0">
                <a:solidFill>
                  <a:schemeClr val="accent2"/>
                </a:solidFill>
                <a:latin typeface="Georgia" panose="02040502050405020303" pitchFamily="18" charset="0"/>
                <a:ea typeface="Verdana" panose="020B0604030504040204" pitchFamily="34" charset="0"/>
                <a:cs typeface="Verdana" panose="020B0604030504040204" pitchFamily="34" charset="0"/>
              </a:defRPr>
            </a:lvl1pPr>
            <a:lvl2pPr marL="371391" indent="0" algn="ctr">
              <a:lnSpc>
                <a:spcPct val="100000"/>
              </a:lnSpc>
              <a:buFont typeface="Arial" panose="020B0604020202020204" pitchFamily="34" charset="0"/>
              <a:buNone/>
              <a:defRPr sz="2667" b="0" i="1">
                <a:solidFill>
                  <a:schemeClr val="accent2"/>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fr-FR"/>
              <a:t>Cliquez pour modifier les styles du texte du masque</a:t>
            </a:r>
          </a:p>
        </p:txBody>
      </p:sp>
      <p:sp>
        <p:nvSpPr>
          <p:cNvPr id="27" name="Espace réservé du texte 5">
            <a:extLst>
              <a:ext uri="{FF2B5EF4-FFF2-40B4-BE49-F238E27FC236}">
                <a16:creationId xmlns:a16="http://schemas.microsoft.com/office/drawing/2014/main" id="{633150E7-212E-42D8-857F-00B727BB0E60}"/>
              </a:ext>
            </a:extLst>
          </p:cNvPr>
          <p:cNvSpPr>
            <a:spLocks noGrp="1"/>
          </p:cNvSpPr>
          <p:nvPr>
            <p:ph type="body" sz="quarter" idx="23"/>
          </p:nvPr>
        </p:nvSpPr>
        <p:spPr>
          <a:xfrm>
            <a:off x="6783430" y="4320498"/>
            <a:ext cx="4949741" cy="770660"/>
          </a:xfrm>
        </p:spPr>
        <p:txBody>
          <a:bodyPr anchor="t">
            <a:noAutofit/>
          </a:bodyPr>
          <a:lstStyle>
            <a:lvl1pPr algn="ctr">
              <a:lnSpc>
                <a:spcPct val="96000"/>
              </a:lnSpc>
              <a:spcAft>
                <a:spcPts val="1333"/>
              </a:spcAft>
              <a:defRPr lang="en-US" sz="1600" b="0" i="0" kern="1200" dirty="0">
                <a:solidFill>
                  <a:schemeClr val="tx1"/>
                </a:solidFill>
                <a:latin typeface="+mj-lt"/>
                <a:ea typeface="Verdana" panose="020B0604030504040204" pitchFamily="34" charset="0"/>
                <a:cs typeface="Verdana" panose="020B0604030504040204" pitchFamily="34" charset="0"/>
              </a:defRPr>
            </a:lvl1pPr>
            <a:lvl2pPr algn="l">
              <a:lnSpc>
                <a:spcPct val="100000"/>
              </a:lnSpc>
              <a:defRPr lang="en-US" sz="1600" b="0" i="0" kern="120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fr-FR"/>
              <a:t>Cliquez pour modifier les styles du texte du masque</a:t>
            </a:r>
          </a:p>
        </p:txBody>
      </p:sp>
    </p:spTree>
    <p:extLst>
      <p:ext uri="{BB962C8B-B14F-4D97-AF65-F5344CB8AC3E}">
        <p14:creationId xmlns:p14="http://schemas.microsoft.com/office/powerpoint/2010/main" val="2239467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Cover Title with Image (Dark)">
    <p:bg>
      <p:bgPr>
        <a:solidFill>
          <a:schemeClr val="accent1"/>
        </a:solidFill>
        <a:effectLst/>
      </p:bgPr>
    </p:bg>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B061F378-E818-498E-989A-601A8E73F31E}"/>
              </a:ext>
            </a:extLst>
          </p:cNvPr>
          <p:cNvSpPr>
            <a:spLocks noGrp="1"/>
          </p:cNvSpPr>
          <p:nvPr>
            <p:ph type="dt" sz="half" idx="20"/>
          </p:nvPr>
        </p:nvSpPr>
        <p:spPr>
          <a:xfrm>
            <a:off x="7886700" y="6046106"/>
            <a:ext cx="2743200" cy="366183"/>
          </a:xfrm>
        </p:spPr>
        <p:txBody>
          <a:bodyPr/>
          <a:lstStyle>
            <a:lvl1pPr>
              <a:defRPr>
                <a:solidFill>
                  <a:schemeClr val="bg2"/>
                </a:solidFill>
              </a:defRPr>
            </a:lvl1pPr>
          </a:lstStyle>
          <a:p>
            <a:endParaRPr lang="en-US"/>
          </a:p>
        </p:txBody>
      </p:sp>
      <p:grpSp>
        <p:nvGrpSpPr>
          <p:cNvPr id="13" name="Graphique 7">
            <a:extLst>
              <a:ext uri="{FF2B5EF4-FFF2-40B4-BE49-F238E27FC236}">
                <a16:creationId xmlns:a16="http://schemas.microsoft.com/office/drawing/2014/main" id="{9EDD880A-DFFE-4F0B-ACE0-49E81EAC5C57}"/>
              </a:ext>
            </a:extLst>
          </p:cNvPr>
          <p:cNvGrpSpPr>
            <a:grpSpLocks noChangeAspect="1"/>
          </p:cNvGrpSpPr>
          <p:nvPr userDrawn="1"/>
        </p:nvGrpSpPr>
        <p:grpSpPr>
          <a:xfrm>
            <a:off x="8690961" y="516248"/>
            <a:ext cx="1134681" cy="292121"/>
            <a:chOff x="4767702" y="-472136"/>
            <a:chExt cx="745525" cy="191931"/>
          </a:xfrm>
          <a:solidFill>
            <a:schemeClr val="bg1"/>
          </a:solidFill>
        </p:grpSpPr>
        <p:sp>
          <p:nvSpPr>
            <p:cNvPr id="14" name="Forme libre : forme 13">
              <a:extLst>
                <a:ext uri="{FF2B5EF4-FFF2-40B4-BE49-F238E27FC236}">
                  <a16:creationId xmlns:a16="http://schemas.microsoft.com/office/drawing/2014/main" id="{23232CF7-6A63-4E62-9BB3-AEC2E2985622}"/>
                </a:ext>
              </a:extLst>
            </p:cNvPr>
            <p:cNvSpPr/>
            <p:nvPr/>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grpFill/>
            <a:ln w="7833" cap="flat">
              <a:noFill/>
              <a:prstDash val="solid"/>
              <a:round/>
            </a:ln>
          </p:spPr>
          <p:txBody>
            <a:bodyPr rtlCol="0" anchor="ctr"/>
            <a:lstStyle/>
            <a:p>
              <a:endParaRPr lang="en-US" sz="2400" noProof="0"/>
            </a:p>
          </p:txBody>
        </p:sp>
        <p:sp>
          <p:nvSpPr>
            <p:cNvPr id="15" name="Forme libre : forme 14">
              <a:extLst>
                <a:ext uri="{FF2B5EF4-FFF2-40B4-BE49-F238E27FC236}">
                  <a16:creationId xmlns:a16="http://schemas.microsoft.com/office/drawing/2014/main" id="{57EF7850-35A6-4B4B-BC7E-9FC7583FB3C6}"/>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grpFill/>
            <a:ln w="7833" cap="flat">
              <a:noFill/>
              <a:prstDash val="solid"/>
              <a:round/>
            </a:ln>
          </p:spPr>
          <p:txBody>
            <a:bodyPr rtlCol="0" anchor="ctr"/>
            <a:lstStyle/>
            <a:p>
              <a:endParaRPr lang="en-US" sz="2400" noProof="0">
                <a:solidFill>
                  <a:schemeClr val="accent2"/>
                </a:solidFill>
              </a:endParaRPr>
            </a:p>
          </p:txBody>
        </p:sp>
        <p:sp>
          <p:nvSpPr>
            <p:cNvPr id="18" name="Forme libre : forme 17">
              <a:extLst>
                <a:ext uri="{FF2B5EF4-FFF2-40B4-BE49-F238E27FC236}">
                  <a16:creationId xmlns:a16="http://schemas.microsoft.com/office/drawing/2014/main" id="{2E436654-D7D3-4BBB-9470-2F10DA8514EE}"/>
                </a:ext>
              </a:extLst>
            </p:cNvPr>
            <p:cNvSpPr/>
            <p:nvPr/>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grpFill/>
            <a:ln w="7833" cap="flat">
              <a:noFill/>
              <a:prstDash val="solid"/>
              <a:round/>
            </a:ln>
          </p:spPr>
          <p:txBody>
            <a:bodyPr rtlCol="0" anchor="ctr"/>
            <a:lstStyle/>
            <a:p>
              <a:endParaRPr lang="en-US" sz="2400" noProof="0"/>
            </a:p>
          </p:txBody>
        </p:sp>
      </p:grpSp>
      <p:sp>
        <p:nvSpPr>
          <p:cNvPr id="37" name="Espace réservé pour une image  36">
            <a:extLst>
              <a:ext uri="{FF2B5EF4-FFF2-40B4-BE49-F238E27FC236}">
                <a16:creationId xmlns:a16="http://schemas.microsoft.com/office/drawing/2014/main" id="{B393D89D-0FFD-4664-8FAD-EE45D64CF7A7}"/>
              </a:ext>
            </a:extLst>
          </p:cNvPr>
          <p:cNvSpPr>
            <a:spLocks noGrp="1"/>
          </p:cNvSpPr>
          <p:nvPr>
            <p:ph type="pic" sz="quarter" idx="17"/>
          </p:nvPr>
        </p:nvSpPr>
        <p:spPr>
          <a:xfrm>
            <a:off x="2" y="0"/>
            <a:ext cx="6374847" cy="6858000"/>
          </a:xfrm>
          <a:custGeom>
            <a:avLst/>
            <a:gdLst>
              <a:gd name="connsiteX0" fmla="*/ 0 w 4781135"/>
              <a:gd name="connsiteY0" fmla="*/ 0 h 5143500"/>
              <a:gd name="connsiteX1" fmla="*/ 3673235 w 4781135"/>
              <a:gd name="connsiteY1" fmla="*/ 0 h 5143500"/>
              <a:gd name="connsiteX2" fmla="*/ 3843349 w 4781135"/>
              <a:gd name="connsiteY2" fmla="*/ 145970 h 5143500"/>
              <a:gd name="connsiteX3" fmla="*/ 4781135 w 4781135"/>
              <a:gd name="connsiteY3" fmla="*/ 2622891 h 5143500"/>
              <a:gd name="connsiteX4" fmla="*/ 3861453 w 4781135"/>
              <a:gd name="connsiteY4" fmla="*/ 5081299 h 5143500"/>
              <a:gd name="connsiteX5" fmla="*/ 3792118 w 4781135"/>
              <a:gd name="connsiteY5" fmla="*/ 5143500 h 5143500"/>
              <a:gd name="connsiteX6" fmla="*/ 0 w 4781135"/>
              <a:gd name="connsiteY6"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81135" h="5143500">
                <a:moveTo>
                  <a:pt x="0" y="0"/>
                </a:moveTo>
                <a:lnTo>
                  <a:pt x="3673235" y="0"/>
                </a:lnTo>
                <a:lnTo>
                  <a:pt x="3843349" y="145970"/>
                </a:lnTo>
                <a:cubicBezTo>
                  <a:pt x="4444478" y="723140"/>
                  <a:pt x="4781135" y="1564827"/>
                  <a:pt x="4781135" y="2622891"/>
                </a:cubicBezTo>
                <a:cubicBezTo>
                  <a:pt x="4781257" y="3656845"/>
                  <a:pt x="4444586" y="4498301"/>
                  <a:pt x="3861453" y="5081299"/>
                </a:cubicBezTo>
                <a:lnTo>
                  <a:pt x="3792118" y="5143500"/>
                </a:lnTo>
                <a:lnTo>
                  <a:pt x="0" y="5143500"/>
                </a:lnTo>
                <a:close/>
              </a:path>
            </a:pathLst>
          </a:custGeom>
        </p:spPr>
        <p:txBody>
          <a:bodyPr wrap="square">
            <a:noAutofit/>
          </a:bodyPr>
          <a:lstStyle>
            <a:lvl1pPr>
              <a:defRPr>
                <a:noFill/>
              </a:defRPr>
            </a:lvl1pPr>
          </a:lstStyle>
          <a:p>
            <a:r>
              <a:rPr lang="fr-FR" noProof="0"/>
              <a:t>Cliquez sur l'icône pour ajouter une image</a:t>
            </a:r>
            <a:endParaRPr lang="en-US" noProof="0"/>
          </a:p>
        </p:txBody>
      </p:sp>
      <p:sp>
        <p:nvSpPr>
          <p:cNvPr id="11" name="Espace réservé du graphique SmartArt 11">
            <a:extLst>
              <a:ext uri="{FF2B5EF4-FFF2-40B4-BE49-F238E27FC236}">
                <a16:creationId xmlns:a16="http://schemas.microsoft.com/office/drawing/2014/main" id="{540F3744-EAB0-48D1-B7AE-720C8628C071}"/>
              </a:ext>
            </a:extLst>
          </p:cNvPr>
          <p:cNvSpPr>
            <a:spLocks noGrp="1" noChangeAspect="1"/>
          </p:cNvSpPr>
          <p:nvPr>
            <p:ph type="dgm" sz="quarter" idx="14"/>
          </p:nvPr>
        </p:nvSpPr>
        <p:spPr>
          <a:xfrm>
            <a:off x="9190079" y="1763753"/>
            <a:ext cx="136443" cy="135473"/>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bg1"/>
          </a:solidFill>
          <a:ln w="22225">
            <a:noFill/>
          </a:ln>
        </p:spPr>
        <p:txBody>
          <a:bodyPr wrap="square">
            <a:noAutofit/>
          </a:bodyPr>
          <a:lstStyle>
            <a:lvl1pPr>
              <a:defRPr>
                <a:noFill/>
              </a:defRPr>
            </a:lvl1pPr>
          </a:lstStyle>
          <a:p>
            <a:r>
              <a:rPr lang="fr-FR" noProof="0"/>
              <a:t>Cliquez sur l'icône pour ajouter un graphique SmartArt</a:t>
            </a:r>
            <a:endParaRPr lang="en-US" noProof="0"/>
          </a:p>
        </p:txBody>
      </p:sp>
      <p:sp>
        <p:nvSpPr>
          <p:cNvPr id="16" name="Espace réservé du graphique SmartArt 11">
            <a:extLst>
              <a:ext uri="{FF2B5EF4-FFF2-40B4-BE49-F238E27FC236}">
                <a16:creationId xmlns:a16="http://schemas.microsoft.com/office/drawing/2014/main" id="{E04644FF-725F-4770-81BC-F016774228AE}"/>
              </a:ext>
            </a:extLst>
          </p:cNvPr>
          <p:cNvSpPr>
            <a:spLocks noGrp="1" noChangeAspect="1"/>
          </p:cNvSpPr>
          <p:nvPr>
            <p:ph type="dgm" sz="quarter" idx="19"/>
          </p:nvPr>
        </p:nvSpPr>
        <p:spPr>
          <a:xfrm>
            <a:off x="9190079" y="5169752"/>
            <a:ext cx="136443" cy="135473"/>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bg1"/>
          </a:solidFill>
          <a:ln w="22225">
            <a:noFill/>
          </a:ln>
        </p:spPr>
        <p:txBody>
          <a:bodyPr wrap="square">
            <a:noAutofit/>
          </a:bodyPr>
          <a:lstStyle>
            <a:lvl1pPr>
              <a:defRPr>
                <a:noFill/>
              </a:defRPr>
            </a:lvl1pPr>
          </a:lstStyle>
          <a:p>
            <a:r>
              <a:rPr lang="fr-FR" noProof="0"/>
              <a:t>Cliquez sur l'icône pour ajouter un graphique SmartArt</a:t>
            </a:r>
            <a:endParaRPr lang="en-US" noProof="0"/>
          </a:p>
        </p:txBody>
      </p:sp>
      <p:sp>
        <p:nvSpPr>
          <p:cNvPr id="21" name="Espace réservé du texte 5">
            <a:extLst>
              <a:ext uri="{FF2B5EF4-FFF2-40B4-BE49-F238E27FC236}">
                <a16:creationId xmlns:a16="http://schemas.microsoft.com/office/drawing/2014/main" id="{008D4AEF-2960-4B86-98AA-A0ABA6675BC8}"/>
              </a:ext>
            </a:extLst>
          </p:cNvPr>
          <p:cNvSpPr>
            <a:spLocks noGrp="1"/>
          </p:cNvSpPr>
          <p:nvPr>
            <p:ph type="body" sz="quarter" idx="21"/>
          </p:nvPr>
        </p:nvSpPr>
        <p:spPr>
          <a:xfrm>
            <a:off x="6783430" y="1926301"/>
            <a:ext cx="4949741" cy="1658148"/>
          </a:xfrm>
        </p:spPr>
        <p:txBody>
          <a:bodyPr anchor="b">
            <a:noAutofit/>
          </a:bodyPr>
          <a:lstStyle>
            <a:lvl1pPr algn="ctr">
              <a:lnSpc>
                <a:spcPct val="96000"/>
              </a:lnSpc>
              <a:spcAft>
                <a:spcPts val="1333"/>
              </a:spcAft>
              <a:defRPr lang="fr-FR" sz="4000" b="0" i="0" kern="120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algn="ctr">
              <a:lnSpc>
                <a:spcPct val="100000"/>
              </a:lnSpc>
              <a:defRPr sz="2667" b="0" i="1">
                <a:solidFill>
                  <a:schemeClr val="accent2"/>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fr-FR"/>
              <a:t>Cliquez pour modifier les styles du texte du masque</a:t>
            </a:r>
          </a:p>
        </p:txBody>
      </p:sp>
      <p:sp>
        <p:nvSpPr>
          <p:cNvPr id="22" name="Espace réservé du texte 5">
            <a:extLst>
              <a:ext uri="{FF2B5EF4-FFF2-40B4-BE49-F238E27FC236}">
                <a16:creationId xmlns:a16="http://schemas.microsoft.com/office/drawing/2014/main" id="{C4763866-3F61-4A13-9CE8-9A542B41F4FC}"/>
              </a:ext>
            </a:extLst>
          </p:cNvPr>
          <p:cNvSpPr>
            <a:spLocks noGrp="1"/>
          </p:cNvSpPr>
          <p:nvPr>
            <p:ph type="body" sz="quarter" idx="22"/>
          </p:nvPr>
        </p:nvSpPr>
        <p:spPr>
          <a:xfrm>
            <a:off x="6783430" y="3758157"/>
            <a:ext cx="4949741" cy="537959"/>
          </a:xfrm>
        </p:spPr>
        <p:txBody>
          <a:bodyPr anchor="t">
            <a:noAutofit/>
          </a:bodyPr>
          <a:lstStyle>
            <a:lvl1pPr algn="ctr">
              <a:lnSpc>
                <a:spcPct val="96000"/>
              </a:lnSpc>
              <a:spcAft>
                <a:spcPts val="1333"/>
              </a:spcAft>
              <a:defRPr lang="en-US" sz="2667" b="0" i="1" kern="1200" dirty="0">
                <a:solidFill>
                  <a:schemeClr val="bg2"/>
                </a:solidFill>
                <a:latin typeface="Georgia" panose="02040502050405020303" pitchFamily="18" charset="0"/>
                <a:ea typeface="Verdana" panose="020B0604030504040204" pitchFamily="34" charset="0"/>
                <a:cs typeface="Verdana" panose="020B0604030504040204" pitchFamily="34" charset="0"/>
              </a:defRPr>
            </a:lvl1pPr>
            <a:lvl2pPr marL="371391" indent="0" algn="ctr">
              <a:lnSpc>
                <a:spcPct val="100000"/>
              </a:lnSpc>
              <a:buFont typeface="Arial" panose="020B0604020202020204" pitchFamily="34" charset="0"/>
              <a:buNone/>
              <a:defRPr sz="2667" b="0" i="1">
                <a:solidFill>
                  <a:schemeClr val="bg1"/>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fr-FR"/>
              <a:t>Cliquez pour modifier les styles du texte du masque</a:t>
            </a:r>
          </a:p>
        </p:txBody>
      </p:sp>
      <p:sp>
        <p:nvSpPr>
          <p:cNvPr id="23" name="Espace réservé du texte 5">
            <a:extLst>
              <a:ext uri="{FF2B5EF4-FFF2-40B4-BE49-F238E27FC236}">
                <a16:creationId xmlns:a16="http://schemas.microsoft.com/office/drawing/2014/main" id="{7A2D6EFB-94B5-487C-A9CF-03E9B187D679}"/>
              </a:ext>
            </a:extLst>
          </p:cNvPr>
          <p:cNvSpPr>
            <a:spLocks noGrp="1"/>
          </p:cNvSpPr>
          <p:nvPr>
            <p:ph type="body" sz="quarter" idx="23"/>
          </p:nvPr>
        </p:nvSpPr>
        <p:spPr>
          <a:xfrm>
            <a:off x="6783430" y="4320498"/>
            <a:ext cx="4949741" cy="770660"/>
          </a:xfrm>
        </p:spPr>
        <p:txBody>
          <a:bodyPr anchor="t">
            <a:noAutofit/>
          </a:bodyPr>
          <a:lstStyle>
            <a:lvl1pPr algn="ctr">
              <a:lnSpc>
                <a:spcPct val="96000"/>
              </a:lnSpc>
              <a:spcAft>
                <a:spcPts val="1333"/>
              </a:spcAft>
              <a:defRPr lang="en-US" sz="1600" b="0" i="0" kern="1200" dirty="0">
                <a:solidFill>
                  <a:schemeClr val="bg2"/>
                </a:solidFill>
                <a:latin typeface="+mj-lt"/>
                <a:ea typeface="Verdana" panose="020B0604030504040204" pitchFamily="34" charset="0"/>
                <a:cs typeface="Verdana" panose="020B0604030504040204" pitchFamily="34" charset="0"/>
              </a:defRPr>
            </a:lvl1pPr>
            <a:lvl2pPr algn="l">
              <a:lnSpc>
                <a:spcPct val="100000"/>
              </a:lnSpc>
              <a:defRPr lang="en-US" sz="1600" b="0" i="0" kern="120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fr-FR"/>
              <a:t>Cliquez pour modifier les styles du texte du masque</a:t>
            </a:r>
          </a:p>
        </p:txBody>
      </p:sp>
    </p:spTree>
    <p:extLst>
      <p:ext uri="{BB962C8B-B14F-4D97-AF65-F5344CB8AC3E}">
        <p14:creationId xmlns:p14="http://schemas.microsoft.com/office/powerpoint/2010/main" val="314486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able of Contents with Visual">
    <p:bg>
      <p:bgPr>
        <a:solidFill>
          <a:srgbClr val="F5F3F8"/>
        </a:solidFill>
        <a:effectLst/>
      </p:bgPr>
    </p:bg>
    <p:spTree>
      <p:nvGrpSpPr>
        <p:cNvPr id="1" name=""/>
        <p:cNvGrpSpPr/>
        <p:nvPr/>
      </p:nvGrpSpPr>
      <p:grpSpPr>
        <a:xfrm>
          <a:off x="0" y="0"/>
          <a:ext cx="0" cy="0"/>
          <a:chOff x="0" y="0"/>
          <a:chExt cx="0" cy="0"/>
        </a:xfrm>
      </p:grpSpPr>
      <p:sp>
        <p:nvSpPr>
          <p:cNvPr id="16" name="Espace réservé pour une image  15">
            <a:extLst>
              <a:ext uri="{FF2B5EF4-FFF2-40B4-BE49-F238E27FC236}">
                <a16:creationId xmlns:a16="http://schemas.microsoft.com/office/drawing/2014/main" id="{AE9FBA9E-4B66-4D19-A4F1-FA106CF94360}"/>
              </a:ext>
            </a:extLst>
          </p:cNvPr>
          <p:cNvSpPr>
            <a:spLocks noGrp="1"/>
          </p:cNvSpPr>
          <p:nvPr>
            <p:ph type="pic" sz="quarter" idx="17"/>
          </p:nvPr>
        </p:nvSpPr>
        <p:spPr>
          <a:xfrm>
            <a:off x="5403703" y="710399"/>
            <a:ext cx="6342328" cy="5510591"/>
          </a:xfrm>
        </p:spPr>
        <p:txBody>
          <a:bodyPr>
            <a:noAutofit/>
          </a:bodyPr>
          <a:lstStyle>
            <a:lvl1pPr>
              <a:defRPr>
                <a:noFill/>
              </a:defRPr>
            </a:lvl1pPr>
          </a:lstStyle>
          <a:p>
            <a:r>
              <a:rPr lang="fr-FR"/>
              <a:t>Cliquez sur l'icône pour ajouter une image</a:t>
            </a:r>
          </a:p>
        </p:txBody>
      </p:sp>
      <p:sp>
        <p:nvSpPr>
          <p:cNvPr id="7" name="Espace réservé du pied de page 6">
            <a:extLst>
              <a:ext uri="{FF2B5EF4-FFF2-40B4-BE49-F238E27FC236}">
                <a16:creationId xmlns:a16="http://schemas.microsoft.com/office/drawing/2014/main" id="{208746F7-3CD2-431F-B427-E3AA9BF36F6B}"/>
              </a:ext>
            </a:extLst>
          </p:cNvPr>
          <p:cNvSpPr>
            <a:spLocks noGrp="1"/>
          </p:cNvSpPr>
          <p:nvPr>
            <p:ph type="ftr" sz="quarter" idx="21"/>
          </p:nvPr>
        </p:nvSpPr>
        <p:spPr/>
        <p:txBody>
          <a:bodyPr/>
          <a:lstStyle/>
          <a:p>
            <a:r>
              <a:rPr lang="fr-FR"/>
              <a:t>internal use</a:t>
            </a:r>
          </a:p>
        </p:txBody>
      </p:sp>
      <p:sp>
        <p:nvSpPr>
          <p:cNvPr id="8" name="Espace réservé du numéro de diapositive 7">
            <a:extLst>
              <a:ext uri="{FF2B5EF4-FFF2-40B4-BE49-F238E27FC236}">
                <a16:creationId xmlns:a16="http://schemas.microsoft.com/office/drawing/2014/main" id="{D76DFA8B-7FBD-4F98-B6B6-233EDD2317EE}"/>
              </a:ext>
            </a:extLst>
          </p:cNvPr>
          <p:cNvSpPr>
            <a:spLocks noGrp="1"/>
          </p:cNvSpPr>
          <p:nvPr>
            <p:ph type="sldNum" sz="quarter" idx="22"/>
          </p:nvPr>
        </p:nvSpPr>
        <p:spPr/>
        <p:txBody>
          <a:bodyPr/>
          <a:lstStyle/>
          <a:p>
            <a:fld id="{6B54B0F7-55DD-40D6-B7F4-70B586885C0B}" type="slidenum">
              <a:rPr lang="fr-FR" smtClean="0"/>
              <a:pPr/>
              <a:t>‹#›</a:t>
            </a:fld>
            <a:endParaRPr lang="fr-FR"/>
          </a:p>
        </p:txBody>
      </p:sp>
      <p:sp>
        <p:nvSpPr>
          <p:cNvPr id="13" name="Espace réservé du texte 17">
            <a:extLst>
              <a:ext uri="{FF2B5EF4-FFF2-40B4-BE49-F238E27FC236}">
                <a16:creationId xmlns:a16="http://schemas.microsoft.com/office/drawing/2014/main" id="{33DFCED8-0EB4-4E57-BDC7-7349EFC7B907}"/>
              </a:ext>
            </a:extLst>
          </p:cNvPr>
          <p:cNvSpPr>
            <a:spLocks noGrp="1"/>
          </p:cNvSpPr>
          <p:nvPr>
            <p:ph type="body" sz="quarter" idx="26" hasCustomPrompt="1"/>
          </p:nvPr>
        </p:nvSpPr>
        <p:spPr>
          <a:xfrm>
            <a:off x="442031" y="1960151"/>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00</a:t>
            </a:r>
          </a:p>
        </p:txBody>
      </p:sp>
      <p:sp>
        <p:nvSpPr>
          <p:cNvPr id="17" name="Espace réservé du texte 17">
            <a:extLst>
              <a:ext uri="{FF2B5EF4-FFF2-40B4-BE49-F238E27FC236}">
                <a16:creationId xmlns:a16="http://schemas.microsoft.com/office/drawing/2014/main" id="{C565C352-3015-43B5-A637-271B7D2E3209}"/>
              </a:ext>
            </a:extLst>
          </p:cNvPr>
          <p:cNvSpPr>
            <a:spLocks noGrp="1"/>
          </p:cNvSpPr>
          <p:nvPr>
            <p:ph type="body" sz="quarter" idx="28" hasCustomPrompt="1"/>
          </p:nvPr>
        </p:nvSpPr>
        <p:spPr>
          <a:xfrm>
            <a:off x="442031" y="2753672"/>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00</a:t>
            </a:r>
          </a:p>
        </p:txBody>
      </p:sp>
      <p:sp>
        <p:nvSpPr>
          <p:cNvPr id="20" name="Espace réservé du texte 17">
            <a:extLst>
              <a:ext uri="{FF2B5EF4-FFF2-40B4-BE49-F238E27FC236}">
                <a16:creationId xmlns:a16="http://schemas.microsoft.com/office/drawing/2014/main" id="{15EE83C4-9859-4D9B-B740-E8C01E8B93DA}"/>
              </a:ext>
            </a:extLst>
          </p:cNvPr>
          <p:cNvSpPr>
            <a:spLocks noGrp="1"/>
          </p:cNvSpPr>
          <p:nvPr>
            <p:ph type="body" sz="quarter" idx="31" hasCustomPrompt="1"/>
          </p:nvPr>
        </p:nvSpPr>
        <p:spPr>
          <a:xfrm>
            <a:off x="442031" y="3541323"/>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00</a:t>
            </a:r>
          </a:p>
        </p:txBody>
      </p:sp>
      <p:sp>
        <p:nvSpPr>
          <p:cNvPr id="22" name="Espace réservé du texte 17">
            <a:extLst>
              <a:ext uri="{FF2B5EF4-FFF2-40B4-BE49-F238E27FC236}">
                <a16:creationId xmlns:a16="http://schemas.microsoft.com/office/drawing/2014/main" id="{74DFA65F-CF7B-4ED8-8B06-C50BE51634C8}"/>
              </a:ext>
            </a:extLst>
          </p:cNvPr>
          <p:cNvSpPr>
            <a:spLocks noGrp="1"/>
          </p:cNvSpPr>
          <p:nvPr>
            <p:ph type="body" sz="quarter" idx="33" hasCustomPrompt="1"/>
          </p:nvPr>
        </p:nvSpPr>
        <p:spPr>
          <a:xfrm>
            <a:off x="442031" y="4334844"/>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00</a:t>
            </a:r>
          </a:p>
        </p:txBody>
      </p:sp>
      <p:sp>
        <p:nvSpPr>
          <p:cNvPr id="25" name="Espace réservé du texte 17">
            <a:extLst>
              <a:ext uri="{FF2B5EF4-FFF2-40B4-BE49-F238E27FC236}">
                <a16:creationId xmlns:a16="http://schemas.microsoft.com/office/drawing/2014/main" id="{DBF18F57-A4B6-4E01-8E41-3610197C40D4}"/>
              </a:ext>
            </a:extLst>
          </p:cNvPr>
          <p:cNvSpPr>
            <a:spLocks noGrp="1"/>
          </p:cNvSpPr>
          <p:nvPr>
            <p:ph type="body" sz="quarter" idx="36" hasCustomPrompt="1"/>
          </p:nvPr>
        </p:nvSpPr>
        <p:spPr>
          <a:xfrm>
            <a:off x="442031" y="5128365"/>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00</a:t>
            </a:r>
          </a:p>
        </p:txBody>
      </p:sp>
      <p:sp>
        <p:nvSpPr>
          <p:cNvPr id="41" name="Espace réservé du texte 17">
            <a:extLst>
              <a:ext uri="{FF2B5EF4-FFF2-40B4-BE49-F238E27FC236}">
                <a16:creationId xmlns:a16="http://schemas.microsoft.com/office/drawing/2014/main" id="{8AFC591C-8E4C-4797-84E6-9ACB86CA6964}"/>
              </a:ext>
            </a:extLst>
          </p:cNvPr>
          <p:cNvSpPr>
            <a:spLocks noGrp="1"/>
          </p:cNvSpPr>
          <p:nvPr>
            <p:ph type="body" sz="quarter" idx="64"/>
          </p:nvPr>
        </p:nvSpPr>
        <p:spPr>
          <a:xfrm>
            <a:off x="1191546" y="2311400"/>
            <a:ext cx="3982961"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fr-FR" noProof="0"/>
              <a:t>Cliquez pour modifier les styles du texte du masque</a:t>
            </a:r>
          </a:p>
        </p:txBody>
      </p:sp>
      <p:sp>
        <p:nvSpPr>
          <p:cNvPr id="50" name="Espace réservé du texte 17">
            <a:extLst>
              <a:ext uri="{FF2B5EF4-FFF2-40B4-BE49-F238E27FC236}">
                <a16:creationId xmlns:a16="http://schemas.microsoft.com/office/drawing/2014/main" id="{591A3E6F-3476-47ED-8C55-9EBB33F42A52}"/>
              </a:ext>
            </a:extLst>
          </p:cNvPr>
          <p:cNvSpPr>
            <a:spLocks noGrp="1"/>
          </p:cNvSpPr>
          <p:nvPr>
            <p:ph type="body" sz="quarter" idx="73"/>
          </p:nvPr>
        </p:nvSpPr>
        <p:spPr>
          <a:xfrm>
            <a:off x="1190362" y="1957990"/>
            <a:ext cx="3982961"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fr-FR" noProof="0"/>
              <a:t>Cliquez pour modifier les styles du texte du masque</a:t>
            </a:r>
          </a:p>
        </p:txBody>
      </p:sp>
      <p:sp>
        <p:nvSpPr>
          <p:cNvPr id="55" name="Espace réservé du texte 17">
            <a:extLst>
              <a:ext uri="{FF2B5EF4-FFF2-40B4-BE49-F238E27FC236}">
                <a16:creationId xmlns:a16="http://schemas.microsoft.com/office/drawing/2014/main" id="{BD354000-934E-43A7-902B-EB0E6D553454}"/>
              </a:ext>
            </a:extLst>
          </p:cNvPr>
          <p:cNvSpPr>
            <a:spLocks noGrp="1"/>
          </p:cNvSpPr>
          <p:nvPr>
            <p:ph type="body" sz="quarter" idx="74"/>
          </p:nvPr>
        </p:nvSpPr>
        <p:spPr>
          <a:xfrm>
            <a:off x="1191546" y="3111067"/>
            <a:ext cx="3982961"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fr-FR" noProof="0"/>
              <a:t>Cliquez pour modifier les styles du texte du masque</a:t>
            </a:r>
          </a:p>
        </p:txBody>
      </p:sp>
      <p:sp>
        <p:nvSpPr>
          <p:cNvPr id="56" name="Espace réservé du texte 17">
            <a:extLst>
              <a:ext uri="{FF2B5EF4-FFF2-40B4-BE49-F238E27FC236}">
                <a16:creationId xmlns:a16="http://schemas.microsoft.com/office/drawing/2014/main" id="{674EDB5F-2360-4BDB-B4A4-F38BB2AA2521}"/>
              </a:ext>
            </a:extLst>
          </p:cNvPr>
          <p:cNvSpPr>
            <a:spLocks noGrp="1"/>
          </p:cNvSpPr>
          <p:nvPr>
            <p:ph type="body" sz="quarter" idx="75"/>
          </p:nvPr>
        </p:nvSpPr>
        <p:spPr>
          <a:xfrm>
            <a:off x="1190362" y="2757656"/>
            <a:ext cx="3982961"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fr-FR" noProof="0"/>
              <a:t>Cliquez pour modifier les styles du texte du masque</a:t>
            </a:r>
          </a:p>
        </p:txBody>
      </p:sp>
      <p:sp>
        <p:nvSpPr>
          <p:cNvPr id="57" name="Espace réservé du texte 17">
            <a:extLst>
              <a:ext uri="{FF2B5EF4-FFF2-40B4-BE49-F238E27FC236}">
                <a16:creationId xmlns:a16="http://schemas.microsoft.com/office/drawing/2014/main" id="{6764734A-FBDE-4D25-92A5-672B3F6077B1}"/>
              </a:ext>
            </a:extLst>
          </p:cNvPr>
          <p:cNvSpPr>
            <a:spLocks noGrp="1"/>
          </p:cNvSpPr>
          <p:nvPr>
            <p:ph type="body" sz="quarter" idx="76"/>
          </p:nvPr>
        </p:nvSpPr>
        <p:spPr>
          <a:xfrm>
            <a:off x="1191546" y="3894737"/>
            <a:ext cx="3982961"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fr-FR" noProof="0"/>
              <a:t>Cliquez pour modifier les styles du texte du masque</a:t>
            </a:r>
          </a:p>
        </p:txBody>
      </p:sp>
      <p:sp>
        <p:nvSpPr>
          <p:cNvPr id="58" name="Espace réservé du texte 17">
            <a:extLst>
              <a:ext uri="{FF2B5EF4-FFF2-40B4-BE49-F238E27FC236}">
                <a16:creationId xmlns:a16="http://schemas.microsoft.com/office/drawing/2014/main" id="{6227F425-D7E4-4B90-9761-EBF3BCC4260C}"/>
              </a:ext>
            </a:extLst>
          </p:cNvPr>
          <p:cNvSpPr>
            <a:spLocks noGrp="1"/>
          </p:cNvSpPr>
          <p:nvPr>
            <p:ph type="body" sz="quarter" idx="77"/>
          </p:nvPr>
        </p:nvSpPr>
        <p:spPr>
          <a:xfrm>
            <a:off x="1190362" y="3541327"/>
            <a:ext cx="3982961"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fr-FR" noProof="0"/>
              <a:t>Cliquez pour modifier les styles du texte du masque</a:t>
            </a:r>
          </a:p>
        </p:txBody>
      </p:sp>
      <p:sp>
        <p:nvSpPr>
          <p:cNvPr id="59" name="Espace réservé du texte 17">
            <a:extLst>
              <a:ext uri="{FF2B5EF4-FFF2-40B4-BE49-F238E27FC236}">
                <a16:creationId xmlns:a16="http://schemas.microsoft.com/office/drawing/2014/main" id="{7A462145-8066-42E6-AEC7-B7FFB4004F0C}"/>
              </a:ext>
            </a:extLst>
          </p:cNvPr>
          <p:cNvSpPr>
            <a:spLocks noGrp="1"/>
          </p:cNvSpPr>
          <p:nvPr>
            <p:ph type="body" sz="quarter" idx="78"/>
          </p:nvPr>
        </p:nvSpPr>
        <p:spPr>
          <a:xfrm>
            <a:off x="1191546" y="4686405"/>
            <a:ext cx="3982961"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fr-FR" noProof="0"/>
              <a:t>Cliquez pour modifier les styles du texte du masque</a:t>
            </a:r>
          </a:p>
        </p:txBody>
      </p:sp>
      <p:sp>
        <p:nvSpPr>
          <p:cNvPr id="60" name="Espace réservé du texte 17">
            <a:extLst>
              <a:ext uri="{FF2B5EF4-FFF2-40B4-BE49-F238E27FC236}">
                <a16:creationId xmlns:a16="http://schemas.microsoft.com/office/drawing/2014/main" id="{BDFC2A5C-1456-4E38-B7B8-53173C4D7226}"/>
              </a:ext>
            </a:extLst>
          </p:cNvPr>
          <p:cNvSpPr>
            <a:spLocks noGrp="1"/>
          </p:cNvSpPr>
          <p:nvPr>
            <p:ph type="body" sz="quarter" idx="79"/>
          </p:nvPr>
        </p:nvSpPr>
        <p:spPr>
          <a:xfrm>
            <a:off x="1190362" y="4332995"/>
            <a:ext cx="3982961"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fr-FR" noProof="0"/>
              <a:t>Cliquez pour modifier les styles du texte du masque</a:t>
            </a:r>
          </a:p>
        </p:txBody>
      </p:sp>
      <p:sp>
        <p:nvSpPr>
          <p:cNvPr id="61" name="Espace réservé du texte 17">
            <a:extLst>
              <a:ext uri="{FF2B5EF4-FFF2-40B4-BE49-F238E27FC236}">
                <a16:creationId xmlns:a16="http://schemas.microsoft.com/office/drawing/2014/main" id="{6F16C3B8-AA5D-4F33-B410-8B2C3BE2F2C6}"/>
              </a:ext>
            </a:extLst>
          </p:cNvPr>
          <p:cNvSpPr>
            <a:spLocks noGrp="1"/>
          </p:cNvSpPr>
          <p:nvPr>
            <p:ph type="body" sz="quarter" idx="80"/>
          </p:nvPr>
        </p:nvSpPr>
        <p:spPr>
          <a:xfrm>
            <a:off x="1191546" y="5485760"/>
            <a:ext cx="3982961"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fr-FR" noProof="0"/>
              <a:t>Cliquez pour modifier les styles du texte du masque</a:t>
            </a:r>
          </a:p>
        </p:txBody>
      </p:sp>
      <p:sp>
        <p:nvSpPr>
          <p:cNvPr id="62" name="Espace réservé du texte 17">
            <a:extLst>
              <a:ext uri="{FF2B5EF4-FFF2-40B4-BE49-F238E27FC236}">
                <a16:creationId xmlns:a16="http://schemas.microsoft.com/office/drawing/2014/main" id="{8C14FA2C-33DC-431E-9580-8F16A359800B}"/>
              </a:ext>
            </a:extLst>
          </p:cNvPr>
          <p:cNvSpPr>
            <a:spLocks noGrp="1"/>
          </p:cNvSpPr>
          <p:nvPr>
            <p:ph type="body" sz="quarter" idx="81"/>
          </p:nvPr>
        </p:nvSpPr>
        <p:spPr>
          <a:xfrm>
            <a:off x="1190362" y="5132350"/>
            <a:ext cx="3982961"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fr-FR" noProof="0"/>
              <a:t>Cliquez pour modifier les styles du texte du masque</a:t>
            </a:r>
          </a:p>
        </p:txBody>
      </p:sp>
      <p:sp>
        <p:nvSpPr>
          <p:cNvPr id="2" name="Title 1">
            <a:extLst>
              <a:ext uri="{FF2B5EF4-FFF2-40B4-BE49-F238E27FC236}">
                <a16:creationId xmlns:a16="http://schemas.microsoft.com/office/drawing/2014/main" id="{E177699B-FF9F-427C-87A3-B361DFAB50E1}"/>
              </a:ext>
            </a:extLst>
          </p:cNvPr>
          <p:cNvSpPr>
            <a:spLocks noGrp="1"/>
          </p:cNvSpPr>
          <p:nvPr>
            <p:ph type="title"/>
          </p:nvPr>
        </p:nvSpPr>
        <p:spPr>
          <a:xfrm>
            <a:off x="441600" y="710401"/>
            <a:ext cx="4731723" cy="748247"/>
          </a:xfrm>
        </p:spPr>
        <p:txBody>
          <a:bodyPr/>
          <a:lstStyle/>
          <a:p>
            <a:r>
              <a:rPr lang="fr-FR"/>
              <a:t>Modifiez le style du titre</a:t>
            </a:r>
            <a:endParaRPr lang="en-US"/>
          </a:p>
        </p:txBody>
      </p:sp>
    </p:spTree>
    <p:extLst>
      <p:ext uri="{BB962C8B-B14F-4D97-AF65-F5344CB8AC3E}">
        <p14:creationId xmlns:p14="http://schemas.microsoft.com/office/powerpoint/2010/main" val="345878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able of Contents Large">
    <p:bg>
      <p:bgPr>
        <a:solidFill>
          <a:srgbClr val="F5F3F8"/>
        </a:solidFill>
        <a:effectLst/>
      </p:bgPr>
    </p:bg>
    <p:spTree>
      <p:nvGrpSpPr>
        <p:cNvPr id="1" name=""/>
        <p:cNvGrpSpPr/>
        <p:nvPr/>
      </p:nvGrpSpPr>
      <p:grpSpPr>
        <a:xfrm>
          <a:off x="0" y="0"/>
          <a:ext cx="0" cy="0"/>
          <a:chOff x="0" y="0"/>
          <a:chExt cx="0" cy="0"/>
        </a:xfrm>
      </p:grpSpPr>
      <p:sp>
        <p:nvSpPr>
          <p:cNvPr id="7" name="Espace réservé du pied de page 6">
            <a:extLst>
              <a:ext uri="{FF2B5EF4-FFF2-40B4-BE49-F238E27FC236}">
                <a16:creationId xmlns:a16="http://schemas.microsoft.com/office/drawing/2014/main" id="{208746F7-3CD2-431F-B427-E3AA9BF36F6B}"/>
              </a:ext>
            </a:extLst>
          </p:cNvPr>
          <p:cNvSpPr>
            <a:spLocks noGrp="1"/>
          </p:cNvSpPr>
          <p:nvPr>
            <p:ph type="ftr" sz="quarter" idx="21"/>
          </p:nvPr>
        </p:nvSpPr>
        <p:spPr/>
        <p:txBody>
          <a:bodyPr/>
          <a:lstStyle/>
          <a:p>
            <a:r>
              <a:rPr lang="en-US" noProof="0"/>
              <a:t>internal use</a:t>
            </a:r>
          </a:p>
        </p:txBody>
      </p:sp>
      <p:sp>
        <p:nvSpPr>
          <p:cNvPr id="8" name="Espace réservé du numéro de diapositive 7">
            <a:extLst>
              <a:ext uri="{FF2B5EF4-FFF2-40B4-BE49-F238E27FC236}">
                <a16:creationId xmlns:a16="http://schemas.microsoft.com/office/drawing/2014/main" id="{D76DFA8B-7FBD-4F98-B6B6-233EDD2317EE}"/>
              </a:ext>
            </a:extLst>
          </p:cNvPr>
          <p:cNvSpPr>
            <a:spLocks noGrp="1"/>
          </p:cNvSpPr>
          <p:nvPr>
            <p:ph type="sldNum" sz="quarter" idx="22"/>
          </p:nvPr>
        </p:nvSpPr>
        <p:spPr/>
        <p:txBody>
          <a:bodyPr/>
          <a:lstStyle/>
          <a:p>
            <a:fld id="{6B54B0F7-55DD-40D6-B7F4-70B586885C0B}" type="slidenum">
              <a:rPr lang="en-US" noProof="0" smtClean="0"/>
              <a:pPr/>
              <a:t>‹#›</a:t>
            </a:fld>
            <a:endParaRPr lang="en-US" noProof="0"/>
          </a:p>
        </p:txBody>
      </p:sp>
      <p:sp>
        <p:nvSpPr>
          <p:cNvPr id="97" name="Espace réservé du texte 17">
            <a:extLst>
              <a:ext uri="{FF2B5EF4-FFF2-40B4-BE49-F238E27FC236}">
                <a16:creationId xmlns:a16="http://schemas.microsoft.com/office/drawing/2014/main" id="{9CDF02F4-4E8C-4E89-B7C0-915F018992FE}"/>
              </a:ext>
            </a:extLst>
          </p:cNvPr>
          <p:cNvSpPr>
            <a:spLocks noGrp="1"/>
          </p:cNvSpPr>
          <p:nvPr>
            <p:ph type="body" sz="quarter" idx="26" hasCustomPrompt="1"/>
          </p:nvPr>
        </p:nvSpPr>
        <p:spPr>
          <a:xfrm>
            <a:off x="1143071" y="1960151"/>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00</a:t>
            </a:r>
          </a:p>
        </p:txBody>
      </p:sp>
      <p:sp>
        <p:nvSpPr>
          <p:cNvPr id="99" name="Espace réservé du texte 17">
            <a:extLst>
              <a:ext uri="{FF2B5EF4-FFF2-40B4-BE49-F238E27FC236}">
                <a16:creationId xmlns:a16="http://schemas.microsoft.com/office/drawing/2014/main" id="{E9841E24-6A28-4ABC-A6CA-596885012B8B}"/>
              </a:ext>
            </a:extLst>
          </p:cNvPr>
          <p:cNvSpPr>
            <a:spLocks noGrp="1"/>
          </p:cNvSpPr>
          <p:nvPr>
            <p:ph type="body" sz="quarter" idx="28" hasCustomPrompt="1"/>
          </p:nvPr>
        </p:nvSpPr>
        <p:spPr>
          <a:xfrm>
            <a:off x="1143071" y="2753672"/>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00</a:t>
            </a:r>
          </a:p>
        </p:txBody>
      </p:sp>
      <p:sp>
        <p:nvSpPr>
          <p:cNvPr id="101" name="Espace réservé du texte 17">
            <a:extLst>
              <a:ext uri="{FF2B5EF4-FFF2-40B4-BE49-F238E27FC236}">
                <a16:creationId xmlns:a16="http://schemas.microsoft.com/office/drawing/2014/main" id="{E6201C6B-3D61-415D-A81D-394F193593E8}"/>
              </a:ext>
            </a:extLst>
          </p:cNvPr>
          <p:cNvSpPr>
            <a:spLocks noGrp="1"/>
          </p:cNvSpPr>
          <p:nvPr>
            <p:ph type="body" sz="quarter" idx="31" hasCustomPrompt="1"/>
          </p:nvPr>
        </p:nvSpPr>
        <p:spPr>
          <a:xfrm>
            <a:off x="1143071" y="3541323"/>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00</a:t>
            </a:r>
          </a:p>
        </p:txBody>
      </p:sp>
      <p:sp>
        <p:nvSpPr>
          <p:cNvPr id="103" name="Espace réservé du texte 17">
            <a:extLst>
              <a:ext uri="{FF2B5EF4-FFF2-40B4-BE49-F238E27FC236}">
                <a16:creationId xmlns:a16="http://schemas.microsoft.com/office/drawing/2014/main" id="{E49EEF33-C71E-40D1-9265-9BA472F3F6C0}"/>
              </a:ext>
            </a:extLst>
          </p:cNvPr>
          <p:cNvSpPr>
            <a:spLocks noGrp="1"/>
          </p:cNvSpPr>
          <p:nvPr>
            <p:ph type="body" sz="quarter" idx="33" hasCustomPrompt="1"/>
          </p:nvPr>
        </p:nvSpPr>
        <p:spPr>
          <a:xfrm>
            <a:off x="1143071" y="4334844"/>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00</a:t>
            </a:r>
          </a:p>
        </p:txBody>
      </p:sp>
      <p:sp>
        <p:nvSpPr>
          <p:cNvPr id="105" name="Espace réservé du texte 17">
            <a:extLst>
              <a:ext uri="{FF2B5EF4-FFF2-40B4-BE49-F238E27FC236}">
                <a16:creationId xmlns:a16="http://schemas.microsoft.com/office/drawing/2014/main" id="{C11A4F59-2FB0-4630-BFDA-22FD2B557649}"/>
              </a:ext>
            </a:extLst>
          </p:cNvPr>
          <p:cNvSpPr>
            <a:spLocks noGrp="1"/>
          </p:cNvSpPr>
          <p:nvPr>
            <p:ph type="body" sz="quarter" idx="36" hasCustomPrompt="1"/>
          </p:nvPr>
        </p:nvSpPr>
        <p:spPr>
          <a:xfrm>
            <a:off x="1143071" y="5128365"/>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00</a:t>
            </a:r>
          </a:p>
        </p:txBody>
      </p:sp>
      <p:sp>
        <p:nvSpPr>
          <p:cNvPr id="117" name="Espace réservé du texte 17">
            <a:extLst>
              <a:ext uri="{FF2B5EF4-FFF2-40B4-BE49-F238E27FC236}">
                <a16:creationId xmlns:a16="http://schemas.microsoft.com/office/drawing/2014/main" id="{BC549DD2-19EC-48CD-B888-45BB704C4174}"/>
              </a:ext>
            </a:extLst>
          </p:cNvPr>
          <p:cNvSpPr>
            <a:spLocks noGrp="1"/>
          </p:cNvSpPr>
          <p:nvPr>
            <p:ph type="body" sz="quarter" idx="55" hasCustomPrompt="1"/>
          </p:nvPr>
        </p:nvSpPr>
        <p:spPr>
          <a:xfrm>
            <a:off x="6628593" y="1960151"/>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00</a:t>
            </a:r>
          </a:p>
        </p:txBody>
      </p:sp>
      <p:sp>
        <p:nvSpPr>
          <p:cNvPr id="119" name="Espace réservé du texte 17">
            <a:extLst>
              <a:ext uri="{FF2B5EF4-FFF2-40B4-BE49-F238E27FC236}">
                <a16:creationId xmlns:a16="http://schemas.microsoft.com/office/drawing/2014/main" id="{3F60EFF9-C152-4B38-A6F0-B6187C82AB3A}"/>
              </a:ext>
            </a:extLst>
          </p:cNvPr>
          <p:cNvSpPr>
            <a:spLocks noGrp="1"/>
          </p:cNvSpPr>
          <p:nvPr>
            <p:ph type="body" sz="quarter" idx="57" hasCustomPrompt="1"/>
          </p:nvPr>
        </p:nvSpPr>
        <p:spPr>
          <a:xfrm>
            <a:off x="6628593" y="2753672"/>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00</a:t>
            </a:r>
          </a:p>
        </p:txBody>
      </p:sp>
      <p:sp>
        <p:nvSpPr>
          <p:cNvPr id="121" name="Espace réservé du texte 17">
            <a:extLst>
              <a:ext uri="{FF2B5EF4-FFF2-40B4-BE49-F238E27FC236}">
                <a16:creationId xmlns:a16="http://schemas.microsoft.com/office/drawing/2014/main" id="{79245E80-9388-4650-8049-250CA8CADB14}"/>
              </a:ext>
            </a:extLst>
          </p:cNvPr>
          <p:cNvSpPr>
            <a:spLocks noGrp="1"/>
          </p:cNvSpPr>
          <p:nvPr>
            <p:ph type="body" sz="quarter" idx="59" hasCustomPrompt="1"/>
          </p:nvPr>
        </p:nvSpPr>
        <p:spPr>
          <a:xfrm>
            <a:off x="6628593" y="3541323"/>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00</a:t>
            </a:r>
          </a:p>
        </p:txBody>
      </p:sp>
      <p:sp>
        <p:nvSpPr>
          <p:cNvPr id="123" name="Espace réservé du texte 17">
            <a:extLst>
              <a:ext uri="{FF2B5EF4-FFF2-40B4-BE49-F238E27FC236}">
                <a16:creationId xmlns:a16="http://schemas.microsoft.com/office/drawing/2014/main" id="{38029C0C-186F-4AA6-979B-ED3F5FBAE0CE}"/>
              </a:ext>
            </a:extLst>
          </p:cNvPr>
          <p:cNvSpPr>
            <a:spLocks noGrp="1"/>
          </p:cNvSpPr>
          <p:nvPr>
            <p:ph type="body" sz="quarter" idx="61" hasCustomPrompt="1"/>
          </p:nvPr>
        </p:nvSpPr>
        <p:spPr>
          <a:xfrm>
            <a:off x="6628593" y="4334844"/>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00</a:t>
            </a:r>
          </a:p>
        </p:txBody>
      </p:sp>
      <p:sp>
        <p:nvSpPr>
          <p:cNvPr id="125" name="Espace réservé du texte 17">
            <a:extLst>
              <a:ext uri="{FF2B5EF4-FFF2-40B4-BE49-F238E27FC236}">
                <a16:creationId xmlns:a16="http://schemas.microsoft.com/office/drawing/2014/main" id="{59A7AD2F-F568-4503-8FF8-3611A660ED34}"/>
              </a:ext>
            </a:extLst>
          </p:cNvPr>
          <p:cNvSpPr>
            <a:spLocks noGrp="1"/>
          </p:cNvSpPr>
          <p:nvPr>
            <p:ph type="body" sz="quarter" idx="63" hasCustomPrompt="1"/>
          </p:nvPr>
        </p:nvSpPr>
        <p:spPr>
          <a:xfrm>
            <a:off x="6628593" y="5128365"/>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00</a:t>
            </a:r>
          </a:p>
        </p:txBody>
      </p:sp>
      <p:sp>
        <p:nvSpPr>
          <p:cNvPr id="171" name="Espace réservé du texte 17">
            <a:extLst>
              <a:ext uri="{FF2B5EF4-FFF2-40B4-BE49-F238E27FC236}">
                <a16:creationId xmlns:a16="http://schemas.microsoft.com/office/drawing/2014/main" id="{F76009EF-0F43-4873-91C8-26C6B0F441B3}"/>
              </a:ext>
            </a:extLst>
          </p:cNvPr>
          <p:cNvSpPr>
            <a:spLocks noGrp="1"/>
          </p:cNvSpPr>
          <p:nvPr>
            <p:ph type="body" sz="quarter" idx="83"/>
          </p:nvPr>
        </p:nvSpPr>
        <p:spPr>
          <a:xfrm>
            <a:off x="1890217" y="2311400"/>
            <a:ext cx="3984145"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fr-FR" noProof="0"/>
              <a:t>Cliquez pour modifier les styles du texte du masque</a:t>
            </a:r>
          </a:p>
        </p:txBody>
      </p:sp>
      <p:sp>
        <p:nvSpPr>
          <p:cNvPr id="172" name="Espace réservé du texte 17">
            <a:extLst>
              <a:ext uri="{FF2B5EF4-FFF2-40B4-BE49-F238E27FC236}">
                <a16:creationId xmlns:a16="http://schemas.microsoft.com/office/drawing/2014/main" id="{992C4267-8843-489C-BDA2-A7781B549C30}"/>
              </a:ext>
            </a:extLst>
          </p:cNvPr>
          <p:cNvSpPr>
            <a:spLocks noGrp="1"/>
          </p:cNvSpPr>
          <p:nvPr>
            <p:ph type="body" sz="quarter" idx="84"/>
          </p:nvPr>
        </p:nvSpPr>
        <p:spPr>
          <a:xfrm>
            <a:off x="1889033" y="1957990"/>
            <a:ext cx="3984145"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fr-FR" noProof="0"/>
              <a:t>Cliquez pour modifier les styles du texte du masque</a:t>
            </a:r>
          </a:p>
        </p:txBody>
      </p:sp>
      <p:sp>
        <p:nvSpPr>
          <p:cNvPr id="173" name="Espace réservé du texte 17">
            <a:extLst>
              <a:ext uri="{FF2B5EF4-FFF2-40B4-BE49-F238E27FC236}">
                <a16:creationId xmlns:a16="http://schemas.microsoft.com/office/drawing/2014/main" id="{9CA0A737-645E-4692-BFD7-8713830985A3}"/>
              </a:ext>
            </a:extLst>
          </p:cNvPr>
          <p:cNvSpPr>
            <a:spLocks noGrp="1"/>
          </p:cNvSpPr>
          <p:nvPr>
            <p:ph type="body" sz="quarter" idx="85"/>
          </p:nvPr>
        </p:nvSpPr>
        <p:spPr>
          <a:xfrm>
            <a:off x="1890217" y="3111067"/>
            <a:ext cx="3984145"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fr-FR" noProof="0"/>
              <a:t>Cliquez pour modifier les styles du texte du masque</a:t>
            </a:r>
          </a:p>
        </p:txBody>
      </p:sp>
      <p:sp>
        <p:nvSpPr>
          <p:cNvPr id="174" name="Espace réservé du texte 17">
            <a:extLst>
              <a:ext uri="{FF2B5EF4-FFF2-40B4-BE49-F238E27FC236}">
                <a16:creationId xmlns:a16="http://schemas.microsoft.com/office/drawing/2014/main" id="{EA07FC7D-0F48-467E-8265-8D2A4C7B25A5}"/>
              </a:ext>
            </a:extLst>
          </p:cNvPr>
          <p:cNvSpPr>
            <a:spLocks noGrp="1"/>
          </p:cNvSpPr>
          <p:nvPr>
            <p:ph type="body" sz="quarter" idx="86"/>
          </p:nvPr>
        </p:nvSpPr>
        <p:spPr>
          <a:xfrm>
            <a:off x="1889033" y="2757656"/>
            <a:ext cx="3984145"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fr-FR" noProof="0"/>
              <a:t>Cliquez pour modifier les styles du texte du masque</a:t>
            </a:r>
          </a:p>
        </p:txBody>
      </p:sp>
      <p:sp>
        <p:nvSpPr>
          <p:cNvPr id="175" name="Espace réservé du texte 17">
            <a:extLst>
              <a:ext uri="{FF2B5EF4-FFF2-40B4-BE49-F238E27FC236}">
                <a16:creationId xmlns:a16="http://schemas.microsoft.com/office/drawing/2014/main" id="{DABC94A2-3D6D-4C3B-99A1-FC80D5B47E01}"/>
              </a:ext>
            </a:extLst>
          </p:cNvPr>
          <p:cNvSpPr>
            <a:spLocks noGrp="1"/>
          </p:cNvSpPr>
          <p:nvPr>
            <p:ph type="body" sz="quarter" idx="87"/>
          </p:nvPr>
        </p:nvSpPr>
        <p:spPr>
          <a:xfrm>
            <a:off x="1890217" y="3894737"/>
            <a:ext cx="3984145"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fr-FR" noProof="0"/>
              <a:t>Cliquez pour modifier les styles du texte du masque</a:t>
            </a:r>
          </a:p>
        </p:txBody>
      </p:sp>
      <p:sp>
        <p:nvSpPr>
          <p:cNvPr id="176" name="Espace réservé du texte 17">
            <a:extLst>
              <a:ext uri="{FF2B5EF4-FFF2-40B4-BE49-F238E27FC236}">
                <a16:creationId xmlns:a16="http://schemas.microsoft.com/office/drawing/2014/main" id="{B4BCF212-97F3-4F17-A4AF-E597DA1C4089}"/>
              </a:ext>
            </a:extLst>
          </p:cNvPr>
          <p:cNvSpPr>
            <a:spLocks noGrp="1"/>
          </p:cNvSpPr>
          <p:nvPr>
            <p:ph type="body" sz="quarter" idx="88"/>
          </p:nvPr>
        </p:nvSpPr>
        <p:spPr>
          <a:xfrm>
            <a:off x="1889033" y="3541327"/>
            <a:ext cx="3984145"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fr-FR" noProof="0"/>
              <a:t>Cliquez pour modifier les styles du texte du masque</a:t>
            </a:r>
          </a:p>
        </p:txBody>
      </p:sp>
      <p:sp>
        <p:nvSpPr>
          <p:cNvPr id="177" name="Espace réservé du texte 17">
            <a:extLst>
              <a:ext uri="{FF2B5EF4-FFF2-40B4-BE49-F238E27FC236}">
                <a16:creationId xmlns:a16="http://schemas.microsoft.com/office/drawing/2014/main" id="{F13BA32F-5E1A-4B20-A528-9672446426DC}"/>
              </a:ext>
            </a:extLst>
          </p:cNvPr>
          <p:cNvSpPr>
            <a:spLocks noGrp="1"/>
          </p:cNvSpPr>
          <p:nvPr>
            <p:ph type="body" sz="quarter" idx="89"/>
          </p:nvPr>
        </p:nvSpPr>
        <p:spPr>
          <a:xfrm>
            <a:off x="1890217" y="4686405"/>
            <a:ext cx="3984145"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fr-FR" noProof="0"/>
              <a:t>Cliquez pour modifier les styles du texte du masque</a:t>
            </a:r>
          </a:p>
        </p:txBody>
      </p:sp>
      <p:sp>
        <p:nvSpPr>
          <p:cNvPr id="178" name="Espace réservé du texte 17">
            <a:extLst>
              <a:ext uri="{FF2B5EF4-FFF2-40B4-BE49-F238E27FC236}">
                <a16:creationId xmlns:a16="http://schemas.microsoft.com/office/drawing/2014/main" id="{920DB0B3-FD86-49D8-8F01-632DB0B0FF76}"/>
              </a:ext>
            </a:extLst>
          </p:cNvPr>
          <p:cNvSpPr>
            <a:spLocks noGrp="1"/>
          </p:cNvSpPr>
          <p:nvPr>
            <p:ph type="body" sz="quarter" idx="90"/>
          </p:nvPr>
        </p:nvSpPr>
        <p:spPr>
          <a:xfrm>
            <a:off x="1889033" y="4332995"/>
            <a:ext cx="3984145"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fr-FR" noProof="0"/>
              <a:t>Cliquez pour modifier les styles du texte du masque</a:t>
            </a:r>
          </a:p>
        </p:txBody>
      </p:sp>
      <p:sp>
        <p:nvSpPr>
          <p:cNvPr id="179" name="Espace réservé du texte 17">
            <a:extLst>
              <a:ext uri="{FF2B5EF4-FFF2-40B4-BE49-F238E27FC236}">
                <a16:creationId xmlns:a16="http://schemas.microsoft.com/office/drawing/2014/main" id="{4D5C3EB0-17A1-481A-8460-030803714A3D}"/>
              </a:ext>
            </a:extLst>
          </p:cNvPr>
          <p:cNvSpPr>
            <a:spLocks noGrp="1"/>
          </p:cNvSpPr>
          <p:nvPr>
            <p:ph type="body" sz="quarter" idx="91"/>
          </p:nvPr>
        </p:nvSpPr>
        <p:spPr>
          <a:xfrm>
            <a:off x="1890217" y="5485760"/>
            <a:ext cx="3984145"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fr-FR" noProof="0"/>
              <a:t>Cliquez pour modifier les styles du texte du masque</a:t>
            </a:r>
          </a:p>
        </p:txBody>
      </p:sp>
      <p:sp>
        <p:nvSpPr>
          <p:cNvPr id="180" name="Espace réservé du texte 17">
            <a:extLst>
              <a:ext uri="{FF2B5EF4-FFF2-40B4-BE49-F238E27FC236}">
                <a16:creationId xmlns:a16="http://schemas.microsoft.com/office/drawing/2014/main" id="{0BC088B8-2A7D-4727-84F1-67BE7254C140}"/>
              </a:ext>
            </a:extLst>
          </p:cNvPr>
          <p:cNvSpPr>
            <a:spLocks noGrp="1"/>
          </p:cNvSpPr>
          <p:nvPr>
            <p:ph type="body" sz="quarter" idx="92"/>
          </p:nvPr>
        </p:nvSpPr>
        <p:spPr>
          <a:xfrm>
            <a:off x="1889033" y="5132350"/>
            <a:ext cx="3984145"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fr-FR" noProof="0"/>
              <a:t>Cliquez pour modifier les styles du texte du masque</a:t>
            </a:r>
          </a:p>
        </p:txBody>
      </p:sp>
      <p:sp>
        <p:nvSpPr>
          <p:cNvPr id="191" name="Espace réservé du texte 17">
            <a:extLst>
              <a:ext uri="{FF2B5EF4-FFF2-40B4-BE49-F238E27FC236}">
                <a16:creationId xmlns:a16="http://schemas.microsoft.com/office/drawing/2014/main" id="{5599C94B-1830-4681-A21C-C4AE3554868C}"/>
              </a:ext>
            </a:extLst>
          </p:cNvPr>
          <p:cNvSpPr>
            <a:spLocks noGrp="1"/>
          </p:cNvSpPr>
          <p:nvPr>
            <p:ph type="body" sz="quarter" idx="93"/>
          </p:nvPr>
        </p:nvSpPr>
        <p:spPr>
          <a:xfrm>
            <a:off x="7376332" y="2311400"/>
            <a:ext cx="3984145"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fr-FR" noProof="0"/>
              <a:t>Cliquez pour modifier les styles du texte du masque</a:t>
            </a:r>
          </a:p>
        </p:txBody>
      </p:sp>
      <p:sp>
        <p:nvSpPr>
          <p:cNvPr id="192" name="Espace réservé du texte 17">
            <a:extLst>
              <a:ext uri="{FF2B5EF4-FFF2-40B4-BE49-F238E27FC236}">
                <a16:creationId xmlns:a16="http://schemas.microsoft.com/office/drawing/2014/main" id="{81F4A82C-0719-446F-8204-BD600D39DFA6}"/>
              </a:ext>
            </a:extLst>
          </p:cNvPr>
          <p:cNvSpPr>
            <a:spLocks noGrp="1"/>
          </p:cNvSpPr>
          <p:nvPr>
            <p:ph type="body" sz="quarter" idx="94"/>
          </p:nvPr>
        </p:nvSpPr>
        <p:spPr>
          <a:xfrm>
            <a:off x="7375148" y="1957990"/>
            <a:ext cx="3984145"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fr-FR" noProof="0"/>
              <a:t>Cliquez pour modifier les styles du texte du masque</a:t>
            </a:r>
          </a:p>
        </p:txBody>
      </p:sp>
      <p:sp>
        <p:nvSpPr>
          <p:cNvPr id="193" name="Espace réservé du texte 17">
            <a:extLst>
              <a:ext uri="{FF2B5EF4-FFF2-40B4-BE49-F238E27FC236}">
                <a16:creationId xmlns:a16="http://schemas.microsoft.com/office/drawing/2014/main" id="{EF8088A7-1D02-466E-84F0-04D764E0DC4A}"/>
              </a:ext>
            </a:extLst>
          </p:cNvPr>
          <p:cNvSpPr>
            <a:spLocks noGrp="1"/>
          </p:cNvSpPr>
          <p:nvPr>
            <p:ph type="body" sz="quarter" idx="95"/>
          </p:nvPr>
        </p:nvSpPr>
        <p:spPr>
          <a:xfrm>
            <a:off x="7376332" y="3111067"/>
            <a:ext cx="3984145"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fr-FR" noProof="0"/>
              <a:t>Cliquez pour modifier les styles du texte du masque</a:t>
            </a:r>
          </a:p>
        </p:txBody>
      </p:sp>
      <p:sp>
        <p:nvSpPr>
          <p:cNvPr id="194" name="Espace réservé du texte 17">
            <a:extLst>
              <a:ext uri="{FF2B5EF4-FFF2-40B4-BE49-F238E27FC236}">
                <a16:creationId xmlns:a16="http://schemas.microsoft.com/office/drawing/2014/main" id="{134577A3-254A-436C-A36C-9D09814B41BB}"/>
              </a:ext>
            </a:extLst>
          </p:cNvPr>
          <p:cNvSpPr>
            <a:spLocks noGrp="1"/>
          </p:cNvSpPr>
          <p:nvPr>
            <p:ph type="body" sz="quarter" idx="96"/>
          </p:nvPr>
        </p:nvSpPr>
        <p:spPr>
          <a:xfrm>
            <a:off x="7375148" y="2757656"/>
            <a:ext cx="3984145"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fr-FR" noProof="0"/>
              <a:t>Cliquez pour modifier les styles du texte du masque</a:t>
            </a:r>
          </a:p>
        </p:txBody>
      </p:sp>
      <p:sp>
        <p:nvSpPr>
          <p:cNvPr id="195" name="Espace réservé du texte 17">
            <a:extLst>
              <a:ext uri="{FF2B5EF4-FFF2-40B4-BE49-F238E27FC236}">
                <a16:creationId xmlns:a16="http://schemas.microsoft.com/office/drawing/2014/main" id="{694AA9F3-9F80-43B9-A7BA-A659EBF77CF5}"/>
              </a:ext>
            </a:extLst>
          </p:cNvPr>
          <p:cNvSpPr>
            <a:spLocks noGrp="1"/>
          </p:cNvSpPr>
          <p:nvPr>
            <p:ph type="body" sz="quarter" idx="97"/>
          </p:nvPr>
        </p:nvSpPr>
        <p:spPr>
          <a:xfrm>
            <a:off x="7376332" y="3894737"/>
            <a:ext cx="3984145"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fr-FR" noProof="0"/>
              <a:t>Cliquez pour modifier les styles du texte du masque</a:t>
            </a:r>
          </a:p>
        </p:txBody>
      </p:sp>
      <p:sp>
        <p:nvSpPr>
          <p:cNvPr id="196" name="Espace réservé du texte 17">
            <a:extLst>
              <a:ext uri="{FF2B5EF4-FFF2-40B4-BE49-F238E27FC236}">
                <a16:creationId xmlns:a16="http://schemas.microsoft.com/office/drawing/2014/main" id="{3123C134-847A-48A6-8622-283EBB3AFAB9}"/>
              </a:ext>
            </a:extLst>
          </p:cNvPr>
          <p:cNvSpPr>
            <a:spLocks noGrp="1"/>
          </p:cNvSpPr>
          <p:nvPr>
            <p:ph type="body" sz="quarter" idx="98"/>
          </p:nvPr>
        </p:nvSpPr>
        <p:spPr>
          <a:xfrm>
            <a:off x="7375148" y="3541327"/>
            <a:ext cx="3984145"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fr-FR" noProof="0"/>
              <a:t>Cliquez pour modifier les styles du texte du masque</a:t>
            </a:r>
          </a:p>
        </p:txBody>
      </p:sp>
      <p:sp>
        <p:nvSpPr>
          <p:cNvPr id="197" name="Espace réservé du texte 17">
            <a:extLst>
              <a:ext uri="{FF2B5EF4-FFF2-40B4-BE49-F238E27FC236}">
                <a16:creationId xmlns:a16="http://schemas.microsoft.com/office/drawing/2014/main" id="{EF32F629-964F-4E14-B1A1-6D678560527F}"/>
              </a:ext>
            </a:extLst>
          </p:cNvPr>
          <p:cNvSpPr>
            <a:spLocks noGrp="1"/>
          </p:cNvSpPr>
          <p:nvPr>
            <p:ph type="body" sz="quarter" idx="99"/>
          </p:nvPr>
        </p:nvSpPr>
        <p:spPr>
          <a:xfrm>
            <a:off x="7376332" y="4686405"/>
            <a:ext cx="3984145"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fr-FR" noProof="0"/>
              <a:t>Cliquez pour modifier les styles du texte du masque</a:t>
            </a:r>
          </a:p>
        </p:txBody>
      </p:sp>
      <p:sp>
        <p:nvSpPr>
          <p:cNvPr id="198" name="Espace réservé du texte 17">
            <a:extLst>
              <a:ext uri="{FF2B5EF4-FFF2-40B4-BE49-F238E27FC236}">
                <a16:creationId xmlns:a16="http://schemas.microsoft.com/office/drawing/2014/main" id="{A0F44CD8-F3DD-47F9-9C0A-6B207499E86A}"/>
              </a:ext>
            </a:extLst>
          </p:cNvPr>
          <p:cNvSpPr>
            <a:spLocks noGrp="1"/>
          </p:cNvSpPr>
          <p:nvPr>
            <p:ph type="body" sz="quarter" idx="100"/>
          </p:nvPr>
        </p:nvSpPr>
        <p:spPr>
          <a:xfrm>
            <a:off x="7375148" y="4332995"/>
            <a:ext cx="3984145"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fr-FR" noProof="0"/>
              <a:t>Cliquez pour modifier les styles du texte du masque</a:t>
            </a:r>
          </a:p>
        </p:txBody>
      </p:sp>
      <p:sp>
        <p:nvSpPr>
          <p:cNvPr id="199" name="Espace réservé du texte 17">
            <a:extLst>
              <a:ext uri="{FF2B5EF4-FFF2-40B4-BE49-F238E27FC236}">
                <a16:creationId xmlns:a16="http://schemas.microsoft.com/office/drawing/2014/main" id="{816D3008-850F-471B-9C7E-0D97399B5925}"/>
              </a:ext>
            </a:extLst>
          </p:cNvPr>
          <p:cNvSpPr>
            <a:spLocks noGrp="1"/>
          </p:cNvSpPr>
          <p:nvPr>
            <p:ph type="body" sz="quarter" idx="101"/>
          </p:nvPr>
        </p:nvSpPr>
        <p:spPr>
          <a:xfrm>
            <a:off x="7376332" y="5485760"/>
            <a:ext cx="3984145"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fr-FR" noProof="0"/>
              <a:t>Cliquez pour modifier les styles du texte du masque</a:t>
            </a:r>
          </a:p>
        </p:txBody>
      </p:sp>
      <p:sp>
        <p:nvSpPr>
          <p:cNvPr id="200" name="Espace réservé du texte 17">
            <a:extLst>
              <a:ext uri="{FF2B5EF4-FFF2-40B4-BE49-F238E27FC236}">
                <a16:creationId xmlns:a16="http://schemas.microsoft.com/office/drawing/2014/main" id="{D3020D71-C5F3-42BA-8874-B40E24DB7F68}"/>
              </a:ext>
            </a:extLst>
          </p:cNvPr>
          <p:cNvSpPr>
            <a:spLocks noGrp="1"/>
          </p:cNvSpPr>
          <p:nvPr>
            <p:ph type="body" sz="quarter" idx="102"/>
          </p:nvPr>
        </p:nvSpPr>
        <p:spPr>
          <a:xfrm>
            <a:off x="7375148" y="5132350"/>
            <a:ext cx="3984145"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fr-FR" noProof="0"/>
              <a:t>Cliquez pour modifier les styles du texte du masque</a:t>
            </a:r>
          </a:p>
        </p:txBody>
      </p:sp>
      <p:sp>
        <p:nvSpPr>
          <p:cNvPr id="3" name="Title 2">
            <a:extLst>
              <a:ext uri="{FF2B5EF4-FFF2-40B4-BE49-F238E27FC236}">
                <a16:creationId xmlns:a16="http://schemas.microsoft.com/office/drawing/2014/main" id="{83399648-618D-47E8-91C9-BB5481D98929}"/>
              </a:ext>
            </a:extLst>
          </p:cNvPr>
          <p:cNvSpPr>
            <a:spLocks noGrp="1"/>
          </p:cNvSpPr>
          <p:nvPr>
            <p:ph type="title"/>
          </p:nvPr>
        </p:nvSpPr>
        <p:spPr/>
        <p:txBody>
          <a:bodyPr/>
          <a:lstStyle/>
          <a:p>
            <a:r>
              <a:rPr lang="fr-FR"/>
              <a:t>Modifiez le style du titre</a:t>
            </a:r>
            <a:endParaRPr lang="en-US"/>
          </a:p>
        </p:txBody>
      </p:sp>
    </p:spTree>
    <p:extLst>
      <p:ext uri="{BB962C8B-B14F-4D97-AF65-F5344CB8AC3E}">
        <p14:creationId xmlns:p14="http://schemas.microsoft.com/office/powerpoint/2010/main" val="2793742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hapter (Light)">
    <p:spTree>
      <p:nvGrpSpPr>
        <p:cNvPr id="1" name=""/>
        <p:cNvGrpSpPr/>
        <p:nvPr/>
      </p:nvGrpSpPr>
      <p:grpSpPr>
        <a:xfrm>
          <a:off x="0" y="0"/>
          <a:ext cx="0" cy="0"/>
          <a:chOff x="0" y="0"/>
          <a:chExt cx="0" cy="0"/>
        </a:xfrm>
      </p:grpSpPr>
      <p:pic>
        <p:nvPicPr>
          <p:cNvPr id="5" name="Graphique 4">
            <a:extLst>
              <a:ext uri="{FF2B5EF4-FFF2-40B4-BE49-F238E27FC236}">
                <a16:creationId xmlns:a16="http://schemas.microsoft.com/office/drawing/2014/main" id="{D97075C2-D640-40B7-B715-DE36BBB3FC47}"/>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498963" y="4159250"/>
            <a:ext cx="1271271" cy="1257300"/>
          </a:xfrm>
          <a:prstGeom prst="rect">
            <a:avLst/>
          </a:prstGeom>
        </p:spPr>
      </p:pic>
      <p:sp>
        <p:nvSpPr>
          <p:cNvPr id="7" name="Espace réservé du texte 17">
            <a:extLst>
              <a:ext uri="{FF2B5EF4-FFF2-40B4-BE49-F238E27FC236}">
                <a16:creationId xmlns:a16="http://schemas.microsoft.com/office/drawing/2014/main" id="{1CE40FF4-616D-467E-AEDB-B9934FB2C80A}"/>
              </a:ext>
            </a:extLst>
          </p:cNvPr>
          <p:cNvSpPr>
            <a:spLocks noGrp="1"/>
          </p:cNvSpPr>
          <p:nvPr>
            <p:ph type="body" sz="quarter" idx="22" hasCustomPrompt="1"/>
          </p:nvPr>
        </p:nvSpPr>
        <p:spPr>
          <a:xfrm>
            <a:off x="1158241" y="3020997"/>
            <a:ext cx="1118105" cy="443199"/>
          </a:xfrm>
        </p:spPr>
        <p:txBody>
          <a:bodyPr vert="horz" lIns="0" tIns="0" rIns="0" bIns="0" rtlCol="0">
            <a:noAutofit/>
          </a:bodyPr>
          <a:lstStyle>
            <a:lvl1pPr>
              <a:defRPr lang="en-US" sz="3200" b="1" noProof="0" dirty="0">
                <a:solidFill>
                  <a:schemeClr val="tx1"/>
                </a:solidFill>
              </a:defRPr>
            </a:lvl1pPr>
          </a:lstStyle>
          <a:p>
            <a:pPr lvl="0" algn="r">
              <a:lnSpc>
                <a:spcPct val="90000"/>
              </a:lnSpc>
            </a:pPr>
            <a:r>
              <a:rPr lang="en-US" noProof="0"/>
              <a:t>00</a:t>
            </a:r>
          </a:p>
        </p:txBody>
      </p:sp>
      <p:sp>
        <p:nvSpPr>
          <p:cNvPr id="8" name="Espace réservé du texte 17">
            <a:extLst>
              <a:ext uri="{FF2B5EF4-FFF2-40B4-BE49-F238E27FC236}">
                <a16:creationId xmlns:a16="http://schemas.microsoft.com/office/drawing/2014/main" id="{2C7B456D-17FA-4CA6-A94C-1F15CC23B221}"/>
              </a:ext>
            </a:extLst>
          </p:cNvPr>
          <p:cNvSpPr>
            <a:spLocks noGrp="1"/>
          </p:cNvSpPr>
          <p:nvPr>
            <p:ph type="body" sz="quarter" idx="23"/>
          </p:nvPr>
        </p:nvSpPr>
        <p:spPr>
          <a:xfrm>
            <a:off x="2679091" y="3020997"/>
            <a:ext cx="6517348" cy="443199"/>
          </a:xfrm>
        </p:spPr>
        <p:txBody>
          <a:bodyPr/>
          <a:lstStyle>
            <a:lvl1pPr>
              <a:lnSpc>
                <a:spcPct val="90000"/>
              </a:lnSpc>
              <a:defRPr lang="fr-FR" sz="3200" b="1" i="0" kern="1200" dirty="0" err="1">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fr-FR" noProof="0"/>
              <a:t>Cliquez pour modifier les styles du texte du masque</a:t>
            </a:r>
          </a:p>
        </p:txBody>
      </p:sp>
      <p:sp>
        <p:nvSpPr>
          <p:cNvPr id="9" name="Espace réservé du texte 17">
            <a:extLst>
              <a:ext uri="{FF2B5EF4-FFF2-40B4-BE49-F238E27FC236}">
                <a16:creationId xmlns:a16="http://schemas.microsoft.com/office/drawing/2014/main" id="{A4BDC3FC-500C-4A36-AFD2-52224706F782}"/>
              </a:ext>
            </a:extLst>
          </p:cNvPr>
          <p:cNvSpPr>
            <a:spLocks noGrp="1"/>
          </p:cNvSpPr>
          <p:nvPr>
            <p:ph type="body" sz="quarter" idx="24"/>
          </p:nvPr>
        </p:nvSpPr>
        <p:spPr>
          <a:xfrm>
            <a:off x="2679091" y="3980878"/>
            <a:ext cx="6517348" cy="315415"/>
          </a:xfrm>
        </p:spPr>
        <p:txBody>
          <a:bodyPr/>
          <a:lstStyle>
            <a:lvl1pPr>
              <a:lnSpc>
                <a:spcPct val="90000"/>
              </a:lnSpc>
              <a:defRPr lang="fr-FR" sz="1867" b="0" i="1" kern="1200" dirty="0" err="1">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fr-FR" noProof="0"/>
              <a:t>Cliquez pour modifier les styles du texte du masque</a:t>
            </a:r>
          </a:p>
        </p:txBody>
      </p:sp>
      <p:sp>
        <p:nvSpPr>
          <p:cNvPr id="10" name="Espace réservé du texte 17">
            <a:extLst>
              <a:ext uri="{FF2B5EF4-FFF2-40B4-BE49-F238E27FC236}">
                <a16:creationId xmlns:a16="http://schemas.microsoft.com/office/drawing/2014/main" id="{A97CE5D1-697D-4C34-8623-6B2871AE2E2D}"/>
              </a:ext>
            </a:extLst>
          </p:cNvPr>
          <p:cNvSpPr>
            <a:spLocks noGrp="1"/>
          </p:cNvSpPr>
          <p:nvPr>
            <p:ph type="body" sz="quarter" idx="25"/>
          </p:nvPr>
        </p:nvSpPr>
        <p:spPr>
          <a:xfrm>
            <a:off x="2679091" y="3554158"/>
            <a:ext cx="6517348" cy="315415"/>
          </a:xfrm>
        </p:spPr>
        <p:txBody>
          <a:bodyPr/>
          <a:lstStyle>
            <a:lvl1pPr>
              <a:lnSpc>
                <a:spcPct val="90000"/>
              </a:lnSpc>
              <a:defRPr lang="fr-FR" sz="1867" b="0" i="0" kern="1200" cap="all" baseline="0" dirty="0" err="1">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indent="0">
              <a:lnSpc>
                <a:spcPct val="90000"/>
              </a:lnSpc>
              <a:spcBef>
                <a:spcPts val="800"/>
              </a:spcBef>
              <a:buFont typeface="Arial" panose="020B0604020202020204" pitchFamily="34" charset="0"/>
              <a:buNone/>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fr-FR" noProof="0"/>
              <a:t>Cliquez pour modifier les styles du texte du masque</a:t>
            </a:r>
          </a:p>
        </p:txBody>
      </p:sp>
    </p:spTree>
    <p:extLst>
      <p:ext uri="{BB962C8B-B14F-4D97-AF65-F5344CB8AC3E}">
        <p14:creationId xmlns:p14="http://schemas.microsoft.com/office/powerpoint/2010/main" val="2205374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hapter (Light) Option 2">
    <p:bg>
      <p:bgPr>
        <a:solidFill>
          <a:schemeClr val="bg1"/>
        </a:solidFill>
        <a:effectLst/>
      </p:bgPr>
    </p:bg>
    <p:spTree>
      <p:nvGrpSpPr>
        <p:cNvPr id="1" name=""/>
        <p:cNvGrpSpPr/>
        <p:nvPr/>
      </p:nvGrpSpPr>
      <p:grpSpPr>
        <a:xfrm>
          <a:off x="0" y="0"/>
          <a:ext cx="0" cy="0"/>
          <a:chOff x="0" y="0"/>
          <a:chExt cx="0" cy="0"/>
        </a:xfrm>
      </p:grpSpPr>
      <p:sp>
        <p:nvSpPr>
          <p:cNvPr id="14" name="Espace réservé du texte 17">
            <a:extLst>
              <a:ext uri="{FF2B5EF4-FFF2-40B4-BE49-F238E27FC236}">
                <a16:creationId xmlns:a16="http://schemas.microsoft.com/office/drawing/2014/main" id="{B077D764-009F-4B11-889B-7C1F77AE7EF8}"/>
              </a:ext>
            </a:extLst>
          </p:cNvPr>
          <p:cNvSpPr>
            <a:spLocks noGrp="1"/>
          </p:cNvSpPr>
          <p:nvPr>
            <p:ph type="body" sz="quarter" idx="22" hasCustomPrompt="1"/>
          </p:nvPr>
        </p:nvSpPr>
        <p:spPr>
          <a:xfrm>
            <a:off x="1158241" y="3020997"/>
            <a:ext cx="1118105" cy="443199"/>
          </a:xfrm>
        </p:spPr>
        <p:txBody>
          <a:bodyPr vert="horz" lIns="0" tIns="0" rIns="0" bIns="0" rtlCol="0">
            <a:noAutofit/>
          </a:bodyPr>
          <a:lstStyle>
            <a:lvl1pPr algn="r">
              <a:defRPr lang="en-US" sz="3200" b="1" noProof="0" dirty="0">
                <a:solidFill>
                  <a:schemeClr val="tx1"/>
                </a:solidFill>
              </a:defRPr>
            </a:lvl1pPr>
          </a:lstStyle>
          <a:p>
            <a:pPr lvl="0">
              <a:lnSpc>
                <a:spcPct val="90000"/>
              </a:lnSpc>
            </a:pPr>
            <a:r>
              <a:rPr lang="en-US" noProof="0"/>
              <a:t>00</a:t>
            </a:r>
          </a:p>
        </p:txBody>
      </p:sp>
      <p:sp>
        <p:nvSpPr>
          <p:cNvPr id="15" name="Espace réservé du texte 17">
            <a:extLst>
              <a:ext uri="{FF2B5EF4-FFF2-40B4-BE49-F238E27FC236}">
                <a16:creationId xmlns:a16="http://schemas.microsoft.com/office/drawing/2014/main" id="{26F07BC6-BD1D-4953-9F45-D190CB67B241}"/>
              </a:ext>
            </a:extLst>
          </p:cNvPr>
          <p:cNvSpPr>
            <a:spLocks noGrp="1"/>
          </p:cNvSpPr>
          <p:nvPr>
            <p:ph type="body" sz="quarter" idx="23"/>
          </p:nvPr>
        </p:nvSpPr>
        <p:spPr>
          <a:xfrm>
            <a:off x="2679091" y="3020997"/>
            <a:ext cx="6517348" cy="443199"/>
          </a:xfrm>
        </p:spPr>
        <p:txBody>
          <a:bodyPr/>
          <a:lstStyle>
            <a:lvl1pPr>
              <a:lnSpc>
                <a:spcPct val="90000"/>
              </a:lnSpc>
              <a:defRPr lang="fr-FR" sz="3200" b="1" i="0" kern="1200" dirty="0" err="1">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fr-FR" noProof="0"/>
              <a:t>Cliquez pour modifier les styles du texte du masque</a:t>
            </a:r>
          </a:p>
        </p:txBody>
      </p:sp>
      <p:sp>
        <p:nvSpPr>
          <p:cNvPr id="6" name="Espace réservé du texte 17">
            <a:extLst>
              <a:ext uri="{FF2B5EF4-FFF2-40B4-BE49-F238E27FC236}">
                <a16:creationId xmlns:a16="http://schemas.microsoft.com/office/drawing/2014/main" id="{FB6BFF7B-8B97-443F-8D19-A75C20F978D1}"/>
              </a:ext>
            </a:extLst>
          </p:cNvPr>
          <p:cNvSpPr>
            <a:spLocks noGrp="1"/>
          </p:cNvSpPr>
          <p:nvPr>
            <p:ph type="body" sz="quarter" idx="24"/>
          </p:nvPr>
        </p:nvSpPr>
        <p:spPr>
          <a:xfrm>
            <a:off x="2679091" y="3980878"/>
            <a:ext cx="6517348" cy="315415"/>
          </a:xfrm>
        </p:spPr>
        <p:txBody>
          <a:bodyPr/>
          <a:lstStyle>
            <a:lvl1pPr>
              <a:lnSpc>
                <a:spcPct val="90000"/>
              </a:lnSpc>
              <a:defRPr lang="fr-FR" sz="1867" b="0" i="1" kern="1200" dirty="0" err="1">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fr-FR" noProof="0"/>
              <a:t>Cliquez pour modifier les styles du texte du masque</a:t>
            </a:r>
          </a:p>
        </p:txBody>
      </p:sp>
      <p:sp>
        <p:nvSpPr>
          <p:cNvPr id="7" name="Espace réservé du texte 17">
            <a:extLst>
              <a:ext uri="{FF2B5EF4-FFF2-40B4-BE49-F238E27FC236}">
                <a16:creationId xmlns:a16="http://schemas.microsoft.com/office/drawing/2014/main" id="{DA36FF3D-AF0A-45ED-BF39-F628AE9DBF56}"/>
              </a:ext>
            </a:extLst>
          </p:cNvPr>
          <p:cNvSpPr>
            <a:spLocks noGrp="1"/>
          </p:cNvSpPr>
          <p:nvPr>
            <p:ph type="body" sz="quarter" idx="25"/>
          </p:nvPr>
        </p:nvSpPr>
        <p:spPr>
          <a:xfrm>
            <a:off x="2679091" y="3554158"/>
            <a:ext cx="6517348" cy="315415"/>
          </a:xfrm>
        </p:spPr>
        <p:txBody>
          <a:bodyPr/>
          <a:lstStyle>
            <a:lvl1pPr>
              <a:lnSpc>
                <a:spcPct val="90000"/>
              </a:lnSpc>
              <a:defRPr lang="fr-FR" sz="1867" b="0" i="0" kern="1200" cap="all" baseline="0" dirty="0" err="1">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fr-FR" noProof="0"/>
              <a:t>Cliquez pour modifier les styles du texte du masque</a:t>
            </a:r>
          </a:p>
        </p:txBody>
      </p:sp>
      <p:pic>
        <p:nvPicPr>
          <p:cNvPr id="8" name="Graphique 4">
            <a:extLst>
              <a:ext uri="{FF2B5EF4-FFF2-40B4-BE49-F238E27FC236}">
                <a16:creationId xmlns:a16="http://schemas.microsoft.com/office/drawing/2014/main" id="{8304C7AB-4C03-445E-AB02-650736116614}"/>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216013" y="964399"/>
            <a:ext cx="1271271" cy="1257300"/>
          </a:xfrm>
          <a:prstGeom prst="rect">
            <a:avLst/>
          </a:prstGeom>
        </p:spPr>
      </p:pic>
    </p:spTree>
    <p:extLst>
      <p:ext uri="{BB962C8B-B14F-4D97-AF65-F5344CB8AC3E}">
        <p14:creationId xmlns:p14="http://schemas.microsoft.com/office/powerpoint/2010/main" val="268862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Chapter (Light) Option 3">
    <p:bg>
      <p:bgPr>
        <a:solidFill>
          <a:schemeClr val="bg1"/>
        </a:solidFill>
        <a:effectLst/>
      </p:bgPr>
    </p:bg>
    <p:spTree>
      <p:nvGrpSpPr>
        <p:cNvPr id="1" name=""/>
        <p:cNvGrpSpPr/>
        <p:nvPr/>
      </p:nvGrpSpPr>
      <p:grpSpPr>
        <a:xfrm>
          <a:off x="0" y="0"/>
          <a:ext cx="0" cy="0"/>
          <a:chOff x="0" y="0"/>
          <a:chExt cx="0" cy="0"/>
        </a:xfrm>
      </p:grpSpPr>
      <p:sp>
        <p:nvSpPr>
          <p:cNvPr id="14" name="Espace réservé du texte 17">
            <a:extLst>
              <a:ext uri="{FF2B5EF4-FFF2-40B4-BE49-F238E27FC236}">
                <a16:creationId xmlns:a16="http://schemas.microsoft.com/office/drawing/2014/main" id="{B077D764-009F-4B11-889B-7C1F77AE7EF8}"/>
              </a:ext>
            </a:extLst>
          </p:cNvPr>
          <p:cNvSpPr>
            <a:spLocks noGrp="1"/>
          </p:cNvSpPr>
          <p:nvPr>
            <p:ph type="body" sz="quarter" idx="22" hasCustomPrompt="1"/>
          </p:nvPr>
        </p:nvSpPr>
        <p:spPr>
          <a:xfrm>
            <a:off x="1158241" y="3020997"/>
            <a:ext cx="1118105" cy="443199"/>
          </a:xfrm>
        </p:spPr>
        <p:txBody>
          <a:bodyPr vert="horz" lIns="0" tIns="0" rIns="0" bIns="0" rtlCol="0">
            <a:noAutofit/>
          </a:bodyPr>
          <a:lstStyle>
            <a:lvl1pPr algn="r">
              <a:defRPr lang="en-US" sz="3200" b="1" noProof="0" dirty="0">
                <a:solidFill>
                  <a:schemeClr val="tx1"/>
                </a:solidFill>
              </a:defRPr>
            </a:lvl1pPr>
          </a:lstStyle>
          <a:p>
            <a:pPr lvl="0">
              <a:lnSpc>
                <a:spcPct val="90000"/>
              </a:lnSpc>
            </a:pPr>
            <a:r>
              <a:rPr lang="en-US" noProof="0"/>
              <a:t>00</a:t>
            </a:r>
          </a:p>
        </p:txBody>
      </p:sp>
      <p:sp>
        <p:nvSpPr>
          <p:cNvPr id="15" name="Espace réservé du texte 17">
            <a:extLst>
              <a:ext uri="{FF2B5EF4-FFF2-40B4-BE49-F238E27FC236}">
                <a16:creationId xmlns:a16="http://schemas.microsoft.com/office/drawing/2014/main" id="{26F07BC6-BD1D-4953-9F45-D190CB67B241}"/>
              </a:ext>
            </a:extLst>
          </p:cNvPr>
          <p:cNvSpPr>
            <a:spLocks noGrp="1"/>
          </p:cNvSpPr>
          <p:nvPr>
            <p:ph type="body" sz="quarter" idx="23"/>
          </p:nvPr>
        </p:nvSpPr>
        <p:spPr>
          <a:xfrm>
            <a:off x="2679091" y="3020997"/>
            <a:ext cx="6517348" cy="443199"/>
          </a:xfrm>
        </p:spPr>
        <p:txBody>
          <a:bodyPr/>
          <a:lstStyle>
            <a:lvl1pPr>
              <a:lnSpc>
                <a:spcPct val="90000"/>
              </a:lnSpc>
              <a:defRPr lang="fr-FR" sz="3200" b="1" i="0" kern="1200" dirty="0" err="1">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fr-FR" noProof="0"/>
              <a:t>Cliquez pour modifier les styles du texte du masque</a:t>
            </a:r>
          </a:p>
        </p:txBody>
      </p:sp>
      <p:sp>
        <p:nvSpPr>
          <p:cNvPr id="6" name="Espace réservé du texte 17">
            <a:extLst>
              <a:ext uri="{FF2B5EF4-FFF2-40B4-BE49-F238E27FC236}">
                <a16:creationId xmlns:a16="http://schemas.microsoft.com/office/drawing/2014/main" id="{FB6BFF7B-8B97-443F-8D19-A75C20F978D1}"/>
              </a:ext>
            </a:extLst>
          </p:cNvPr>
          <p:cNvSpPr>
            <a:spLocks noGrp="1"/>
          </p:cNvSpPr>
          <p:nvPr>
            <p:ph type="body" sz="quarter" idx="24"/>
          </p:nvPr>
        </p:nvSpPr>
        <p:spPr>
          <a:xfrm>
            <a:off x="2679091" y="3980878"/>
            <a:ext cx="6517348" cy="315415"/>
          </a:xfrm>
        </p:spPr>
        <p:txBody>
          <a:bodyPr/>
          <a:lstStyle>
            <a:lvl1pPr>
              <a:lnSpc>
                <a:spcPct val="90000"/>
              </a:lnSpc>
              <a:defRPr lang="fr-FR" sz="1867" b="0" i="1" kern="1200" dirty="0" err="1">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fr-FR" noProof="0"/>
              <a:t>Cliquez pour modifier les styles du texte du masque</a:t>
            </a:r>
          </a:p>
        </p:txBody>
      </p:sp>
      <p:sp>
        <p:nvSpPr>
          <p:cNvPr id="7" name="Espace réservé du texte 17">
            <a:extLst>
              <a:ext uri="{FF2B5EF4-FFF2-40B4-BE49-F238E27FC236}">
                <a16:creationId xmlns:a16="http://schemas.microsoft.com/office/drawing/2014/main" id="{DA36FF3D-AF0A-45ED-BF39-F628AE9DBF56}"/>
              </a:ext>
            </a:extLst>
          </p:cNvPr>
          <p:cNvSpPr>
            <a:spLocks noGrp="1"/>
          </p:cNvSpPr>
          <p:nvPr>
            <p:ph type="body" sz="quarter" idx="25"/>
          </p:nvPr>
        </p:nvSpPr>
        <p:spPr>
          <a:xfrm>
            <a:off x="2679091" y="3554158"/>
            <a:ext cx="6517348" cy="315415"/>
          </a:xfrm>
        </p:spPr>
        <p:txBody>
          <a:bodyPr/>
          <a:lstStyle>
            <a:lvl1pPr>
              <a:lnSpc>
                <a:spcPct val="90000"/>
              </a:lnSpc>
              <a:defRPr lang="fr-FR" sz="1867" b="0" i="0" kern="1200" cap="all" baseline="0" dirty="0" err="1">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fr-FR" noProof="0"/>
              <a:t>Cliquez pour modifier les styles du texte du masque</a:t>
            </a:r>
          </a:p>
        </p:txBody>
      </p:sp>
      <p:pic>
        <p:nvPicPr>
          <p:cNvPr id="8" name="Graphique 4">
            <a:extLst>
              <a:ext uri="{FF2B5EF4-FFF2-40B4-BE49-F238E27FC236}">
                <a16:creationId xmlns:a16="http://schemas.microsoft.com/office/drawing/2014/main" id="{47A4CFED-9962-48A7-8ED7-BCB4523B3A34}"/>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16607" y="5024590"/>
            <a:ext cx="1271271" cy="1257300"/>
          </a:xfrm>
          <a:prstGeom prst="rect">
            <a:avLst/>
          </a:prstGeom>
        </p:spPr>
      </p:pic>
    </p:spTree>
    <p:extLst>
      <p:ext uri="{BB962C8B-B14F-4D97-AF65-F5344CB8AC3E}">
        <p14:creationId xmlns:p14="http://schemas.microsoft.com/office/powerpoint/2010/main" val="3938198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Chapter (Dark)">
    <p:bg>
      <p:bgPr>
        <a:solidFill>
          <a:srgbClr val="1E034A"/>
        </a:solidFill>
        <a:effectLst/>
      </p:bgPr>
    </p:bg>
    <p:spTree>
      <p:nvGrpSpPr>
        <p:cNvPr id="1" name=""/>
        <p:cNvGrpSpPr/>
        <p:nvPr/>
      </p:nvGrpSpPr>
      <p:grpSpPr>
        <a:xfrm>
          <a:off x="0" y="0"/>
          <a:ext cx="0" cy="0"/>
          <a:chOff x="0" y="0"/>
          <a:chExt cx="0" cy="0"/>
        </a:xfrm>
      </p:grpSpPr>
      <p:pic>
        <p:nvPicPr>
          <p:cNvPr id="5" name="Graphique 4">
            <a:extLst>
              <a:ext uri="{FF2B5EF4-FFF2-40B4-BE49-F238E27FC236}">
                <a16:creationId xmlns:a16="http://schemas.microsoft.com/office/drawing/2014/main" id="{D97075C2-D640-40B7-B715-DE36BBB3FC47}"/>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498963" y="4159250"/>
            <a:ext cx="1271271" cy="1257300"/>
          </a:xfrm>
          <a:prstGeom prst="rect">
            <a:avLst/>
          </a:prstGeom>
        </p:spPr>
      </p:pic>
      <p:sp>
        <p:nvSpPr>
          <p:cNvPr id="14" name="Espace réservé du texte 17">
            <a:extLst>
              <a:ext uri="{FF2B5EF4-FFF2-40B4-BE49-F238E27FC236}">
                <a16:creationId xmlns:a16="http://schemas.microsoft.com/office/drawing/2014/main" id="{B077D764-009F-4B11-889B-7C1F77AE7EF8}"/>
              </a:ext>
            </a:extLst>
          </p:cNvPr>
          <p:cNvSpPr>
            <a:spLocks noGrp="1"/>
          </p:cNvSpPr>
          <p:nvPr>
            <p:ph type="body" sz="quarter" idx="22" hasCustomPrompt="1"/>
          </p:nvPr>
        </p:nvSpPr>
        <p:spPr>
          <a:xfrm>
            <a:off x="1158241" y="3020997"/>
            <a:ext cx="1118105" cy="443199"/>
          </a:xfrm>
        </p:spPr>
        <p:txBody>
          <a:bodyPr vert="horz" lIns="0" tIns="0" rIns="0" bIns="0" rtlCol="0">
            <a:noAutofit/>
          </a:bodyPr>
          <a:lstStyle>
            <a:lvl1pPr algn="r">
              <a:defRPr lang="en-US" sz="3200" b="1" noProof="0" dirty="0">
                <a:solidFill>
                  <a:schemeClr val="bg2"/>
                </a:solidFill>
              </a:defRPr>
            </a:lvl1pPr>
          </a:lstStyle>
          <a:p>
            <a:pPr lvl="0">
              <a:lnSpc>
                <a:spcPct val="90000"/>
              </a:lnSpc>
            </a:pPr>
            <a:r>
              <a:rPr lang="en-US" noProof="0"/>
              <a:t>00</a:t>
            </a:r>
          </a:p>
        </p:txBody>
      </p:sp>
      <p:sp>
        <p:nvSpPr>
          <p:cNvPr id="15" name="Espace réservé du texte 17">
            <a:extLst>
              <a:ext uri="{FF2B5EF4-FFF2-40B4-BE49-F238E27FC236}">
                <a16:creationId xmlns:a16="http://schemas.microsoft.com/office/drawing/2014/main" id="{26F07BC6-BD1D-4953-9F45-D190CB67B241}"/>
              </a:ext>
            </a:extLst>
          </p:cNvPr>
          <p:cNvSpPr>
            <a:spLocks noGrp="1"/>
          </p:cNvSpPr>
          <p:nvPr>
            <p:ph type="body" sz="quarter" idx="23"/>
          </p:nvPr>
        </p:nvSpPr>
        <p:spPr>
          <a:xfrm>
            <a:off x="2679091" y="3020997"/>
            <a:ext cx="6517348" cy="443199"/>
          </a:xfrm>
        </p:spPr>
        <p:txBody>
          <a:bodyPr/>
          <a:lstStyle>
            <a:lvl1pPr>
              <a:lnSpc>
                <a:spcPct val="90000"/>
              </a:lnSpc>
              <a:defRPr lang="fr-FR" sz="3200" b="1" i="0" kern="1200" dirty="0" err="1">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fr-FR" noProof="0"/>
              <a:t>Cliquez pour modifier les styles du texte du masque</a:t>
            </a:r>
          </a:p>
        </p:txBody>
      </p:sp>
      <p:sp>
        <p:nvSpPr>
          <p:cNvPr id="6" name="Espace réservé du texte 17">
            <a:extLst>
              <a:ext uri="{FF2B5EF4-FFF2-40B4-BE49-F238E27FC236}">
                <a16:creationId xmlns:a16="http://schemas.microsoft.com/office/drawing/2014/main" id="{FB6BFF7B-8B97-443F-8D19-A75C20F978D1}"/>
              </a:ext>
            </a:extLst>
          </p:cNvPr>
          <p:cNvSpPr>
            <a:spLocks noGrp="1"/>
          </p:cNvSpPr>
          <p:nvPr>
            <p:ph type="body" sz="quarter" idx="24"/>
          </p:nvPr>
        </p:nvSpPr>
        <p:spPr>
          <a:xfrm>
            <a:off x="2679091" y="3980878"/>
            <a:ext cx="6517348" cy="315415"/>
          </a:xfrm>
        </p:spPr>
        <p:txBody>
          <a:bodyPr/>
          <a:lstStyle>
            <a:lvl1pPr>
              <a:lnSpc>
                <a:spcPct val="90000"/>
              </a:lnSpc>
              <a:defRPr lang="fr-FR" sz="1867" b="0" i="1" kern="1200" dirty="0" err="1">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fr-FR" noProof="0"/>
              <a:t>Cliquez pour modifier les styles du texte du masque</a:t>
            </a:r>
          </a:p>
        </p:txBody>
      </p:sp>
      <p:sp>
        <p:nvSpPr>
          <p:cNvPr id="7" name="Espace réservé du texte 17">
            <a:extLst>
              <a:ext uri="{FF2B5EF4-FFF2-40B4-BE49-F238E27FC236}">
                <a16:creationId xmlns:a16="http://schemas.microsoft.com/office/drawing/2014/main" id="{DA36FF3D-AF0A-45ED-BF39-F628AE9DBF56}"/>
              </a:ext>
            </a:extLst>
          </p:cNvPr>
          <p:cNvSpPr>
            <a:spLocks noGrp="1"/>
          </p:cNvSpPr>
          <p:nvPr>
            <p:ph type="body" sz="quarter" idx="25"/>
          </p:nvPr>
        </p:nvSpPr>
        <p:spPr>
          <a:xfrm>
            <a:off x="2679091" y="3554158"/>
            <a:ext cx="6517348" cy="315415"/>
          </a:xfrm>
        </p:spPr>
        <p:txBody>
          <a:bodyPr/>
          <a:lstStyle>
            <a:lvl1pPr>
              <a:lnSpc>
                <a:spcPct val="90000"/>
              </a:lnSpc>
              <a:defRPr lang="fr-FR" sz="1867" b="0" i="0" kern="1200" cap="all" baseline="0" dirty="0" err="1">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fr-FR" noProof="0"/>
              <a:t>Cliquez pour modifier les styles du texte du masque</a:t>
            </a:r>
          </a:p>
        </p:txBody>
      </p:sp>
    </p:spTree>
    <p:extLst>
      <p:ext uri="{BB962C8B-B14F-4D97-AF65-F5344CB8AC3E}">
        <p14:creationId xmlns:p14="http://schemas.microsoft.com/office/powerpoint/2010/main" val="1732991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Title (Dark)">
    <p:bg>
      <p:bgPr>
        <a:solidFill>
          <a:schemeClr val="accent1"/>
        </a:solidFill>
        <a:effectLst/>
      </p:bgPr>
    </p:bg>
    <p:spTree>
      <p:nvGrpSpPr>
        <p:cNvPr id="1" name=""/>
        <p:cNvGrpSpPr/>
        <p:nvPr/>
      </p:nvGrpSpPr>
      <p:grpSpPr>
        <a:xfrm>
          <a:off x="0" y="0"/>
          <a:ext cx="0" cy="0"/>
          <a:chOff x="0" y="0"/>
          <a:chExt cx="0" cy="0"/>
        </a:xfrm>
      </p:grpSpPr>
      <p:grpSp>
        <p:nvGrpSpPr>
          <p:cNvPr id="9" name="Graphique 7">
            <a:extLst>
              <a:ext uri="{FF2B5EF4-FFF2-40B4-BE49-F238E27FC236}">
                <a16:creationId xmlns:a16="http://schemas.microsoft.com/office/drawing/2014/main" id="{27488BCF-9F91-440E-B9B4-3B8628FE5A11}"/>
              </a:ext>
            </a:extLst>
          </p:cNvPr>
          <p:cNvGrpSpPr>
            <a:grpSpLocks noChangeAspect="1"/>
          </p:cNvGrpSpPr>
          <p:nvPr userDrawn="1"/>
        </p:nvGrpSpPr>
        <p:grpSpPr>
          <a:xfrm>
            <a:off x="5528661" y="444457"/>
            <a:ext cx="1134681" cy="292121"/>
            <a:chOff x="4767702" y="-472136"/>
            <a:chExt cx="745525" cy="191931"/>
          </a:xfrm>
          <a:solidFill>
            <a:schemeClr val="bg1"/>
          </a:solidFill>
        </p:grpSpPr>
        <p:sp>
          <p:nvSpPr>
            <p:cNvPr id="10" name="Forme libre : forme 9">
              <a:extLst>
                <a:ext uri="{FF2B5EF4-FFF2-40B4-BE49-F238E27FC236}">
                  <a16:creationId xmlns:a16="http://schemas.microsoft.com/office/drawing/2014/main" id="{EB91D5A6-4846-4A0D-AEA5-4C76E28CB395}"/>
                </a:ext>
              </a:extLst>
            </p:cNvPr>
            <p:cNvSpPr/>
            <p:nvPr/>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grpFill/>
            <a:ln w="7833" cap="flat">
              <a:noFill/>
              <a:prstDash val="solid"/>
              <a:round/>
            </a:ln>
          </p:spPr>
          <p:txBody>
            <a:bodyPr rtlCol="0" anchor="ctr"/>
            <a:lstStyle/>
            <a:p>
              <a:endParaRPr lang="en-US" sz="2400" noProof="0"/>
            </a:p>
          </p:txBody>
        </p:sp>
        <p:sp>
          <p:nvSpPr>
            <p:cNvPr id="11" name="Forme libre : forme 10">
              <a:extLst>
                <a:ext uri="{FF2B5EF4-FFF2-40B4-BE49-F238E27FC236}">
                  <a16:creationId xmlns:a16="http://schemas.microsoft.com/office/drawing/2014/main" id="{503CE94E-53F9-481B-BF77-A348529571D3}"/>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grpFill/>
            <a:ln w="7833" cap="flat">
              <a:noFill/>
              <a:prstDash val="solid"/>
              <a:round/>
            </a:ln>
          </p:spPr>
          <p:txBody>
            <a:bodyPr rtlCol="0" anchor="ctr"/>
            <a:lstStyle/>
            <a:p>
              <a:endParaRPr lang="en-US" sz="2400" noProof="0">
                <a:solidFill>
                  <a:schemeClr val="accent2"/>
                </a:solidFill>
              </a:endParaRPr>
            </a:p>
          </p:txBody>
        </p:sp>
        <p:sp>
          <p:nvSpPr>
            <p:cNvPr id="12" name="Forme libre : forme 11">
              <a:extLst>
                <a:ext uri="{FF2B5EF4-FFF2-40B4-BE49-F238E27FC236}">
                  <a16:creationId xmlns:a16="http://schemas.microsoft.com/office/drawing/2014/main" id="{7ADD6FFB-F84E-4F7B-930C-208E58062DD7}"/>
                </a:ext>
              </a:extLst>
            </p:cNvPr>
            <p:cNvSpPr/>
            <p:nvPr/>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grpFill/>
            <a:ln w="7833" cap="flat">
              <a:noFill/>
              <a:prstDash val="solid"/>
              <a:round/>
            </a:ln>
          </p:spPr>
          <p:txBody>
            <a:bodyPr rtlCol="0" anchor="ctr"/>
            <a:lstStyle/>
            <a:p>
              <a:endParaRPr lang="en-US" sz="2400" noProof="0"/>
            </a:p>
          </p:txBody>
        </p:sp>
      </p:grpSp>
      <p:sp>
        <p:nvSpPr>
          <p:cNvPr id="6" name="Espace réservé de la date 5">
            <a:extLst>
              <a:ext uri="{FF2B5EF4-FFF2-40B4-BE49-F238E27FC236}">
                <a16:creationId xmlns:a16="http://schemas.microsoft.com/office/drawing/2014/main" id="{055EFF8E-40A6-42AA-8E6F-31C4F50AAD2A}"/>
              </a:ext>
            </a:extLst>
          </p:cNvPr>
          <p:cNvSpPr>
            <a:spLocks noGrp="1"/>
          </p:cNvSpPr>
          <p:nvPr>
            <p:ph type="dt" sz="half" idx="15"/>
          </p:nvPr>
        </p:nvSpPr>
        <p:spPr/>
        <p:txBody>
          <a:bodyPr/>
          <a:lstStyle>
            <a:lvl1pPr>
              <a:defRPr>
                <a:solidFill>
                  <a:schemeClr val="bg2"/>
                </a:solidFill>
              </a:defRPr>
            </a:lvl1pPr>
          </a:lstStyle>
          <a:p>
            <a:endParaRPr lang="en-US"/>
          </a:p>
        </p:txBody>
      </p:sp>
      <p:sp>
        <p:nvSpPr>
          <p:cNvPr id="17" name="Espace réservé du graphique SmartArt 18">
            <a:extLst>
              <a:ext uri="{FF2B5EF4-FFF2-40B4-BE49-F238E27FC236}">
                <a16:creationId xmlns:a16="http://schemas.microsoft.com/office/drawing/2014/main" id="{50E609C3-EA6F-468A-8B7C-CD27949FB33C}"/>
              </a:ext>
            </a:extLst>
          </p:cNvPr>
          <p:cNvSpPr>
            <a:spLocks noGrp="1" noChangeAspect="1"/>
          </p:cNvSpPr>
          <p:nvPr>
            <p:ph type="dgm" sz="quarter" idx="13"/>
          </p:nvPr>
        </p:nvSpPr>
        <p:spPr>
          <a:xfrm>
            <a:off x="6019130" y="4999905"/>
            <a:ext cx="153740" cy="152649"/>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bg1"/>
          </a:solidFill>
        </p:spPr>
        <p:txBody>
          <a:bodyPr wrap="square">
            <a:noAutofit/>
          </a:bodyPr>
          <a:lstStyle>
            <a:lvl1pPr>
              <a:defRPr>
                <a:noFill/>
              </a:defRPr>
            </a:lvl1pPr>
          </a:lstStyle>
          <a:p>
            <a:r>
              <a:rPr lang="en-US" noProof="0"/>
              <a:t>Click icon to add SmartArt graphic</a:t>
            </a:r>
          </a:p>
        </p:txBody>
      </p:sp>
      <p:sp>
        <p:nvSpPr>
          <p:cNvPr id="18" name="Espace réservé du graphique SmartArt 19">
            <a:extLst>
              <a:ext uri="{FF2B5EF4-FFF2-40B4-BE49-F238E27FC236}">
                <a16:creationId xmlns:a16="http://schemas.microsoft.com/office/drawing/2014/main" id="{F155B637-1E1E-462B-9FBB-56FD4231172C}"/>
              </a:ext>
            </a:extLst>
          </p:cNvPr>
          <p:cNvSpPr>
            <a:spLocks noGrp="1" noChangeAspect="1"/>
          </p:cNvSpPr>
          <p:nvPr>
            <p:ph type="dgm" sz="quarter" idx="14"/>
          </p:nvPr>
        </p:nvSpPr>
        <p:spPr>
          <a:xfrm>
            <a:off x="6019130" y="1548016"/>
            <a:ext cx="153740" cy="152649"/>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bg1"/>
          </a:solidFill>
        </p:spPr>
        <p:txBody>
          <a:bodyPr wrap="square">
            <a:noAutofit/>
          </a:bodyPr>
          <a:lstStyle>
            <a:lvl1pPr>
              <a:defRPr>
                <a:noFill/>
              </a:defRPr>
            </a:lvl1pPr>
          </a:lstStyle>
          <a:p>
            <a:r>
              <a:rPr lang="en-US" noProof="0"/>
              <a:t>Click icon to add SmartArt graphic</a:t>
            </a:r>
          </a:p>
        </p:txBody>
      </p:sp>
      <p:sp>
        <p:nvSpPr>
          <p:cNvPr id="16" name="Espace réservé du texte 5">
            <a:extLst>
              <a:ext uri="{FF2B5EF4-FFF2-40B4-BE49-F238E27FC236}">
                <a16:creationId xmlns:a16="http://schemas.microsoft.com/office/drawing/2014/main" id="{287A90CB-3485-4D3D-9E87-2D7382BBBC10}"/>
              </a:ext>
            </a:extLst>
          </p:cNvPr>
          <p:cNvSpPr>
            <a:spLocks noGrp="1"/>
          </p:cNvSpPr>
          <p:nvPr>
            <p:ph type="body" sz="quarter" idx="21"/>
          </p:nvPr>
        </p:nvSpPr>
        <p:spPr>
          <a:xfrm>
            <a:off x="1480778" y="1926301"/>
            <a:ext cx="9230445" cy="1658148"/>
          </a:xfrm>
        </p:spPr>
        <p:txBody>
          <a:bodyPr anchor="b">
            <a:noAutofit/>
          </a:bodyPr>
          <a:lstStyle>
            <a:lvl1pPr algn="ctr">
              <a:lnSpc>
                <a:spcPct val="96000"/>
              </a:lnSpc>
              <a:spcAft>
                <a:spcPts val="1333"/>
              </a:spcAft>
              <a:defRPr lang="fr-FR" sz="5600" b="0" i="0" kern="120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algn="ctr">
              <a:lnSpc>
                <a:spcPct val="100000"/>
              </a:lnSpc>
              <a:defRPr sz="2667" b="0" i="1">
                <a:solidFill>
                  <a:schemeClr val="accent2"/>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en-US"/>
              <a:t>Click to edit Master text styles</a:t>
            </a:r>
          </a:p>
        </p:txBody>
      </p:sp>
      <p:sp>
        <p:nvSpPr>
          <p:cNvPr id="19" name="Espace réservé du texte 5">
            <a:extLst>
              <a:ext uri="{FF2B5EF4-FFF2-40B4-BE49-F238E27FC236}">
                <a16:creationId xmlns:a16="http://schemas.microsoft.com/office/drawing/2014/main" id="{54CCF570-9115-4289-839C-7FACBC619C13}"/>
              </a:ext>
            </a:extLst>
          </p:cNvPr>
          <p:cNvSpPr>
            <a:spLocks noGrp="1"/>
          </p:cNvSpPr>
          <p:nvPr>
            <p:ph type="body" sz="quarter" idx="22"/>
          </p:nvPr>
        </p:nvSpPr>
        <p:spPr>
          <a:xfrm>
            <a:off x="1480778" y="3758157"/>
            <a:ext cx="9230445" cy="537959"/>
          </a:xfrm>
        </p:spPr>
        <p:txBody>
          <a:bodyPr anchor="ctr">
            <a:noAutofit/>
          </a:bodyPr>
          <a:lstStyle>
            <a:lvl1pPr algn="ctr">
              <a:lnSpc>
                <a:spcPct val="96000"/>
              </a:lnSpc>
              <a:spcAft>
                <a:spcPts val="1333"/>
              </a:spcAft>
              <a:defRPr lang="en-US" sz="2667" b="0" i="1" kern="1200" dirty="0">
                <a:solidFill>
                  <a:schemeClr val="bg2"/>
                </a:solidFill>
                <a:latin typeface="Georgia" panose="02040502050405020303" pitchFamily="18" charset="0"/>
                <a:ea typeface="Verdana" panose="020B0604030504040204" pitchFamily="34" charset="0"/>
                <a:cs typeface="Verdana" panose="020B0604030504040204" pitchFamily="34" charset="0"/>
              </a:defRPr>
            </a:lvl1pPr>
            <a:lvl2pPr marL="371391" indent="0" algn="ctr">
              <a:lnSpc>
                <a:spcPct val="100000"/>
              </a:lnSpc>
              <a:buFont typeface="Arial" panose="020B0604020202020204" pitchFamily="34" charset="0"/>
              <a:buNone/>
              <a:defRPr sz="5600" b="0" i="1">
                <a:solidFill>
                  <a:schemeClr val="bg1"/>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en-US"/>
              <a:t>Click to edit Master text styles</a:t>
            </a:r>
          </a:p>
        </p:txBody>
      </p:sp>
      <p:sp>
        <p:nvSpPr>
          <p:cNvPr id="20" name="Espace réservé du texte 5">
            <a:extLst>
              <a:ext uri="{FF2B5EF4-FFF2-40B4-BE49-F238E27FC236}">
                <a16:creationId xmlns:a16="http://schemas.microsoft.com/office/drawing/2014/main" id="{889FD9C7-FB39-4714-81F8-6EA37E5B621B}"/>
              </a:ext>
            </a:extLst>
          </p:cNvPr>
          <p:cNvSpPr>
            <a:spLocks noGrp="1"/>
          </p:cNvSpPr>
          <p:nvPr>
            <p:ph type="body" sz="quarter" idx="23"/>
          </p:nvPr>
        </p:nvSpPr>
        <p:spPr>
          <a:xfrm>
            <a:off x="1480778" y="4513248"/>
            <a:ext cx="9230445" cy="308387"/>
          </a:xfrm>
        </p:spPr>
        <p:txBody>
          <a:bodyPr anchor="t">
            <a:noAutofit/>
          </a:bodyPr>
          <a:lstStyle>
            <a:lvl1pPr algn="ctr">
              <a:lnSpc>
                <a:spcPct val="96000"/>
              </a:lnSpc>
              <a:spcAft>
                <a:spcPts val="1333"/>
              </a:spcAft>
              <a:defRPr lang="en-US" sz="1867" b="0" i="0" kern="1200" dirty="0">
                <a:solidFill>
                  <a:schemeClr val="bg2"/>
                </a:solidFill>
                <a:latin typeface="+mj-lt"/>
                <a:ea typeface="Verdana" panose="020B0604030504040204" pitchFamily="34" charset="0"/>
                <a:cs typeface="Verdana" panose="020B0604030504040204" pitchFamily="34" charset="0"/>
              </a:defRPr>
            </a:lvl1pPr>
            <a:lvl2pPr algn="l">
              <a:lnSpc>
                <a:spcPct val="100000"/>
              </a:lnSpc>
              <a:defRPr lang="en-US" sz="1600" b="0" i="0" kern="120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en-US"/>
              <a:t>Click to edit Master text styles</a:t>
            </a:r>
          </a:p>
        </p:txBody>
      </p:sp>
    </p:spTree>
    <p:extLst>
      <p:ext uri="{BB962C8B-B14F-4D97-AF65-F5344CB8AC3E}">
        <p14:creationId xmlns:p14="http://schemas.microsoft.com/office/powerpoint/2010/main" val="731588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Chapter (Dark) Option 2">
    <p:bg>
      <p:bgPr>
        <a:solidFill>
          <a:srgbClr val="1E034A"/>
        </a:solidFill>
        <a:effectLst/>
      </p:bgPr>
    </p:bg>
    <p:spTree>
      <p:nvGrpSpPr>
        <p:cNvPr id="1" name=""/>
        <p:cNvGrpSpPr/>
        <p:nvPr/>
      </p:nvGrpSpPr>
      <p:grpSpPr>
        <a:xfrm>
          <a:off x="0" y="0"/>
          <a:ext cx="0" cy="0"/>
          <a:chOff x="0" y="0"/>
          <a:chExt cx="0" cy="0"/>
        </a:xfrm>
      </p:grpSpPr>
      <p:sp>
        <p:nvSpPr>
          <p:cNvPr id="14" name="Espace réservé du texte 17">
            <a:extLst>
              <a:ext uri="{FF2B5EF4-FFF2-40B4-BE49-F238E27FC236}">
                <a16:creationId xmlns:a16="http://schemas.microsoft.com/office/drawing/2014/main" id="{B077D764-009F-4B11-889B-7C1F77AE7EF8}"/>
              </a:ext>
            </a:extLst>
          </p:cNvPr>
          <p:cNvSpPr>
            <a:spLocks noGrp="1"/>
          </p:cNvSpPr>
          <p:nvPr>
            <p:ph type="body" sz="quarter" idx="22" hasCustomPrompt="1"/>
          </p:nvPr>
        </p:nvSpPr>
        <p:spPr>
          <a:xfrm>
            <a:off x="1158241" y="3020997"/>
            <a:ext cx="1118105" cy="443199"/>
          </a:xfrm>
        </p:spPr>
        <p:txBody>
          <a:bodyPr vert="horz" lIns="0" tIns="0" rIns="0" bIns="0" rtlCol="0">
            <a:noAutofit/>
          </a:bodyPr>
          <a:lstStyle>
            <a:lvl1pPr algn="r">
              <a:defRPr lang="en-US" sz="3200" b="1" noProof="0" dirty="0">
                <a:solidFill>
                  <a:schemeClr val="bg2"/>
                </a:solidFill>
              </a:defRPr>
            </a:lvl1pPr>
          </a:lstStyle>
          <a:p>
            <a:pPr lvl="0">
              <a:lnSpc>
                <a:spcPct val="90000"/>
              </a:lnSpc>
            </a:pPr>
            <a:r>
              <a:rPr lang="en-US" noProof="0"/>
              <a:t>00</a:t>
            </a:r>
          </a:p>
        </p:txBody>
      </p:sp>
      <p:sp>
        <p:nvSpPr>
          <p:cNvPr id="15" name="Espace réservé du texte 17">
            <a:extLst>
              <a:ext uri="{FF2B5EF4-FFF2-40B4-BE49-F238E27FC236}">
                <a16:creationId xmlns:a16="http://schemas.microsoft.com/office/drawing/2014/main" id="{26F07BC6-BD1D-4953-9F45-D190CB67B241}"/>
              </a:ext>
            </a:extLst>
          </p:cNvPr>
          <p:cNvSpPr>
            <a:spLocks noGrp="1"/>
          </p:cNvSpPr>
          <p:nvPr>
            <p:ph type="body" sz="quarter" idx="23"/>
          </p:nvPr>
        </p:nvSpPr>
        <p:spPr>
          <a:xfrm>
            <a:off x="2679091" y="3020997"/>
            <a:ext cx="6517348" cy="443199"/>
          </a:xfrm>
        </p:spPr>
        <p:txBody>
          <a:bodyPr/>
          <a:lstStyle>
            <a:lvl1pPr>
              <a:lnSpc>
                <a:spcPct val="90000"/>
              </a:lnSpc>
              <a:defRPr lang="fr-FR" sz="3200" b="1" i="0" kern="1200" dirty="0" err="1">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fr-FR" noProof="0"/>
              <a:t>Cliquez pour modifier les styles du texte du masque</a:t>
            </a:r>
          </a:p>
        </p:txBody>
      </p:sp>
      <p:sp>
        <p:nvSpPr>
          <p:cNvPr id="6" name="Espace réservé du texte 17">
            <a:extLst>
              <a:ext uri="{FF2B5EF4-FFF2-40B4-BE49-F238E27FC236}">
                <a16:creationId xmlns:a16="http://schemas.microsoft.com/office/drawing/2014/main" id="{FB6BFF7B-8B97-443F-8D19-A75C20F978D1}"/>
              </a:ext>
            </a:extLst>
          </p:cNvPr>
          <p:cNvSpPr>
            <a:spLocks noGrp="1"/>
          </p:cNvSpPr>
          <p:nvPr>
            <p:ph type="body" sz="quarter" idx="24"/>
          </p:nvPr>
        </p:nvSpPr>
        <p:spPr>
          <a:xfrm>
            <a:off x="2679091" y="3980878"/>
            <a:ext cx="6517348" cy="315415"/>
          </a:xfrm>
        </p:spPr>
        <p:txBody>
          <a:bodyPr/>
          <a:lstStyle>
            <a:lvl1pPr>
              <a:lnSpc>
                <a:spcPct val="90000"/>
              </a:lnSpc>
              <a:defRPr lang="fr-FR" sz="1867" b="0" i="1" kern="1200" dirty="0" err="1">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fr-FR" noProof="0"/>
              <a:t>Cliquez pour modifier les styles du texte du masque</a:t>
            </a:r>
          </a:p>
        </p:txBody>
      </p:sp>
      <p:sp>
        <p:nvSpPr>
          <p:cNvPr id="7" name="Espace réservé du texte 17">
            <a:extLst>
              <a:ext uri="{FF2B5EF4-FFF2-40B4-BE49-F238E27FC236}">
                <a16:creationId xmlns:a16="http://schemas.microsoft.com/office/drawing/2014/main" id="{DA36FF3D-AF0A-45ED-BF39-F628AE9DBF56}"/>
              </a:ext>
            </a:extLst>
          </p:cNvPr>
          <p:cNvSpPr>
            <a:spLocks noGrp="1"/>
          </p:cNvSpPr>
          <p:nvPr>
            <p:ph type="body" sz="quarter" idx="25"/>
          </p:nvPr>
        </p:nvSpPr>
        <p:spPr>
          <a:xfrm>
            <a:off x="2679091" y="3554158"/>
            <a:ext cx="6517348" cy="315415"/>
          </a:xfrm>
        </p:spPr>
        <p:txBody>
          <a:bodyPr/>
          <a:lstStyle>
            <a:lvl1pPr>
              <a:lnSpc>
                <a:spcPct val="90000"/>
              </a:lnSpc>
              <a:defRPr lang="fr-FR" sz="1867" b="0" i="0" kern="1200" cap="all" baseline="0" dirty="0" err="1">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fr-FR" noProof="0"/>
              <a:t>Cliquez pour modifier les styles du texte du masque</a:t>
            </a:r>
          </a:p>
        </p:txBody>
      </p:sp>
      <p:pic>
        <p:nvPicPr>
          <p:cNvPr id="8" name="Graphique 4">
            <a:extLst>
              <a:ext uri="{FF2B5EF4-FFF2-40B4-BE49-F238E27FC236}">
                <a16:creationId xmlns:a16="http://schemas.microsoft.com/office/drawing/2014/main" id="{8304C7AB-4C03-445E-AB02-650736116614}"/>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216013" y="964399"/>
            <a:ext cx="1271271" cy="1257300"/>
          </a:xfrm>
          <a:prstGeom prst="rect">
            <a:avLst/>
          </a:prstGeom>
        </p:spPr>
      </p:pic>
    </p:spTree>
    <p:extLst>
      <p:ext uri="{BB962C8B-B14F-4D97-AF65-F5344CB8AC3E}">
        <p14:creationId xmlns:p14="http://schemas.microsoft.com/office/powerpoint/2010/main" val="1238721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Chapter (Dark) Option 3">
    <p:bg>
      <p:bgPr>
        <a:solidFill>
          <a:srgbClr val="1E034A"/>
        </a:solidFill>
        <a:effectLst/>
      </p:bgPr>
    </p:bg>
    <p:spTree>
      <p:nvGrpSpPr>
        <p:cNvPr id="1" name=""/>
        <p:cNvGrpSpPr/>
        <p:nvPr/>
      </p:nvGrpSpPr>
      <p:grpSpPr>
        <a:xfrm>
          <a:off x="0" y="0"/>
          <a:ext cx="0" cy="0"/>
          <a:chOff x="0" y="0"/>
          <a:chExt cx="0" cy="0"/>
        </a:xfrm>
      </p:grpSpPr>
      <p:sp>
        <p:nvSpPr>
          <p:cNvPr id="14" name="Espace réservé du texte 17">
            <a:extLst>
              <a:ext uri="{FF2B5EF4-FFF2-40B4-BE49-F238E27FC236}">
                <a16:creationId xmlns:a16="http://schemas.microsoft.com/office/drawing/2014/main" id="{B077D764-009F-4B11-889B-7C1F77AE7EF8}"/>
              </a:ext>
            </a:extLst>
          </p:cNvPr>
          <p:cNvSpPr>
            <a:spLocks noGrp="1"/>
          </p:cNvSpPr>
          <p:nvPr>
            <p:ph type="body" sz="quarter" idx="22" hasCustomPrompt="1"/>
          </p:nvPr>
        </p:nvSpPr>
        <p:spPr>
          <a:xfrm>
            <a:off x="1158241" y="3020997"/>
            <a:ext cx="1118105" cy="443199"/>
          </a:xfrm>
        </p:spPr>
        <p:txBody>
          <a:bodyPr vert="horz" lIns="0" tIns="0" rIns="0" bIns="0" rtlCol="0">
            <a:noAutofit/>
          </a:bodyPr>
          <a:lstStyle>
            <a:lvl1pPr algn="r">
              <a:defRPr lang="en-US" sz="3200" b="1" noProof="0" dirty="0">
                <a:solidFill>
                  <a:schemeClr val="bg2"/>
                </a:solidFill>
              </a:defRPr>
            </a:lvl1pPr>
          </a:lstStyle>
          <a:p>
            <a:pPr lvl="0">
              <a:lnSpc>
                <a:spcPct val="90000"/>
              </a:lnSpc>
            </a:pPr>
            <a:r>
              <a:rPr lang="en-US" noProof="0"/>
              <a:t>00</a:t>
            </a:r>
          </a:p>
        </p:txBody>
      </p:sp>
      <p:sp>
        <p:nvSpPr>
          <p:cNvPr id="15" name="Espace réservé du texte 17">
            <a:extLst>
              <a:ext uri="{FF2B5EF4-FFF2-40B4-BE49-F238E27FC236}">
                <a16:creationId xmlns:a16="http://schemas.microsoft.com/office/drawing/2014/main" id="{26F07BC6-BD1D-4953-9F45-D190CB67B241}"/>
              </a:ext>
            </a:extLst>
          </p:cNvPr>
          <p:cNvSpPr>
            <a:spLocks noGrp="1"/>
          </p:cNvSpPr>
          <p:nvPr>
            <p:ph type="body" sz="quarter" idx="23"/>
          </p:nvPr>
        </p:nvSpPr>
        <p:spPr>
          <a:xfrm>
            <a:off x="2679091" y="3020997"/>
            <a:ext cx="6517348" cy="443199"/>
          </a:xfrm>
        </p:spPr>
        <p:txBody>
          <a:bodyPr/>
          <a:lstStyle>
            <a:lvl1pPr>
              <a:lnSpc>
                <a:spcPct val="90000"/>
              </a:lnSpc>
              <a:defRPr lang="fr-FR" sz="3200" b="1" i="0" kern="1200" dirty="0" err="1">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fr-FR" noProof="0"/>
              <a:t>Cliquez pour modifier les styles du texte du masque</a:t>
            </a:r>
          </a:p>
        </p:txBody>
      </p:sp>
      <p:sp>
        <p:nvSpPr>
          <p:cNvPr id="6" name="Espace réservé du texte 17">
            <a:extLst>
              <a:ext uri="{FF2B5EF4-FFF2-40B4-BE49-F238E27FC236}">
                <a16:creationId xmlns:a16="http://schemas.microsoft.com/office/drawing/2014/main" id="{FB6BFF7B-8B97-443F-8D19-A75C20F978D1}"/>
              </a:ext>
            </a:extLst>
          </p:cNvPr>
          <p:cNvSpPr>
            <a:spLocks noGrp="1"/>
          </p:cNvSpPr>
          <p:nvPr>
            <p:ph type="body" sz="quarter" idx="24"/>
          </p:nvPr>
        </p:nvSpPr>
        <p:spPr>
          <a:xfrm>
            <a:off x="2679091" y="3980878"/>
            <a:ext cx="6517348" cy="315415"/>
          </a:xfrm>
        </p:spPr>
        <p:txBody>
          <a:bodyPr/>
          <a:lstStyle>
            <a:lvl1pPr>
              <a:lnSpc>
                <a:spcPct val="90000"/>
              </a:lnSpc>
              <a:defRPr lang="fr-FR" sz="1867" b="0" i="1" kern="1200" dirty="0" err="1">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fr-FR" noProof="0"/>
              <a:t>Cliquez pour modifier les styles du texte du masque</a:t>
            </a:r>
          </a:p>
        </p:txBody>
      </p:sp>
      <p:sp>
        <p:nvSpPr>
          <p:cNvPr id="7" name="Espace réservé du texte 17">
            <a:extLst>
              <a:ext uri="{FF2B5EF4-FFF2-40B4-BE49-F238E27FC236}">
                <a16:creationId xmlns:a16="http://schemas.microsoft.com/office/drawing/2014/main" id="{DA36FF3D-AF0A-45ED-BF39-F628AE9DBF56}"/>
              </a:ext>
            </a:extLst>
          </p:cNvPr>
          <p:cNvSpPr>
            <a:spLocks noGrp="1"/>
          </p:cNvSpPr>
          <p:nvPr>
            <p:ph type="body" sz="quarter" idx="25"/>
          </p:nvPr>
        </p:nvSpPr>
        <p:spPr>
          <a:xfrm>
            <a:off x="2679091" y="3554158"/>
            <a:ext cx="6517348" cy="315415"/>
          </a:xfrm>
        </p:spPr>
        <p:txBody>
          <a:bodyPr/>
          <a:lstStyle>
            <a:lvl1pPr>
              <a:lnSpc>
                <a:spcPct val="90000"/>
              </a:lnSpc>
              <a:defRPr lang="fr-FR" sz="1867" b="0" i="0" kern="1200" cap="all" baseline="0" dirty="0" err="1">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fr-FR" noProof="0"/>
              <a:t>Cliquez pour modifier les styles du texte du masque</a:t>
            </a:r>
          </a:p>
        </p:txBody>
      </p:sp>
      <p:pic>
        <p:nvPicPr>
          <p:cNvPr id="8" name="Graphique 4">
            <a:extLst>
              <a:ext uri="{FF2B5EF4-FFF2-40B4-BE49-F238E27FC236}">
                <a16:creationId xmlns:a16="http://schemas.microsoft.com/office/drawing/2014/main" id="{47A4CFED-9962-48A7-8ED7-BCB4523B3A34}"/>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16607" y="5024590"/>
            <a:ext cx="1271271" cy="1257300"/>
          </a:xfrm>
          <a:prstGeom prst="rect">
            <a:avLst/>
          </a:prstGeom>
        </p:spPr>
      </p:pic>
    </p:spTree>
    <p:extLst>
      <p:ext uri="{BB962C8B-B14F-4D97-AF65-F5344CB8AC3E}">
        <p14:creationId xmlns:p14="http://schemas.microsoft.com/office/powerpoint/2010/main" val="187521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ext over Image">
    <p:bg>
      <p:bgPr>
        <a:solidFill>
          <a:schemeClr val="bg1"/>
        </a:solidFill>
        <a:effectLst/>
      </p:bgPr>
    </p:bg>
    <p:spTree>
      <p:nvGrpSpPr>
        <p:cNvPr id="1" name=""/>
        <p:cNvGrpSpPr/>
        <p:nvPr/>
      </p:nvGrpSpPr>
      <p:grpSpPr>
        <a:xfrm>
          <a:off x="0" y="0"/>
          <a:ext cx="0" cy="0"/>
          <a:chOff x="0" y="0"/>
          <a:chExt cx="0" cy="0"/>
        </a:xfrm>
      </p:grpSpPr>
      <p:sp>
        <p:nvSpPr>
          <p:cNvPr id="24" name="Picture Placeholder 23">
            <a:extLst>
              <a:ext uri="{FF2B5EF4-FFF2-40B4-BE49-F238E27FC236}">
                <a16:creationId xmlns:a16="http://schemas.microsoft.com/office/drawing/2014/main" id="{B3CF0ECB-30FF-45DD-8A41-5DF28038CBAD}"/>
              </a:ext>
            </a:extLst>
          </p:cNvPr>
          <p:cNvSpPr>
            <a:spLocks noGrp="1"/>
          </p:cNvSpPr>
          <p:nvPr>
            <p:ph type="pic" sz="quarter" idx="20"/>
          </p:nvPr>
        </p:nvSpPr>
        <p:spPr>
          <a:xfrm>
            <a:off x="3" y="0"/>
            <a:ext cx="12191999" cy="6858000"/>
          </a:xfrm>
          <a:custGeom>
            <a:avLst/>
            <a:gdLst>
              <a:gd name="connsiteX0" fmla="*/ 351363 w 9143999"/>
              <a:gd name="connsiteY0" fmla="*/ 4913481 h 5143500"/>
              <a:gd name="connsiteX1" fmla="*/ 331613 w 9143999"/>
              <a:gd name="connsiteY1" fmla="*/ 4933530 h 5143500"/>
              <a:gd name="connsiteX2" fmla="*/ 352237 w 9143999"/>
              <a:gd name="connsiteY2" fmla="*/ 4953582 h 5143500"/>
              <a:gd name="connsiteX3" fmla="*/ 371987 w 9143999"/>
              <a:gd name="connsiteY3" fmla="*/ 4933533 h 5143500"/>
              <a:gd name="connsiteX4" fmla="*/ 351363 w 9143999"/>
              <a:gd name="connsiteY4" fmla="*/ 4913481 h 5143500"/>
              <a:gd name="connsiteX5" fmla="*/ 892593 w 9143999"/>
              <a:gd name="connsiteY5" fmla="*/ 4837587 h 5143500"/>
              <a:gd name="connsiteX6" fmla="*/ 917846 w 9143999"/>
              <a:gd name="connsiteY6" fmla="*/ 4847631 h 5143500"/>
              <a:gd name="connsiteX7" fmla="*/ 927648 w 9143999"/>
              <a:gd name="connsiteY7" fmla="*/ 4877990 h 5143500"/>
              <a:gd name="connsiteX8" fmla="*/ 918100 w 9143999"/>
              <a:gd name="connsiteY8" fmla="*/ 4908353 h 5143500"/>
              <a:gd name="connsiteX9" fmla="*/ 894866 w 9143999"/>
              <a:gd name="connsiteY9" fmla="*/ 4918277 h 5143500"/>
              <a:gd name="connsiteX10" fmla="*/ 868933 w 9143999"/>
              <a:gd name="connsiteY10" fmla="*/ 4908080 h 5143500"/>
              <a:gd name="connsiteX11" fmla="*/ 859062 w 9143999"/>
              <a:gd name="connsiteY11" fmla="*/ 4877877 h 5143500"/>
              <a:gd name="connsiteX12" fmla="*/ 868678 w 9143999"/>
              <a:gd name="connsiteY12" fmla="*/ 4847677 h 5143500"/>
              <a:gd name="connsiteX13" fmla="*/ 559057 w 9143999"/>
              <a:gd name="connsiteY13" fmla="*/ 4837499 h 5143500"/>
              <a:gd name="connsiteX14" fmla="*/ 578336 w 9143999"/>
              <a:gd name="connsiteY14" fmla="*/ 4840021 h 5143500"/>
              <a:gd name="connsiteX15" fmla="*/ 585643 w 9143999"/>
              <a:gd name="connsiteY15" fmla="*/ 4847817 h 5143500"/>
              <a:gd name="connsiteX16" fmla="*/ 585643 w 9143999"/>
              <a:gd name="connsiteY16" fmla="*/ 4907937 h 5143500"/>
              <a:gd name="connsiteX17" fmla="*/ 578336 w 9143999"/>
              <a:gd name="connsiteY17" fmla="*/ 4915741 h 5143500"/>
              <a:gd name="connsiteX18" fmla="*/ 558605 w 9143999"/>
              <a:gd name="connsiteY18" fmla="*/ 4918322 h 5143500"/>
              <a:gd name="connsiteX19" fmla="*/ 534559 w 9143999"/>
              <a:gd name="connsiteY19" fmla="*/ 4909442 h 5143500"/>
              <a:gd name="connsiteX20" fmla="*/ 523519 w 9143999"/>
              <a:gd name="connsiteY20" fmla="*/ 4877990 h 5143500"/>
              <a:gd name="connsiteX21" fmla="*/ 534559 w 9143999"/>
              <a:gd name="connsiteY21" fmla="*/ 4846542 h 5143500"/>
              <a:gd name="connsiteX22" fmla="*/ 1101680 w 9143999"/>
              <a:gd name="connsiteY22" fmla="*/ 4805359 h 5143500"/>
              <a:gd name="connsiteX23" fmla="*/ 1095864 w 9143999"/>
              <a:gd name="connsiteY23" fmla="*/ 4811167 h 5143500"/>
              <a:gd name="connsiteX24" fmla="*/ 1095864 w 9143999"/>
              <a:gd name="connsiteY24" fmla="*/ 4944812 h 5143500"/>
              <a:gd name="connsiteX25" fmla="*/ 1101680 w 9143999"/>
              <a:gd name="connsiteY25" fmla="*/ 4950628 h 5143500"/>
              <a:gd name="connsiteX26" fmla="*/ 1127823 w 9143999"/>
              <a:gd name="connsiteY26" fmla="*/ 4950628 h 5143500"/>
              <a:gd name="connsiteX27" fmla="*/ 1128318 w 9143999"/>
              <a:gd name="connsiteY27" fmla="*/ 4950134 h 5143500"/>
              <a:gd name="connsiteX28" fmla="*/ 1130431 w 9143999"/>
              <a:gd name="connsiteY28" fmla="*/ 4950134 h 5143500"/>
              <a:gd name="connsiteX29" fmla="*/ 1136285 w 9143999"/>
              <a:gd name="connsiteY29" fmla="*/ 4944348 h 5143500"/>
              <a:gd name="connsiteX30" fmla="*/ 1136285 w 9143999"/>
              <a:gd name="connsiteY30" fmla="*/ 4811405 h 5143500"/>
              <a:gd name="connsiteX31" fmla="*/ 1130431 w 9143999"/>
              <a:gd name="connsiteY31" fmla="*/ 4805627 h 5143500"/>
              <a:gd name="connsiteX32" fmla="*/ 1128092 w 9143999"/>
              <a:gd name="connsiteY32" fmla="*/ 4805627 h 5143500"/>
              <a:gd name="connsiteX33" fmla="*/ 1127823 w 9143999"/>
              <a:gd name="connsiteY33" fmla="*/ 4805359 h 5143500"/>
              <a:gd name="connsiteX34" fmla="*/ 891920 w 9143999"/>
              <a:gd name="connsiteY34" fmla="*/ 4802455 h 5143500"/>
              <a:gd name="connsiteX35" fmla="*/ 819859 w 9143999"/>
              <a:gd name="connsiteY35" fmla="*/ 4877990 h 5143500"/>
              <a:gd name="connsiteX36" fmla="*/ 893949 w 9143999"/>
              <a:gd name="connsiteY36" fmla="*/ 4953533 h 5143500"/>
              <a:gd name="connsiteX37" fmla="*/ 923593 w 9143999"/>
              <a:gd name="connsiteY37" fmla="*/ 4947899 h 5143500"/>
              <a:gd name="connsiteX38" fmla="*/ 924071 w 9143999"/>
              <a:gd name="connsiteY38" fmla="*/ 4947569 h 5143500"/>
              <a:gd name="connsiteX39" fmla="*/ 924870 w 9143999"/>
              <a:gd name="connsiteY39" fmla="*/ 4947419 h 5143500"/>
              <a:gd name="connsiteX40" fmla="*/ 967553 w 9143999"/>
              <a:gd name="connsiteY40" fmla="*/ 4877877 h 5143500"/>
              <a:gd name="connsiteX41" fmla="*/ 924008 w 9143999"/>
              <a:gd name="connsiteY41" fmla="*/ 4808342 h 5143500"/>
              <a:gd name="connsiteX42" fmla="*/ 922787 w 9143999"/>
              <a:gd name="connsiteY42" fmla="*/ 4808121 h 5143500"/>
              <a:gd name="connsiteX43" fmla="*/ 922737 w 9143999"/>
              <a:gd name="connsiteY43" fmla="*/ 4808088 h 5143500"/>
              <a:gd name="connsiteX44" fmla="*/ 891920 w 9143999"/>
              <a:gd name="connsiteY44" fmla="*/ 4802455 h 5143500"/>
              <a:gd name="connsiteX45" fmla="*/ 725443 w 9143999"/>
              <a:gd name="connsiteY45" fmla="*/ 4802455 h 5143500"/>
              <a:gd name="connsiteX46" fmla="*/ 667045 w 9143999"/>
              <a:gd name="connsiteY46" fmla="*/ 4812907 h 5143500"/>
              <a:gd name="connsiteX47" fmla="*/ 666933 w 9143999"/>
              <a:gd name="connsiteY47" fmla="*/ 4813086 h 5143500"/>
              <a:gd name="connsiteX48" fmla="*/ 666650 w 9143999"/>
              <a:gd name="connsiteY48" fmla="*/ 4813136 h 5143500"/>
              <a:gd name="connsiteX49" fmla="*/ 659335 w 9143999"/>
              <a:gd name="connsiteY49" fmla="*/ 4824699 h 5143500"/>
              <a:gd name="connsiteX50" fmla="*/ 659335 w 9143999"/>
              <a:gd name="connsiteY50" fmla="*/ 4944348 h 5143500"/>
              <a:gd name="connsiteX51" fmla="*/ 659777 w 9143999"/>
              <a:gd name="connsiteY51" fmla="*/ 4944785 h 5143500"/>
              <a:gd name="connsiteX52" fmla="*/ 659777 w 9143999"/>
              <a:gd name="connsiteY52" fmla="*/ 4944812 h 5143500"/>
              <a:gd name="connsiteX53" fmla="*/ 665593 w 9143999"/>
              <a:gd name="connsiteY53" fmla="*/ 4950628 h 5143500"/>
              <a:gd name="connsiteX54" fmla="*/ 691736 w 9143999"/>
              <a:gd name="connsiteY54" fmla="*/ 4950628 h 5143500"/>
              <a:gd name="connsiteX55" fmla="*/ 697552 w 9143999"/>
              <a:gd name="connsiteY55" fmla="*/ 4944812 h 5143500"/>
              <a:gd name="connsiteX56" fmla="*/ 697552 w 9143999"/>
              <a:gd name="connsiteY56" fmla="*/ 4847194 h 5143500"/>
              <a:gd name="connsiteX57" fmla="*/ 704448 w 9143999"/>
              <a:gd name="connsiteY57" fmla="*/ 4839717 h 5143500"/>
              <a:gd name="connsiteX58" fmla="*/ 726010 w 9143999"/>
              <a:gd name="connsiteY58" fmla="*/ 4837419 h 5143500"/>
              <a:gd name="connsiteX59" fmla="*/ 746013 w 9143999"/>
              <a:gd name="connsiteY59" fmla="*/ 4843168 h 5143500"/>
              <a:gd name="connsiteX60" fmla="*/ 754202 w 9143999"/>
              <a:gd name="connsiteY60" fmla="*/ 4862009 h 5143500"/>
              <a:gd name="connsiteX61" fmla="*/ 754202 w 9143999"/>
              <a:gd name="connsiteY61" fmla="*/ 4944812 h 5143500"/>
              <a:gd name="connsiteX62" fmla="*/ 760018 w 9143999"/>
              <a:gd name="connsiteY62" fmla="*/ 4950628 h 5143500"/>
              <a:gd name="connsiteX63" fmla="*/ 786160 w 9143999"/>
              <a:gd name="connsiteY63" fmla="*/ 4950628 h 5143500"/>
              <a:gd name="connsiteX64" fmla="*/ 791976 w 9143999"/>
              <a:gd name="connsiteY64" fmla="*/ 4944812 h 5143500"/>
              <a:gd name="connsiteX65" fmla="*/ 791976 w 9143999"/>
              <a:gd name="connsiteY65" fmla="*/ 4944762 h 5143500"/>
              <a:gd name="connsiteX66" fmla="*/ 792395 w 9143999"/>
              <a:gd name="connsiteY66" fmla="*/ 4944348 h 5143500"/>
              <a:gd name="connsiteX67" fmla="*/ 792395 w 9143999"/>
              <a:gd name="connsiteY67" fmla="*/ 4857065 h 5143500"/>
              <a:gd name="connsiteX68" fmla="*/ 775798 w 9143999"/>
              <a:gd name="connsiteY68" fmla="*/ 4816682 h 5143500"/>
              <a:gd name="connsiteX69" fmla="*/ 775543 w 9143999"/>
              <a:gd name="connsiteY69" fmla="*/ 4816611 h 5143500"/>
              <a:gd name="connsiteX70" fmla="*/ 775486 w 9143999"/>
              <a:gd name="connsiteY70" fmla="*/ 4816471 h 5143500"/>
              <a:gd name="connsiteX71" fmla="*/ 725443 w 9143999"/>
              <a:gd name="connsiteY71" fmla="*/ 4802455 h 5143500"/>
              <a:gd name="connsiteX72" fmla="*/ 559834 w 9143999"/>
              <a:gd name="connsiteY72" fmla="*/ 4802455 h 5143500"/>
              <a:gd name="connsiteX73" fmla="*/ 529662 w 9143999"/>
              <a:gd name="connsiteY73" fmla="*/ 4807762 h 5143500"/>
              <a:gd name="connsiteX74" fmla="*/ 529594 w 9143999"/>
              <a:gd name="connsiteY74" fmla="*/ 4807805 h 5143500"/>
              <a:gd name="connsiteX75" fmla="*/ 528372 w 9143999"/>
              <a:gd name="connsiteY75" fmla="*/ 4808018 h 5143500"/>
              <a:gd name="connsiteX76" fmla="*/ 483586 w 9143999"/>
              <a:gd name="connsiteY76" fmla="*/ 4877877 h 5143500"/>
              <a:gd name="connsiteX77" fmla="*/ 526397 w 9143999"/>
              <a:gd name="connsiteY77" fmla="*/ 4947825 h 5143500"/>
              <a:gd name="connsiteX78" fmla="*/ 527142 w 9143999"/>
              <a:gd name="connsiteY78" fmla="*/ 4947947 h 5143500"/>
              <a:gd name="connsiteX79" fmla="*/ 527700 w 9143999"/>
              <a:gd name="connsiteY79" fmla="*/ 4948307 h 5143500"/>
              <a:gd name="connsiteX80" fmla="*/ 559257 w 9143999"/>
              <a:gd name="connsiteY80" fmla="*/ 4953533 h 5143500"/>
              <a:gd name="connsiteX81" fmla="*/ 617069 w 9143999"/>
              <a:gd name="connsiteY81" fmla="*/ 4941908 h 5143500"/>
              <a:gd name="connsiteX82" fmla="*/ 624337 w 9143999"/>
              <a:gd name="connsiteY82" fmla="*/ 4930284 h 5143500"/>
              <a:gd name="connsiteX83" fmla="*/ 624337 w 9143999"/>
              <a:gd name="connsiteY83" fmla="*/ 4824821 h 5143500"/>
              <a:gd name="connsiteX84" fmla="*/ 617069 w 9143999"/>
              <a:gd name="connsiteY84" fmla="*/ 4813204 h 5143500"/>
              <a:gd name="connsiteX85" fmla="*/ 559834 w 9143999"/>
              <a:gd name="connsiteY85" fmla="*/ 4802455 h 5143500"/>
              <a:gd name="connsiteX86" fmla="*/ 398011 w 9143999"/>
              <a:gd name="connsiteY86" fmla="*/ 4801292 h 5143500"/>
              <a:gd name="connsiteX87" fmla="*/ 395922 w 9143999"/>
              <a:gd name="connsiteY87" fmla="*/ 4801589 h 5143500"/>
              <a:gd name="connsiteX88" fmla="*/ 395863 w 9143999"/>
              <a:gd name="connsiteY88" fmla="*/ 4801582 h 5143500"/>
              <a:gd name="connsiteX89" fmla="*/ 331528 w 9143999"/>
              <a:gd name="connsiteY89" fmla="*/ 4853603 h 5143500"/>
              <a:gd name="connsiteX90" fmla="*/ 425688 w 9143999"/>
              <a:gd name="connsiteY90" fmla="*/ 4933656 h 5143500"/>
              <a:gd name="connsiteX91" fmla="*/ 423936 w 9143999"/>
              <a:gd name="connsiteY91" fmla="*/ 4944348 h 5143500"/>
              <a:gd name="connsiteX92" fmla="*/ 423645 w 9143999"/>
              <a:gd name="connsiteY92" fmla="*/ 4946089 h 5143500"/>
              <a:gd name="connsiteX93" fmla="*/ 428029 w 9143999"/>
              <a:gd name="connsiteY93" fmla="*/ 4950134 h 5143500"/>
              <a:gd name="connsiteX94" fmla="*/ 429440 w 9143999"/>
              <a:gd name="connsiteY94" fmla="*/ 4950134 h 5143500"/>
              <a:gd name="connsiteX95" fmla="*/ 429969 w 9143999"/>
              <a:gd name="connsiteY95" fmla="*/ 4950628 h 5143500"/>
              <a:gd name="connsiteX96" fmla="*/ 456121 w 9143999"/>
              <a:gd name="connsiteY96" fmla="*/ 4950628 h 5143500"/>
              <a:gd name="connsiteX97" fmla="*/ 463668 w 9143999"/>
              <a:gd name="connsiteY97" fmla="*/ 4944812 h 5143500"/>
              <a:gd name="connsiteX98" fmla="*/ 465995 w 9143999"/>
              <a:gd name="connsiteY98" fmla="*/ 4928255 h 5143500"/>
              <a:gd name="connsiteX99" fmla="*/ 372445 w 9143999"/>
              <a:gd name="connsiteY99" fmla="*/ 4850972 h 5143500"/>
              <a:gd name="connsiteX100" fmla="*/ 378874 w 9143999"/>
              <a:gd name="connsiteY100" fmla="*/ 4840371 h 5143500"/>
              <a:gd name="connsiteX101" fmla="*/ 395404 w 9143999"/>
              <a:gd name="connsiteY101" fmla="*/ 4836760 h 5143500"/>
              <a:gd name="connsiteX102" fmla="*/ 438848 w 9143999"/>
              <a:gd name="connsiteY102" fmla="*/ 4849557 h 5143500"/>
              <a:gd name="connsiteX103" fmla="*/ 443232 w 9143999"/>
              <a:gd name="connsiteY103" fmla="*/ 4850714 h 5143500"/>
              <a:gd name="connsiteX104" fmla="*/ 443815 w 9143999"/>
              <a:gd name="connsiteY104" fmla="*/ 4850347 h 5143500"/>
              <a:gd name="connsiteX105" fmla="*/ 445074 w 9143999"/>
              <a:gd name="connsiteY105" fmla="*/ 4850684 h 5143500"/>
              <a:gd name="connsiteX106" fmla="*/ 451467 w 9143999"/>
              <a:gd name="connsiteY106" fmla="*/ 4846616 h 5143500"/>
              <a:gd name="connsiteX107" fmla="*/ 460476 w 9143999"/>
              <a:gd name="connsiteY107" fmla="*/ 4827435 h 5143500"/>
              <a:gd name="connsiteX108" fmla="*/ 461639 w 9143999"/>
              <a:gd name="connsiteY108" fmla="*/ 4822502 h 5143500"/>
              <a:gd name="connsiteX109" fmla="*/ 458150 w 9143999"/>
              <a:gd name="connsiteY109" fmla="*/ 4816686 h 5143500"/>
              <a:gd name="connsiteX110" fmla="*/ 398011 w 9143999"/>
              <a:gd name="connsiteY110" fmla="*/ 4801292 h 5143500"/>
              <a:gd name="connsiteX111" fmla="*/ 1053743 w 9143999"/>
              <a:gd name="connsiteY111" fmla="*/ 4747249 h 5143500"/>
              <a:gd name="connsiteX112" fmla="*/ 994181 w 9143999"/>
              <a:gd name="connsiteY112" fmla="*/ 4808264 h 5143500"/>
              <a:gd name="connsiteX113" fmla="*/ 994181 w 9143999"/>
              <a:gd name="connsiteY113" fmla="*/ 4944812 h 5143500"/>
              <a:gd name="connsiteX114" fmla="*/ 999997 w 9143999"/>
              <a:gd name="connsiteY114" fmla="*/ 4950628 h 5143500"/>
              <a:gd name="connsiteX115" fmla="*/ 1025851 w 9143999"/>
              <a:gd name="connsiteY115" fmla="*/ 4950628 h 5143500"/>
              <a:gd name="connsiteX116" fmla="*/ 1026345 w 9143999"/>
              <a:gd name="connsiteY116" fmla="*/ 4950134 h 5143500"/>
              <a:gd name="connsiteX117" fmla="*/ 1027794 w 9143999"/>
              <a:gd name="connsiteY117" fmla="*/ 4950134 h 5143500"/>
              <a:gd name="connsiteX118" fmla="*/ 1033639 w 9143999"/>
              <a:gd name="connsiteY118" fmla="*/ 4944348 h 5143500"/>
              <a:gd name="connsiteX119" fmla="*/ 1033639 w 9143999"/>
              <a:gd name="connsiteY119" fmla="*/ 4837419 h 5143500"/>
              <a:gd name="connsiteX120" fmla="*/ 1070780 w 9143999"/>
              <a:gd name="connsiteY120" fmla="*/ 4837419 h 5143500"/>
              <a:gd name="connsiteX121" fmla="*/ 1076625 w 9143999"/>
              <a:gd name="connsiteY121" fmla="*/ 4831634 h 5143500"/>
              <a:gd name="connsiteX122" fmla="*/ 1076625 w 9143999"/>
              <a:gd name="connsiteY122" fmla="*/ 4811692 h 5143500"/>
              <a:gd name="connsiteX123" fmla="*/ 1070780 w 9143999"/>
              <a:gd name="connsiteY123" fmla="*/ 4805627 h 5143500"/>
              <a:gd name="connsiteX124" fmla="*/ 1068815 w 9143999"/>
              <a:gd name="connsiteY124" fmla="*/ 4805627 h 5143500"/>
              <a:gd name="connsiteX125" fmla="*/ 1068559 w 9143999"/>
              <a:gd name="connsiteY125" fmla="*/ 4805359 h 5143500"/>
              <a:gd name="connsiteX126" fmla="*/ 1033639 w 9143999"/>
              <a:gd name="connsiteY126" fmla="*/ 4805359 h 5143500"/>
              <a:gd name="connsiteX127" fmla="*/ 1033639 w 9143999"/>
              <a:gd name="connsiteY127" fmla="*/ 4802443 h 5143500"/>
              <a:gd name="connsiteX128" fmla="*/ 1056748 w 9143999"/>
              <a:gd name="connsiteY128" fmla="*/ 4778457 h 5143500"/>
              <a:gd name="connsiteX129" fmla="*/ 1071071 w 9143999"/>
              <a:gd name="connsiteY129" fmla="*/ 4779901 h 5143500"/>
              <a:gd name="connsiteX130" fmla="*/ 1076625 w 9143999"/>
              <a:gd name="connsiteY130" fmla="*/ 4774411 h 5143500"/>
              <a:gd name="connsiteX131" fmla="*/ 1079556 w 9143999"/>
              <a:gd name="connsiteY131" fmla="*/ 4759385 h 5143500"/>
              <a:gd name="connsiteX132" fmla="*/ 1080138 w 9143999"/>
              <a:gd name="connsiteY132" fmla="*/ 4755627 h 5143500"/>
              <a:gd name="connsiteX133" fmla="*/ 1074293 w 9143999"/>
              <a:gd name="connsiteY133" fmla="*/ 4749848 h 5143500"/>
              <a:gd name="connsiteX134" fmla="*/ 1072404 w 9143999"/>
              <a:gd name="connsiteY134" fmla="*/ 4749641 h 5143500"/>
              <a:gd name="connsiteX135" fmla="*/ 1072049 w 9143999"/>
              <a:gd name="connsiteY135" fmla="*/ 4749285 h 5143500"/>
              <a:gd name="connsiteX136" fmla="*/ 1053743 w 9143999"/>
              <a:gd name="connsiteY136" fmla="*/ 4747249 h 5143500"/>
              <a:gd name="connsiteX137" fmla="*/ 1115151 w 9143999"/>
              <a:gd name="connsiteY137" fmla="*/ 4747131 h 5143500"/>
              <a:gd name="connsiteX138" fmla="*/ 1095104 w 9143999"/>
              <a:gd name="connsiteY138" fmla="*/ 4767478 h 5143500"/>
              <a:gd name="connsiteX139" fmla="*/ 1116017 w 9143999"/>
              <a:gd name="connsiteY139" fmla="*/ 4787818 h 5143500"/>
              <a:gd name="connsiteX140" fmla="*/ 1136065 w 9143999"/>
              <a:gd name="connsiteY140" fmla="*/ 4767481 h 5143500"/>
              <a:gd name="connsiteX141" fmla="*/ 1115151 w 9143999"/>
              <a:gd name="connsiteY141" fmla="*/ 4747131 h 5143500"/>
              <a:gd name="connsiteX142" fmla="*/ 0 w 9143999"/>
              <a:gd name="connsiteY142" fmla="*/ 0 h 5143500"/>
              <a:gd name="connsiteX143" fmla="*/ 9143999 w 9143999"/>
              <a:gd name="connsiteY143" fmla="*/ 0 h 5143500"/>
              <a:gd name="connsiteX144" fmla="*/ 9143999 w 9143999"/>
              <a:gd name="connsiteY144" fmla="*/ 5143500 h 5143500"/>
              <a:gd name="connsiteX145" fmla="*/ 0 w 9143999"/>
              <a:gd name="connsiteY145"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9143999" h="5143500">
                <a:moveTo>
                  <a:pt x="351363" y="4913481"/>
                </a:moveTo>
                <a:cubicBezTo>
                  <a:pt x="339456" y="4913486"/>
                  <a:pt x="331612" y="4921037"/>
                  <a:pt x="331613" y="4933530"/>
                </a:cubicBezTo>
                <a:cubicBezTo>
                  <a:pt x="331608" y="4945734"/>
                  <a:pt x="339456" y="4953580"/>
                  <a:pt x="352237" y="4953582"/>
                </a:cubicBezTo>
                <a:cubicBezTo>
                  <a:pt x="364153" y="4953577"/>
                  <a:pt x="371990" y="4945737"/>
                  <a:pt x="371987" y="4933533"/>
                </a:cubicBezTo>
                <a:cubicBezTo>
                  <a:pt x="371996" y="4921039"/>
                  <a:pt x="364153" y="4913482"/>
                  <a:pt x="351363" y="4913481"/>
                </a:cubicBezTo>
                <a:close/>
                <a:moveTo>
                  <a:pt x="892593" y="4837587"/>
                </a:moveTo>
                <a:lnTo>
                  <a:pt x="917846" y="4847631"/>
                </a:lnTo>
                <a:cubicBezTo>
                  <a:pt x="924091" y="4854457"/>
                  <a:pt x="927648" y="4864625"/>
                  <a:pt x="927648" y="4877990"/>
                </a:cubicBezTo>
                <a:cubicBezTo>
                  <a:pt x="927648" y="4891355"/>
                  <a:pt x="924091" y="4901524"/>
                  <a:pt x="918100" y="4908353"/>
                </a:cubicBezTo>
                <a:lnTo>
                  <a:pt x="894866" y="4918277"/>
                </a:lnTo>
                <a:lnTo>
                  <a:pt x="868933" y="4908080"/>
                </a:lnTo>
                <a:cubicBezTo>
                  <a:pt x="862645" y="4901288"/>
                  <a:pt x="859062" y="4891172"/>
                  <a:pt x="859062" y="4877877"/>
                </a:cubicBezTo>
                <a:cubicBezTo>
                  <a:pt x="859062" y="4864582"/>
                  <a:pt x="862645" y="4854468"/>
                  <a:pt x="868678" y="4847677"/>
                </a:cubicBezTo>
                <a:close/>
                <a:moveTo>
                  <a:pt x="559057" y="4837499"/>
                </a:moveTo>
                <a:lnTo>
                  <a:pt x="578336" y="4840021"/>
                </a:lnTo>
                <a:cubicBezTo>
                  <a:pt x="583309" y="4841465"/>
                  <a:pt x="585643" y="4843483"/>
                  <a:pt x="585643" y="4847817"/>
                </a:cubicBezTo>
                <a:lnTo>
                  <a:pt x="585643" y="4907937"/>
                </a:lnTo>
                <a:cubicBezTo>
                  <a:pt x="585643" y="4912270"/>
                  <a:pt x="583309" y="4914296"/>
                  <a:pt x="578336" y="4915741"/>
                </a:cubicBezTo>
                <a:lnTo>
                  <a:pt x="558605" y="4918322"/>
                </a:lnTo>
                <a:lnTo>
                  <a:pt x="534559" y="4909442"/>
                </a:lnTo>
                <a:cubicBezTo>
                  <a:pt x="527877" y="4902976"/>
                  <a:pt x="523519" y="4892806"/>
                  <a:pt x="523519" y="4877990"/>
                </a:cubicBezTo>
                <a:cubicBezTo>
                  <a:pt x="523519" y="4863173"/>
                  <a:pt x="527877" y="4853005"/>
                  <a:pt x="534559" y="4846542"/>
                </a:cubicBezTo>
                <a:close/>
                <a:moveTo>
                  <a:pt x="1101680" y="4805359"/>
                </a:moveTo>
                <a:cubicBezTo>
                  <a:pt x="1098192" y="4805359"/>
                  <a:pt x="1095864" y="4807677"/>
                  <a:pt x="1095864" y="4811167"/>
                </a:cubicBezTo>
                <a:lnTo>
                  <a:pt x="1095864" y="4944812"/>
                </a:lnTo>
                <a:cubicBezTo>
                  <a:pt x="1095864" y="4948301"/>
                  <a:pt x="1098192" y="4950628"/>
                  <a:pt x="1101680" y="4950628"/>
                </a:cubicBezTo>
                <a:lnTo>
                  <a:pt x="1127823" y="4950628"/>
                </a:lnTo>
                <a:lnTo>
                  <a:pt x="1128318" y="4950134"/>
                </a:lnTo>
                <a:lnTo>
                  <a:pt x="1130431" y="4950134"/>
                </a:lnTo>
                <a:cubicBezTo>
                  <a:pt x="1133944" y="4950134"/>
                  <a:pt x="1136285" y="4947819"/>
                  <a:pt x="1136285" y="4944348"/>
                </a:cubicBezTo>
                <a:lnTo>
                  <a:pt x="1136285" y="4811405"/>
                </a:lnTo>
                <a:cubicBezTo>
                  <a:pt x="1136285" y="4807934"/>
                  <a:pt x="1133944" y="4805627"/>
                  <a:pt x="1130431" y="4805627"/>
                </a:cubicBezTo>
                <a:lnTo>
                  <a:pt x="1128092" y="4805627"/>
                </a:lnTo>
                <a:lnTo>
                  <a:pt x="1127823" y="4805359"/>
                </a:lnTo>
                <a:close/>
                <a:moveTo>
                  <a:pt x="891920" y="4802455"/>
                </a:moveTo>
                <a:cubicBezTo>
                  <a:pt x="848337" y="4802455"/>
                  <a:pt x="819859" y="4834118"/>
                  <a:pt x="819859" y="4877990"/>
                </a:cubicBezTo>
                <a:cubicBezTo>
                  <a:pt x="819859" y="4921862"/>
                  <a:pt x="848337" y="4953533"/>
                  <a:pt x="893949" y="4953533"/>
                </a:cubicBezTo>
                <a:cubicBezTo>
                  <a:pt x="904845" y="4953533"/>
                  <a:pt x="914796" y="4951553"/>
                  <a:pt x="923593" y="4947899"/>
                </a:cubicBezTo>
                <a:lnTo>
                  <a:pt x="924071" y="4947569"/>
                </a:lnTo>
                <a:lnTo>
                  <a:pt x="924870" y="4947419"/>
                </a:lnTo>
                <a:cubicBezTo>
                  <a:pt x="951435" y="4936512"/>
                  <a:pt x="967553" y="4910608"/>
                  <a:pt x="967553" y="4877877"/>
                </a:cubicBezTo>
                <a:cubicBezTo>
                  <a:pt x="967553" y="4845146"/>
                  <a:pt x="951435" y="4819246"/>
                  <a:pt x="924008" y="4808342"/>
                </a:cubicBezTo>
                <a:lnTo>
                  <a:pt x="922787" y="4808121"/>
                </a:lnTo>
                <a:lnTo>
                  <a:pt x="922737" y="4808088"/>
                </a:lnTo>
                <a:cubicBezTo>
                  <a:pt x="913654" y="4804434"/>
                  <a:pt x="903323" y="4802455"/>
                  <a:pt x="891920" y="4802455"/>
                </a:cubicBezTo>
                <a:close/>
                <a:moveTo>
                  <a:pt x="725443" y="4802455"/>
                </a:moveTo>
                <a:cubicBezTo>
                  <a:pt x="708301" y="4802455"/>
                  <a:pt x="688255" y="4805359"/>
                  <a:pt x="667045" y="4812907"/>
                </a:cubicBezTo>
                <a:lnTo>
                  <a:pt x="666933" y="4813086"/>
                </a:lnTo>
                <a:lnTo>
                  <a:pt x="666650" y="4813136"/>
                </a:lnTo>
                <a:cubicBezTo>
                  <a:pt x="662556" y="4814581"/>
                  <a:pt x="659335" y="4818052"/>
                  <a:pt x="659335" y="4824699"/>
                </a:cubicBezTo>
                <a:lnTo>
                  <a:pt x="659335" y="4944348"/>
                </a:lnTo>
                <a:lnTo>
                  <a:pt x="659777" y="4944785"/>
                </a:lnTo>
                <a:lnTo>
                  <a:pt x="659777" y="4944812"/>
                </a:lnTo>
                <a:cubicBezTo>
                  <a:pt x="659777" y="4948301"/>
                  <a:pt x="662103" y="4950628"/>
                  <a:pt x="665593" y="4950628"/>
                </a:cubicBezTo>
                <a:lnTo>
                  <a:pt x="691736" y="4950628"/>
                </a:lnTo>
                <a:cubicBezTo>
                  <a:pt x="695225" y="4950628"/>
                  <a:pt x="697552" y="4948301"/>
                  <a:pt x="697552" y="4944812"/>
                </a:cubicBezTo>
                <a:lnTo>
                  <a:pt x="697552" y="4847194"/>
                </a:lnTo>
                <a:lnTo>
                  <a:pt x="704448" y="4839717"/>
                </a:lnTo>
                <a:lnTo>
                  <a:pt x="726010" y="4837419"/>
                </a:lnTo>
                <a:lnTo>
                  <a:pt x="746013" y="4843168"/>
                </a:lnTo>
                <a:lnTo>
                  <a:pt x="754202" y="4862009"/>
                </a:lnTo>
                <a:lnTo>
                  <a:pt x="754202" y="4944812"/>
                </a:lnTo>
                <a:cubicBezTo>
                  <a:pt x="754202" y="4948301"/>
                  <a:pt x="756528" y="4950628"/>
                  <a:pt x="760018" y="4950628"/>
                </a:cubicBezTo>
                <a:lnTo>
                  <a:pt x="786160" y="4950628"/>
                </a:lnTo>
                <a:cubicBezTo>
                  <a:pt x="789650" y="4950628"/>
                  <a:pt x="791976" y="4948301"/>
                  <a:pt x="791976" y="4944812"/>
                </a:cubicBezTo>
                <a:lnTo>
                  <a:pt x="791976" y="4944762"/>
                </a:lnTo>
                <a:lnTo>
                  <a:pt x="792395" y="4944348"/>
                </a:lnTo>
                <a:lnTo>
                  <a:pt x="792395" y="4857065"/>
                </a:lnTo>
                <a:cubicBezTo>
                  <a:pt x="792395" y="4839438"/>
                  <a:pt x="786911" y="4825856"/>
                  <a:pt x="775798" y="4816682"/>
                </a:cubicBezTo>
                <a:lnTo>
                  <a:pt x="775543" y="4816611"/>
                </a:lnTo>
                <a:lnTo>
                  <a:pt x="775486" y="4816471"/>
                </a:lnTo>
                <a:cubicBezTo>
                  <a:pt x="764445" y="4807248"/>
                  <a:pt x="747812" y="4802455"/>
                  <a:pt x="725443" y="4802455"/>
                </a:cubicBezTo>
                <a:close/>
                <a:moveTo>
                  <a:pt x="559834" y="4802455"/>
                </a:moveTo>
                <a:cubicBezTo>
                  <a:pt x="548868" y="4802455"/>
                  <a:pt x="538719" y="4804289"/>
                  <a:pt x="529662" y="4807762"/>
                </a:cubicBezTo>
                <a:lnTo>
                  <a:pt x="529594" y="4807805"/>
                </a:lnTo>
                <a:lnTo>
                  <a:pt x="528372" y="4808018"/>
                </a:lnTo>
                <a:cubicBezTo>
                  <a:pt x="501027" y="4818381"/>
                  <a:pt x="483586" y="4843416"/>
                  <a:pt x="483586" y="4877877"/>
                </a:cubicBezTo>
                <a:cubicBezTo>
                  <a:pt x="483586" y="4912775"/>
                  <a:pt x="498720" y="4937596"/>
                  <a:pt x="526397" y="4947825"/>
                </a:cubicBezTo>
                <a:lnTo>
                  <a:pt x="527142" y="4947947"/>
                </a:lnTo>
                <a:lnTo>
                  <a:pt x="527700" y="4948307"/>
                </a:lnTo>
                <a:cubicBezTo>
                  <a:pt x="536866" y="4951735"/>
                  <a:pt x="547417" y="4953533"/>
                  <a:pt x="559257" y="4953533"/>
                </a:cubicBezTo>
                <a:cubicBezTo>
                  <a:pt x="578428" y="4953533"/>
                  <a:pt x="597022" y="4950331"/>
                  <a:pt x="617069" y="4941908"/>
                </a:cubicBezTo>
                <a:cubicBezTo>
                  <a:pt x="621722" y="4939879"/>
                  <a:pt x="624337" y="4936678"/>
                  <a:pt x="624337" y="4930284"/>
                </a:cubicBezTo>
                <a:lnTo>
                  <a:pt x="624337" y="4824821"/>
                </a:lnTo>
                <a:cubicBezTo>
                  <a:pt x="624337" y="4818138"/>
                  <a:pt x="621722" y="4814946"/>
                  <a:pt x="617069" y="4813204"/>
                </a:cubicBezTo>
                <a:cubicBezTo>
                  <a:pt x="597898" y="4805936"/>
                  <a:pt x="579880" y="4802455"/>
                  <a:pt x="559834" y="4802455"/>
                </a:cubicBezTo>
                <a:close/>
                <a:moveTo>
                  <a:pt x="398011" y="4801292"/>
                </a:moveTo>
                <a:lnTo>
                  <a:pt x="395922" y="4801589"/>
                </a:lnTo>
                <a:lnTo>
                  <a:pt x="395863" y="4801582"/>
                </a:lnTo>
                <a:cubicBezTo>
                  <a:pt x="356679" y="4801582"/>
                  <a:pt x="331528" y="4822385"/>
                  <a:pt x="331528" y="4853603"/>
                </a:cubicBezTo>
                <a:cubicBezTo>
                  <a:pt x="331528" y="4914871"/>
                  <a:pt x="425688" y="4891154"/>
                  <a:pt x="425688" y="4933656"/>
                </a:cubicBezTo>
                <a:cubicBezTo>
                  <a:pt x="425688" y="4937989"/>
                  <a:pt x="425106" y="4940590"/>
                  <a:pt x="423936" y="4944348"/>
                </a:cubicBezTo>
                <a:cubicBezTo>
                  <a:pt x="423645" y="4944931"/>
                  <a:pt x="423645" y="4945505"/>
                  <a:pt x="423645" y="4946089"/>
                </a:cubicBezTo>
                <a:cubicBezTo>
                  <a:pt x="423645" y="4948394"/>
                  <a:pt x="425106" y="4950134"/>
                  <a:pt x="428029" y="4950134"/>
                </a:cubicBezTo>
                <a:lnTo>
                  <a:pt x="429440" y="4950134"/>
                </a:lnTo>
                <a:lnTo>
                  <a:pt x="429969" y="4950628"/>
                </a:lnTo>
                <a:lnTo>
                  <a:pt x="456121" y="4950628"/>
                </a:lnTo>
                <a:cubicBezTo>
                  <a:pt x="460476" y="4950628"/>
                  <a:pt x="462216" y="4949176"/>
                  <a:pt x="463668" y="4944812"/>
                </a:cubicBezTo>
                <a:cubicBezTo>
                  <a:pt x="465418" y="4939879"/>
                  <a:pt x="465995" y="4933196"/>
                  <a:pt x="465995" y="4928255"/>
                </a:cubicBezTo>
                <a:cubicBezTo>
                  <a:pt x="465995" y="4862299"/>
                  <a:pt x="372445" y="4878177"/>
                  <a:pt x="372445" y="4850972"/>
                </a:cubicBezTo>
                <a:cubicBezTo>
                  <a:pt x="372445" y="4846523"/>
                  <a:pt x="374698" y="4842891"/>
                  <a:pt x="378874" y="4840371"/>
                </a:cubicBezTo>
                <a:lnTo>
                  <a:pt x="395404" y="4836760"/>
                </a:lnTo>
                <a:lnTo>
                  <a:pt x="438848" y="4849557"/>
                </a:lnTo>
                <a:cubicBezTo>
                  <a:pt x="440310" y="4850418"/>
                  <a:pt x="441771" y="4850714"/>
                  <a:pt x="443232" y="4850714"/>
                </a:cubicBezTo>
                <a:lnTo>
                  <a:pt x="443815" y="4850347"/>
                </a:lnTo>
                <a:lnTo>
                  <a:pt x="445074" y="4850684"/>
                </a:lnTo>
                <a:cubicBezTo>
                  <a:pt x="447689" y="4850684"/>
                  <a:pt x="450305" y="4849231"/>
                  <a:pt x="451467" y="4846616"/>
                </a:cubicBezTo>
                <a:lnTo>
                  <a:pt x="460476" y="4827435"/>
                </a:lnTo>
                <a:cubicBezTo>
                  <a:pt x="461317" y="4825652"/>
                  <a:pt x="461639" y="4823954"/>
                  <a:pt x="461639" y="4822502"/>
                </a:cubicBezTo>
                <a:cubicBezTo>
                  <a:pt x="461639" y="4820176"/>
                  <a:pt x="460485" y="4817858"/>
                  <a:pt x="458150" y="4816686"/>
                </a:cubicBezTo>
                <a:cubicBezTo>
                  <a:pt x="440141" y="4806226"/>
                  <a:pt x="418635" y="4801292"/>
                  <a:pt x="398011" y="4801292"/>
                </a:cubicBezTo>
                <a:close/>
                <a:moveTo>
                  <a:pt x="1053743" y="4747249"/>
                </a:moveTo>
                <a:cubicBezTo>
                  <a:pt x="1017717" y="4747249"/>
                  <a:pt x="994181" y="4766420"/>
                  <a:pt x="994181" y="4808264"/>
                </a:cubicBezTo>
                <a:lnTo>
                  <a:pt x="994181" y="4944812"/>
                </a:lnTo>
                <a:cubicBezTo>
                  <a:pt x="994181" y="4948301"/>
                  <a:pt x="996508" y="4950628"/>
                  <a:pt x="999997" y="4950628"/>
                </a:cubicBezTo>
                <a:lnTo>
                  <a:pt x="1025851" y="4950628"/>
                </a:lnTo>
                <a:lnTo>
                  <a:pt x="1026345" y="4950134"/>
                </a:lnTo>
                <a:lnTo>
                  <a:pt x="1027794" y="4950134"/>
                </a:lnTo>
                <a:cubicBezTo>
                  <a:pt x="1031306" y="4950134"/>
                  <a:pt x="1033639" y="4947819"/>
                  <a:pt x="1033639" y="4944348"/>
                </a:cubicBezTo>
                <a:lnTo>
                  <a:pt x="1033639" y="4837419"/>
                </a:lnTo>
                <a:lnTo>
                  <a:pt x="1070780" y="4837419"/>
                </a:lnTo>
                <a:cubicBezTo>
                  <a:pt x="1074584" y="4837419"/>
                  <a:pt x="1076625" y="4835105"/>
                  <a:pt x="1076625" y="4831634"/>
                </a:cubicBezTo>
                <a:lnTo>
                  <a:pt x="1076625" y="4811692"/>
                </a:lnTo>
                <a:cubicBezTo>
                  <a:pt x="1076625" y="4807934"/>
                  <a:pt x="1074584" y="4805627"/>
                  <a:pt x="1070780" y="4805627"/>
                </a:cubicBezTo>
                <a:lnTo>
                  <a:pt x="1068815" y="4805627"/>
                </a:lnTo>
                <a:lnTo>
                  <a:pt x="1068559" y="4805359"/>
                </a:lnTo>
                <a:lnTo>
                  <a:pt x="1033639" y="4805359"/>
                </a:lnTo>
                <a:lnTo>
                  <a:pt x="1033639" y="4802443"/>
                </a:lnTo>
                <a:cubicBezTo>
                  <a:pt x="1033639" y="4786548"/>
                  <a:pt x="1040663" y="4778457"/>
                  <a:pt x="1056748" y="4778457"/>
                </a:cubicBezTo>
                <a:cubicBezTo>
                  <a:pt x="1062593" y="4778457"/>
                  <a:pt x="1068892" y="4779901"/>
                  <a:pt x="1071071" y="4779901"/>
                </a:cubicBezTo>
                <a:cubicBezTo>
                  <a:pt x="1074584" y="4779901"/>
                  <a:pt x="1076045" y="4777882"/>
                  <a:pt x="1076625" y="4774411"/>
                </a:cubicBezTo>
                <a:lnTo>
                  <a:pt x="1079556" y="4759385"/>
                </a:lnTo>
                <a:cubicBezTo>
                  <a:pt x="1079813" y="4758050"/>
                  <a:pt x="1080138" y="4756876"/>
                  <a:pt x="1080138" y="4755627"/>
                </a:cubicBezTo>
                <a:cubicBezTo>
                  <a:pt x="1080138" y="4752417"/>
                  <a:pt x="1078386" y="4750711"/>
                  <a:pt x="1074293" y="4749848"/>
                </a:cubicBezTo>
                <a:lnTo>
                  <a:pt x="1072404" y="4749641"/>
                </a:lnTo>
                <a:lnTo>
                  <a:pt x="1072049" y="4749285"/>
                </a:lnTo>
                <a:cubicBezTo>
                  <a:pt x="1066232" y="4747834"/>
                  <a:pt x="1059941" y="4747249"/>
                  <a:pt x="1053743" y="4747249"/>
                </a:cubicBezTo>
                <a:close/>
                <a:moveTo>
                  <a:pt x="1115151" y="4747131"/>
                </a:moveTo>
                <a:cubicBezTo>
                  <a:pt x="1102947" y="4747139"/>
                  <a:pt x="1095102" y="4754688"/>
                  <a:pt x="1095104" y="4767478"/>
                </a:cubicBezTo>
                <a:cubicBezTo>
                  <a:pt x="1095101" y="4779971"/>
                  <a:pt x="1102947" y="4787811"/>
                  <a:pt x="1116017" y="4787818"/>
                </a:cubicBezTo>
                <a:cubicBezTo>
                  <a:pt x="1127933" y="4787817"/>
                  <a:pt x="1136070" y="4779974"/>
                  <a:pt x="1136065" y="4767481"/>
                </a:cubicBezTo>
                <a:cubicBezTo>
                  <a:pt x="1136070" y="4754690"/>
                  <a:pt x="1127933" y="4747137"/>
                  <a:pt x="1115151" y="4747131"/>
                </a:cubicBezTo>
                <a:close/>
                <a:moveTo>
                  <a:pt x="0" y="0"/>
                </a:moveTo>
                <a:lnTo>
                  <a:pt x="9143999" y="0"/>
                </a:lnTo>
                <a:lnTo>
                  <a:pt x="9143999" y="5143500"/>
                </a:lnTo>
                <a:lnTo>
                  <a:pt x="0" y="5143500"/>
                </a:lnTo>
                <a:close/>
              </a:path>
            </a:pathLst>
          </a:custGeom>
        </p:spPr>
        <p:txBody>
          <a:bodyPr wrap="square">
            <a:noAutofit/>
          </a:bodyPr>
          <a:lstStyle>
            <a:lvl1pPr>
              <a:defRPr>
                <a:noFill/>
              </a:defRPr>
            </a:lvl1pPr>
          </a:lstStyle>
          <a:p>
            <a:r>
              <a:rPr lang="fr-FR" noProof="0"/>
              <a:t>Cliquez sur l'icône pour ajouter une image</a:t>
            </a:r>
            <a:endParaRPr lang="en-US" noProof="0"/>
          </a:p>
        </p:txBody>
      </p:sp>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9" name="Espace réservé du texte 5">
            <a:extLst>
              <a:ext uri="{FF2B5EF4-FFF2-40B4-BE49-F238E27FC236}">
                <a16:creationId xmlns:a16="http://schemas.microsoft.com/office/drawing/2014/main" id="{0B90B88F-38E1-44C8-9D6F-1A9BFFE001D7}"/>
              </a:ext>
            </a:extLst>
          </p:cNvPr>
          <p:cNvSpPr>
            <a:spLocks noGrp="1"/>
          </p:cNvSpPr>
          <p:nvPr>
            <p:ph type="body" sz="quarter" idx="24"/>
          </p:nvPr>
        </p:nvSpPr>
        <p:spPr>
          <a:xfrm>
            <a:off x="6778558" y="2915364"/>
            <a:ext cx="4949741" cy="1399251"/>
          </a:xfrm>
        </p:spPr>
        <p:txBody>
          <a:bodyPr anchor="t">
            <a:noAutofit/>
          </a:bodyPr>
          <a:lstStyle>
            <a:lvl1pPr algn="l">
              <a:lnSpc>
                <a:spcPct val="96000"/>
              </a:lnSpc>
              <a:spcAft>
                <a:spcPts val="1333"/>
              </a:spcAft>
              <a:defRPr lang="fr-FR" sz="4800" b="0" i="1" kern="1200" dirty="0" err="1" smtClean="0">
                <a:solidFill>
                  <a:schemeClr val="bg2"/>
                </a:solidFill>
                <a:effectLst>
                  <a:outerShdw blurRad="127000" sx="102000" sy="102000" algn="ctr" rotWithShape="0">
                    <a:prstClr val="black">
                      <a:alpha val="25000"/>
                    </a:prstClr>
                  </a:outerShdw>
                </a:effectLst>
                <a:latin typeface="Georgia" panose="02040502050405020303" pitchFamily="18" charset="0"/>
                <a:ea typeface="Verdana" panose="020B0604030504040204" pitchFamily="34" charset="0"/>
                <a:cs typeface="Georgia" panose="02040502050405020303" pitchFamily="18" charset="0"/>
              </a:defRPr>
            </a:lvl1pPr>
            <a:lvl2pPr marL="0" indent="0" algn="l">
              <a:lnSpc>
                <a:spcPct val="90000"/>
              </a:lnSpc>
              <a:buFont typeface="Arial" panose="020B0604020202020204" pitchFamily="34" charset="0"/>
              <a:buNone/>
              <a:defRPr lang="en-US" sz="4800" b="0" i="1" kern="1200" noProof="0" dirty="0">
                <a:solidFill>
                  <a:schemeClr val="bg1"/>
                </a:solidFill>
                <a:effectLst>
                  <a:outerShdw blurRad="127000" sx="105000" sy="105000" algn="ctr" rotWithShape="0">
                    <a:prstClr val="black">
                      <a:alpha val="9957"/>
                    </a:prstClr>
                  </a:outerShdw>
                </a:effectLst>
                <a:latin typeface="Georgia" panose="02040502050405020303" pitchFamily="18" charset="0"/>
                <a:ea typeface="Verdana" panose="020B0604030504040204" pitchFamily="34" charset="0"/>
                <a:cs typeface="Verdana" panose="020B0604030504040204" pitchFamily="34" charset="0"/>
              </a:defRPr>
            </a:lvl2pPr>
            <a:lvl3pPr algn="l">
              <a:lnSpc>
                <a:spcPct val="100000"/>
              </a:lnSpc>
              <a:spcBef>
                <a:spcPts val="1333"/>
              </a:spcBef>
              <a:defRPr sz="1867">
                <a:solidFill>
                  <a:schemeClr val="bg1"/>
                </a:solidFill>
                <a:effectLst>
                  <a:outerShdw blurRad="127000" sx="102000" sy="102000" algn="ctr" rotWithShape="0">
                    <a:prstClr val="black">
                      <a:alpha val="25000"/>
                    </a:prstClr>
                  </a:outerShdw>
                </a:effectLst>
              </a:defRPr>
            </a:lvl3pPr>
          </a:lstStyle>
          <a:p>
            <a:pPr marL="761981" lvl="0" indent="-761981" algn="l" defTabSz="914377" rtl="0" eaLnBrk="1" latinLnBrk="0" hangingPunct="1">
              <a:lnSpc>
                <a:spcPct val="90000"/>
              </a:lnSpc>
              <a:spcBef>
                <a:spcPts val="0"/>
              </a:spcBef>
            </a:pPr>
            <a:r>
              <a:rPr lang="fr-FR" noProof="0"/>
              <a:t>Cliquez pour modifier les styles du texte du masque</a:t>
            </a:r>
          </a:p>
        </p:txBody>
      </p:sp>
      <p:sp>
        <p:nvSpPr>
          <p:cNvPr id="12" name="Espace réservé du texte 5">
            <a:extLst>
              <a:ext uri="{FF2B5EF4-FFF2-40B4-BE49-F238E27FC236}">
                <a16:creationId xmlns:a16="http://schemas.microsoft.com/office/drawing/2014/main" id="{9F6585BF-F3F3-4500-9CFA-EF0D9041ED53}"/>
              </a:ext>
            </a:extLst>
          </p:cNvPr>
          <p:cNvSpPr>
            <a:spLocks noGrp="1"/>
          </p:cNvSpPr>
          <p:nvPr>
            <p:ph type="body" sz="quarter" idx="25"/>
          </p:nvPr>
        </p:nvSpPr>
        <p:spPr>
          <a:xfrm>
            <a:off x="6778558" y="4395893"/>
            <a:ext cx="4949741" cy="710532"/>
          </a:xfrm>
        </p:spPr>
        <p:txBody>
          <a:bodyPr anchor="t">
            <a:noAutofit/>
          </a:bodyPr>
          <a:lstStyle>
            <a:lvl1pPr algn="l">
              <a:lnSpc>
                <a:spcPct val="96000"/>
              </a:lnSpc>
              <a:spcAft>
                <a:spcPts val="1333"/>
              </a:spcAft>
              <a:defRPr lang="fr-FR" sz="1867" b="0" i="0" kern="1200" dirty="0" err="1" smtClean="0">
                <a:solidFill>
                  <a:schemeClr val="bg2"/>
                </a:solidFill>
                <a:effectLst>
                  <a:outerShdw blurRad="127000" sx="102000" sy="102000" algn="ctr" rotWithShape="0">
                    <a:prstClr val="black">
                      <a:alpha val="25000"/>
                    </a:prstClr>
                  </a:outerShdw>
                </a:effectLst>
                <a:latin typeface="+mj-lt"/>
                <a:ea typeface="Verdana" panose="020B0604030504040204" pitchFamily="34" charset="0"/>
                <a:cs typeface="Georgia" panose="02040502050405020303" pitchFamily="18" charset="0"/>
              </a:defRPr>
            </a:lvl1pPr>
            <a:lvl2pPr algn="l">
              <a:lnSpc>
                <a:spcPct val="90000"/>
              </a:lnSpc>
              <a:defRPr lang="en-US" sz="1867" b="0" i="0" kern="1200" noProof="0" dirty="0">
                <a:solidFill>
                  <a:schemeClr val="bg1"/>
                </a:solidFill>
                <a:effectLst>
                  <a:outerShdw blurRad="127000" sx="105000" sy="105000" algn="ctr" rotWithShape="0">
                    <a:prstClr val="black">
                      <a:alpha val="9957"/>
                    </a:prstClr>
                  </a:outerShdw>
                </a:effectLst>
                <a:latin typeface="+mj-lt"/>
                <a:ea typeface="Verdana" panose="020B0604030504040204" pitchFamily="34" charset="0"/>
                <a:cs typeface="Verdana" panose="020B0604030504040204" pitchFamily="34" charset="0"/>
              </a:defRPr>
            </a:lvl2pPr>
            <a:lvl3pPr algn="l">
              <a:lnSpc>
                <a:spcPct val="100000"/>
              </a:lnSpc>
              <a:spcBef>
                <a:spcPts val="1333"/>
              </a:spcBef>
              <a:defRPr lang="en-US" sz="1867" b="0" i="0" kern="1200" noProof="0" dirty="0">
                <a:solidFill>
                  <a:schemeClr val="bg1"/>
                </a:solidFill>
                <a:effectLst>
                  <a:outerShdw blurRad="127000" sx="105000" sy="105000" algn="ctr" rotWithShape="0">
                    <a:prstClr val="black">
                      <a:alpha val="9957"/>
                    </a:prstClr>
                  </a:outerShdw>
                </a:effectLst>
                <a:latin typeface="Verdana" panose="020B0604030504040204" pitchFamily="34" charset="0"/>
                <a:ea typeface="Verdana" panose="020B0604030504040204" pitchFamily="34" charset="0"/>
                <a:cs typeface="Verdana" panose="020B0604030504040204" pitchFamily="34" charset="0"/>
              </a:defRPr>
            </a:lvl3pPr>
          </a:lstStyle>
          <a:p>
            <a:pPr marL="0" lvl="0" indent="0" algn="l" defTabSz="914377" rtl="0" eaLnBrk="1" latinLnBrk="0" hangingPunct="1">
              <a:lnSpc>
                <a:spcPct val="100000"/>
              </a:lnSpc>
              <a:spcBef>
                <a:spcPts val="1333"/>
              </a:spcBef>
              <a:buFont typeface="Arial" panose="020B0604020202020204" pitchFamily="34" charset="0"/>
              <a:buNone/>
            </a:pPr>
            <a:r>
              <a:rPr lang="fr-FR" noProof="0"/>
              <a:t>Cliquez pour modifier les styles du texte du masque</a:t>
            </a:r>
          </a:p>
        </p:txBody>
      </p:sp>
      <p:sp>
        <p:nvSpPr>
          <p:cNvPr id="13" name="Espace réservé du texte 5">
            <a:extLst>
              <a:ext uri="{FF2B5EF4-FFF2-40B4-BE49-F238E27FC236}">
                <a16:creationId xmlns:a16="http://schemas.microsoft.com/office/drawing/2014/main" id="{FB220A98-FE22-4FE9-AB26-E269403DC28C}"/>
              </a:ext>
            </a:extLst>
          </p:cNvPr>
          <p:cNvSpPr>
            <a:spLocks noGrp="1"/>
          </p:cNvSpPr>
          <p:nvPr>
            <p:ph type="body" sz="quarter" idx="26"/>
          </p:nvPr>
        </p:nvSpPr>
        <p:spPr>
          <a:xfrm>
            <a:off x="6778558" y="1792928"/>
            <a:ext cx="4949741" cy="939945"/>
          </a:xfrm>
        </p:spPr>
        <p:txBody>
          <a:bodyPr anchor="b">
            <a:noAutofit/>
          </a:bodyPr>
          <a:lstStyle>
            <a:lvl1pPr algn="l">
              <a:lnSpc>
                <a:spcPct val="96000"/>
              </a:lnSpc>
              <a:spcAft>
                <a:spcPts val="1333"/>
              </a:spcAft>
              <a:defRPr lang="fr-FR" sz="2933" b="0" i="0" kern="1200" dirty="0" err="1" smtClean="0">
                <a:solidFill>
                  <a:schemeClr val="bg2"/>
                </a:solidFill>
                <a:effectLst>
                  <a:outerShdw blurRad="127000" sx="102000" sy="102000" algn="ctr" rotWithShape="0">
                    <a:prstClr val="black">
                      <a:alpha val="25000"/>
                    </a:prstClr>
                  </a:outerShdw>
                </a:effectLst>
                <a:latin typeface="Verdana" panose="020B0604030504040204" pitchFamily="34" charset="0"/>
                <a:ea typeface="Verdana" panose="020B0604030504040204" pitchFamily="34" charset="0"/>
                <a:cs typeface="Verdana" panose="020B0604030504040204" pitchFamily="34" charset="0"/>
              </a:defRPr>
            </a:lvl1pPr>
            <a:lvl2pPr algn="l">
              <a:lnSpc>
                <a:spcPct val="90000"/>
              </a:lnSpc>
              <a:defRPr sz="4800" b="0" i="1">
                <a:solidFill>
                  <a:schemeClr val="bg1"/>
                </a:solidFill>
                <a:effectLst>
                  <a:outerShdw blurRad="127000" sx="102000" sy="102000" algn="ctr" rotWithShape="0">
                    <a:prstClr val="black">
                      <a:alpha val="25000"/>
                    </a:prstClr>
                  </a:outerShdw>
                </a:effectLst>
                <a:latin typeface="Georgia" panose="02040502050405020303" pitchFamily="18" charset="0"/>
                <a:ea typeface="Verdana" panose="020B0604030504040204" pitchFamily="34" charset="0"/>
                <a:cs typeface="Verdana" panose="020B0604030504040204" pitchFamily="34" charset="0"/>
              </a:defRPr>
            </a:lvl2pPr>
            <a:lvl3pPr algn="l">
              <a:lnSpc>
                <a:spcPct val="100000"/>
              </a:lnSpc>
              <a:spcBef>
                <a:spcPts val="1333"/>
              </a:spcBef>
              <a:defRPr sz="1867">
                <a:solidFill>
                  <a:schemeClr val="bg1"/>
                </a:solidFill>
                <a:effectLst>
                  <a:outerShdw blurRad="127000" sx="102000" sy="102000" algn="ctr" rotWithShape="0">
                    <a:prstClr val="black">
                      <a:alpha val="25000"/>
                    </a:prstClr>
                  </a:outerShdw>
                </a:effectLst>
              </a:defRPr>
            </a:lvl3pPr>
          </a:lstStyle>
          <a:p>
            <a:pPr lvl="0"/>
            <a:r>
              <a:rPr lang="fr-FR" noProof="0"/>
              <a:t>Cliquez pour modifier les styles du texte du masque</a:t>
            </a:r>
          </a:p>
        </p:txBody>
      </p:sp>
      <p:grpSp>
        <p:nvGrpSpPr>
          <p:cNvPr id="26" name="Graphique 7">
            <a:extLst>
              <a:ext uri="{FF2B5EF4-FFF2-40B4-BE49-F238E27FC236}">
                <a16:creationId xmlns:a16="http://schemas.microsoft.com/office/drawing/2014/main" id="{2473C403-3091-45DA-8311-8B80BACBDD77}"/>
              </a:ext>
            </a:extLst>
          </p:cNvPr>
          <p:cNvGrpSpPr>
            <a:grpSpLocks noChangeAspect="1"/>
          </p:cNvGrpSpPr>
          <p:nvPr userDrawn="1"/>
        </p:nvGrpSpPr>
        <p:grpSpPr>
          <a:xfrm>
            <a:off x="442166" y="6329527"/>
            <a:ext cx="1071853" cy="275084"/>
            <a:chOff x="4768103" y="-471733"/>
            <a:chExt cx="744723" cy="191124"/>
          </a:xfrm>
          <a:solidFill>
            <a:srgbClr val="FFFFFF"/>
          </a:solidFill>
        </p:grpSpPr>
        <p:sp>
          <p:nvSpPr>
            <p:cNvPr id="27" name="Forme libre : forme 9">
              <a:extLst>
                <a:ext uri="{FF2B5EF4-FFF2-40B4-BE49-F238E27FC236}">
                  <a16:creationId xmlns:a16="http://schemas.microsoft.com/office/drawing/2014/main" id="{9A66E28E-1ED8-413A-86AB-392723C99535}"/>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fr-FR" sz="2400"/>
            </a:p>
          </p:txBody>
        </p:sp>
        <p:sp>
          <p:nvSpPr>
            <p:cNvPr id="28" name="Forme libre : forme 10">
              <a:extLst>
                <a:ext uri="{FF2B5EF4-FFF2-40B4-BE49-F238E27FC236}">
                  <a16:creationId xmlns:a16="http://schemas.microsoft.com/office/drawing/2014/main" id="{332EEDE0-E68F-49D3-A74F-33347ECF61BC}"/>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solidFill>
              <a:schemeClr val="accent2"/>
            </a:solidFill>
            <a:ln w="7833" cap="flat">
              <a:noFill/>
              <a:prstDash val="solid"/>
              <a:round/>
            </a:ln>
          </p:spPr>
          <p:txBody>
            <a:bodyPr rtlCol="0" anchor="ctr"/>
            <a:lstStyle/>
            <a:p>
              <a:endParaRPr lang="fr-FR" sz="2400">
                <a:solidFill>
                  <a:schemeClr val="accent2"/>
                </a:solidFill>
              </a:endParaRPr>
            </a:p>
          </p:txBody>
        </p:sp>
        <p:sp>
          <p:nvSpPr>
            <p:cNvPr id="29" name="Forme libre : forme 11">
              <a:extLst>
                <a:ext uri="{FF2B5EF4-FFF2-40B4-BE49-F238E27FC236}">
                  <a16:creationId xmlns:a16="http://schemas.microsoft.com/office/drawing/2014/main" id="{3EA6B076-5413-42E1-95D1-72C23C1D4D5B}"/>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solidFill>
              <a:schemeClr val="accent2"/>
            </a:solidFill>
            <a:ln w="7833" cap="flat">
              <a:noFill/>
              <a:prstDash val="solid"/>
              <a:round/>
            </a:ln>
          </p:spPr>
          <p:txBody>
            <a:bodyPr rtlCol="0" anchor="ctr"/>
            <a:lstStyle/>
            <a:p>
              <a:endParaRPr lang="fr-FR" sz="2400"/>
            </a:p>
          </p:txBody>
        </p:sp>
      </p:grpSp>
    </p:spTree>
    <p:extLst>
      <p:ext uri="{BB962C8B-B14F-4D97-AF65-F5344CB8AC3E}">
        <p14:creationId xmlns:p14="http://schemas.microsoft.com/office/powerpoint/2010/main" val="4011569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ext next to Image">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5C5F3432-6FAD-4E94-8F10-E3A9F64580C5}"/>
              </a:ext>
            </a:extLst>
          </p:cNvPr>
          <p:cNvSpPr>
            <a:spLocks noGrp="1"/>
          </p:cNvSpPr>
          <p:nvPr>
            <p:ph type="pic" sz="quarter" idx="17"/>
          </p:nvPr>
        </p:nvSpPr>
        <p:spPr>
          <a:xfrm>
            <a:off x="0" y="0"/>
            <a:ext cx="6096000" cy="6858000"/>
          </a:xfrm>
          <a:custGeom>
            <a:avLst/>
            <a:gdLst>
              <a:gd name="connsiteX0" fmla="*/ 351364 w 4572000"/>
              <a:gd name="connsiteY0" fmla="*/ 4913481 h 5143500"/>
              <a:gd name="connsiteX1" fmla="*/ 331614 w 4572000"/>
              <a:gd name="connsiteY1" fmla="*/ 4933530 h 5143500"/>
              <a:gd name="connsiteX2" fmla="*/ 352238 w 4572000"/>
              <a:gd name="connsiteY2" fmla="*/ 4953582 h 5143500"/>
              <a:gd name="connsiteX3" fmla="*/ 371988 w 4572000"/>
              <a:gd name="connsiteY3" fmla="*/ 4933533 h 5143500"/>
              <a:gd name="connsiteX4" fmla="*/ 351364 w 4572000"/>
              <a:gd name="connsiteY4" fmla="*/ 4913481 h 5143500"/>
              <a:gd name="connsiteX5" fmla="*/ 892594 w 4572000"/>
              <a:gd name="connsiteY5" fmla="*/ 4837587 h 5143500"/>
              <a:gd name="connsiteX6" fmla="*/ 917847 w 4572000"/>
              <a:gd name="connsiteY6" fmla="*/ 4847631 h 5143500"/>
              <a:gd name="connsiteX7" fmla="*/ 927649 w 4572000"/>
              <a:gd name="connsiteY7" fmla="*/ 4877990 h 5143500"/>
              <a:gd name="connsiteX8" fmla="*/ 918101 w 4572000"/>
              <a:gd name="connsiteY8" fmla="*/ 4908353 h 5143500"/>
              <a:gd name="connsiteX9" fmla="*/ 894867 w 4572000"/>
              <a:gd name="connsiteY9" fmla="*/ 4918277 h 5143500"/>
              <a:gd name="connsiteX10" fmla="*/ 868934 w 4572000"/>
              <a:gd name="connsiteY10" fmla="*/ 4908080 h 5143500"/>
              <a:gd name="connsiteX11" fmla="*/ 859063 w 4572000"/>
              <a:gd name="connsiteY11" fmla="*/ 4877877 h 5143500"/>
              <a:gd name="connsiteX12" fmla="*/ 868679 w 4572000"/>
              <a:gd name="connsiteY12" fmla="*/ 4847677 h 5143500"/>
              <a:gd name="connsiteX13" fmla="*/ 559058 w 4572000"/>
              <a:gd name="connsiteY13" fmla="*/ 4837499 h 5143500"/>
              <a:gd name="connsiteX14" fmla="*/ 578337 w 4572000"/>
              <a:gd name="connsiteY14" fmla="*/ 4840021 h 5143500"/>
              <a:gd name="connsiteX15" fmla="*/ 585644 w 4572000"/>
              <a:gd name="connsiteY15" fmla="*/ 4847817 h 5143500"/>
              <a:gd name="connsiteX16" fmla="*/ 585644 w 4572000"/>
              <a:gd name="connsiteY16" fmla="*/ 4907937 h 5143500"/>
              <a:gd name="connsiteX17" fmla="*/ 578337 w 4572000"/>
              <a:gd name="connsiteY17" fmla="*/ 4915741 h 5143500"/>
              <a:gd name="connsiteX18" fmla="*/ 558606 w 4572000"/>
              <a:gd name="connsiteY18" fmla="*/ 4918322 h 5143500"/>
              <a:gd name="connsiteX19" fmla="*/ 534560 w 4572000"/>
              <a:gd name="connsiteY19" fmla="*/ 4909442 h 5143500"/>
              <a:gd name="connsiteX20" fmla="*/ 523520 w 4572000"/>
              <a:gd name="connsiteY20" fmla="*/ 4877990 h 5143500"/>
              <a:gd name="connsiteX21" fmla="*/ 534560 w 4572000"/>
              <a:gd name="connsiteY21" fmla="*/ 4846542 h 5143500"/>
              <a:gd name="connsiteX22" fmla="*/ 1101681 w 4572000"/>
              <a:gd name="connsiteY22" fmla="*/ 4805359 h 5143500"/>
              <a:gd name="connsiteX23" fmla="*/ 1095865 w 4572000"/>
              <a:gd name="connsiteY23" fmla="*/ 4811167 h 5143500"/>
              <a:gd name="connsiteX24" fmla="*/ 1095865 w 4572000"/>
              <a:gd name="connsiteY24" fmla="*/ 4944812 h 5143500"/>
              <a:gd name="connsiteX25" fmla="*/ 1101681 w 4572000"/>
              <a:gd name="connsiteY25" fmla="*/ 4950628 h 5143500"/>
              <a:gd name="connsiteX26" fmla="*/ 1127824 w 4572000"/>
              <a:gd name="connsiteY26" fmla="*/ 4950628 h 5143500"/>
              <a:gd name="connsiteX27" fmla="*/ 1128318 w 4572000"/>
              <a:gd name="connsiteY27" fmla="*/ 4950134 h 5143500"/>
              <a:gd name="connsiteX28" fmla="*/ 1130432 w 4572000"/>
              <a:gd name="connsiteY28" fmla="*/ 4950134 h 5143500"/>
              <a:gd name="connsiteX29" fmla="*/ 1136286 w 4572000"/>
              <a:gd name="connsiteY29" fmla="*/ 4944348 h 5143500"/>
              <a:gd name="connsiteX30" fmla="*/ 1136286 w 4572000"/>
              <a:gd name="connsiteY30" fmla="*/ 4811405 h 5143500"/>
              <a:gd name="connsiteX31" fmla="*/ 1130432 w 4572000"/>
              <a:gd name="connsiteY31" fmla="*/ 4805627 h 5143500"/>
              <a:gd name="connsiteX32" fmla="*/ 1128093 w 4572000"/>
              <a:gd name="connsiteY32" fmla="*/ 4805627 h 5143500"/>
              <a:gd name="connsiteX33" fmla="*/ 1127824 w 4572000"/>
              <a:gd name="connsiteY33" fmla="*/ 4805359 h 5143500"/>
              <a:gd name="connsiteX34" fmla="*/ 891921 w 4572000"/>
              <a:gd name="connsiteY34" fmla="*/ 4802455 h 5143500"/>
              <a:gd name="connsiteX35" fmla="*/ 819860 w 4572000"/>
              <a:gd name="connsiteY35" fmla="*/ 4877990 h 5143500"/>
              <a:gd name="connsiteX36" fmla="*/ 893950 w 4572000"/>
              <a:gd name="connsiteY36" fmla="*/ 4953533 h 5143500"/>
              <a:gd name="connsiteX37" fmla="*/ 923594 w 4572000"/>
              <a:gd name="connsiteY37" fmla="*/ 4947899 h 5143500"/>
              <a:gd name="connsiteX38" fmla="*/ 924072 w 4572000"/>
              <a:gd name="connsiteY38" fmla="*/ 4947569 h 5143500"/>
              <a:gd name="connsiteX39" fmla="*/ 924870 w 4572000"/>
              <a:gd name="connsiteY39" fmla="*/ 4947419 h 5143500"/>
              <a:gd name="connsiteX40" fmla="*/ 967554 w 4572000"/>
              <a:gd name="connsiteY40" fmla="*/ 4877877 h 5143500"/>
              <a:gd name="connsiteX41" fmla="*/ 924009 w 4572000"/>
              <a:gd name="connsiteY41" fmla="*/ 4808342 h 5143500"/>
              <a:gd name="connsiteX42" fmla="*/ 922788 w 4572000"/>
              <a:gd name="connsiteY42" fmla="*/ 4808122 h 5143500"/>
              <a:gd name="connsiteX43" fmla="*/ 922738 w 4572000"/>
              <a:gd name="connsiteY43" fmla="*/ 4808088 h 5143500"/>
              <a:gd name="connsiteX44" fmla="*/ 891921 w 4572000"/>
              <a:gd name="connsiteY44" fmla="*/ 4802455 h 5143500"/>
              <a:gd name="connsiteX45" fmla="*/ 725444 w 4572000"/>
              <a:gd name="connsiteY45" fmla="*/ 4802455 h 5143500"/>
              <a:gd name="connsiteX46" fmla="*/ 667046 w 4572000"/>
              <a:gd name="connsiteY46" fmla="*/ 4812907 h 5143500"/>
              <a:gd name="connsiteX47" fmla="*/ 666934 w 4572000"/>
              <a:gd name="connsiteY47" fmla="*/ 4813086 h 5143500"/>
              <a:gd name="connsiteX48" fmla="*/ 666651 w 4572000"/>
              <a:gd name="connsiteY48" fmla="*/ 4813136 h 5143500"/>
              <a:gd name="connsiteX49" fmla="*/ 659335 w 4572000"/>
              <a:gd name="connsiteY49" fmla="*/ 4824699 h 5143500"/>
              <a:gd name="connsiteX50" fmla="*/ 659335 w 4572000"/>
              <a:gd name="connsiteY50" fmla="*/ 4944348 h 5143500"/>
              <a:gd name="connsiteX51" fmla="*/ 659778 w 4572000"/>
              <a:gd name="connsiteY51" fmla="*/ 4944785 h 5143500"/>
              <a:gd name="connsiteX52" fmla="*/ 659778 w 4572000"/>
              <a:gd name="connsiteY52" fmla="*/ 4944812 h 5143500"/>
              <a:gd name="connsiteX53" fmla="*/ 665594 w 4572000"/>
              <a:gd name="connsiteY53" fmla="*/ 4950628 h 5143500"/>
              <a:gd name="connsiteX54" fmla="*/ 691737 w 4572000"/>
              <a:gd name="connsiteY54" fmla="*/ 4950628 h 5143500"/>
              <a:gd name="connsiteX55" fmla="*/ 697553 w 4572000"/>
              <a:gd name="connsiteY55" fmla="*/ 4944812 h 5143500"/>
              <a:gd name="connsiteX56" fmla="*/ 697553 w 4572000"/>
              <a:gd name="connsiteY56" fmla="*/ 4847194 h 5143500"/>
              <a:gd name="connsiteX57" fmla="*/ 704449 w 4572000"/>
              <a:gd name="connsiteY57" fmla="*/ 4839717 h 5143500"/>
              <a:gd name="connsiteX58" fmla="*/ 726010 w 4572000"/>
              <a:gd name="connsiteY58" fmla="*/ 4837419 h 5143500"/>
              <a:gd name="connsiteX59" fmla="*/ 746014 w 4572000"/>
              <a:gd name="connsiteY59" fmla="*/ 4843168 h 5143500"/>
              <a:gd name="connsiteX60" fmla="*/ 754203 w 4572000"/>
              <a:gd name="connsiteY60" fmla="*/ 4862009 h 5143500"/>
              <a:gd name="connsiteX61" fmla="*/ 754203 w 4572000"/>
              <a:gd name="connsiteY61" fmla="*/ 4944812 h 5143500"/>
              <a:gd name="connsiteX62" fmla="*/ 760019 w 4572000"/>
              <a:gd name="connsiteY62" fmla="*/ 4950628 h 5143500"/>
              <a:gd name="connsiteX63" fmla="*/ 786161 w 4572000"/>
              <a:gd name="connsiteY63" fmla="*/ 4950628 h 5143500"/>
              <a:gd name="connsiteX64" fmla="*/ 791977 w 4572000"/>
              <a:gd name="connsiteY64" fmla="*/ 4944812 h 5143500"/>
              <a:gd name="connsiteX65" fmla="*/ 791977 w 4572000"/>
              <a:gd name="connsiteY65" fmla="*/ 4944762 h 5143500"/>
              <a:gd name="connsiteX66" fmla="*/ 792396 w 4572000"/>
              <a:gd name="connsiteY66" fmla="*/ 4944348 h 5143500"/>
              <a:gd name="connsiteX67" fmla="*/ 792396 w 4572000"/>
              <a:gd name="connsiteY67" fmla="*/ 4857065 h 5143500"/>
              <a:gd name="connsiteX68" fmla="*/ 775798 w 4572000"/>
              <a:gd name="connsiteY68" fmla="*/ 4816682 h 5143500"/>
              <a:gd name="connsiteX69" fmla="*/ 775550 w 4572000"/>
              <a:gd name="connsiteY69" fmla="*/ 4816558 h 5143500"/>
              <a:gd name="connsiteX70" fmla="*/ 775487 w 4572000"/>
              <a:gd name="connsiteY70" fmla="*/ 4816471 h 5143500"/>
              <a:gd name="connsiteX71" fmla="*/ 725444 w 4572000"/>
              <a:gd name="connsiteY71" fmla="*/ 4802455 h 5143500"/>
              <a:gd name="connsiteX72" fmla="*/ 559835 w 4572000"/>
              <a:gd name="connsiteY72" fmla="*/ 4802455 h 5143500"/>
              <a:gd name="connsiteX73" fmla="*/ 529663 w 4572000"/>
              <a:gd name="connsiteY73" fmla="*/ 4807762 h 5143500"/>
              <a:gd name="connsiteX74" fmla="*/ 529596 w 4572000"/>
              <a:gd name="connsiteY74" fmla="*/ 4807805 h 5143500"/>
              <a:gd name="connsiteX75" fmla="*/ 528373 w 4572000"/>
              <a:gd name="connsiteY75" fmla="*/ 4808018 h 5143500"/>
              <a:gd name="connsiteX76" fmla="*/ 483587 w 4572000"/>
              <a:gd name="connsiteY76" fmla="*/ 4877877 h 5143500"/>
              <a:gd name="connsiteX77" fmla="*/ 526397 w 4572000"/>
              <a:gd name="connsiteY77" fmla="*/ 4947825 h 5143500"/>
              <a:gd name="connsiteX78" fmla="*/ 527143 w 4572000"/>
              <a:gd name="connsiteY78" fmla="*/ 4947947 h 5143500"/>
              <a:gd name="connsiteX79" fmla="*/ 527701 w 4572000"/>
              <a:gd name="connsiteY79" fmla="*/ 4948307 h 5143500"/>
              <a:gd name="connsiteX80" fmla="*/ 559257 w 4572000"/>
              <a:gd name="connsiteY80" fmla="*/ 4953533 h 5143500"/>
              <a:gd name="connsiteX81" fmla="*/ 617069 w 4572000"/>
              <a:gd name="connsiteY81" fmla="*/ 4941908 h 5143500"/>
              <a:gd name="connsiteX82" fmla="*/ 624338 w 4572000"/>
              <a:gd name="connsiteY82" fmla="*/ 4930284 h 5143500"/>
              <a:gd name="connsiteX83" fmla="*/ 624338 w 4572000"/>
              <a:gd name="connsiteY83" fmla="*/ 4824821 h 5143500"/>
              <a:gd name="connsiteX84" fmla="*/ 617069 w 4572000"/>
              <a:gd name="connsiteY84" fmla="*/ 4813204 h 5143500"/>
              <a:gd name="connsiteX85" fmla="*/ 559835 w 4572000"/>
              <a:gd name="connsiteY85" fmla="*/ 4802455 h 5143500"/>
              <a:gd name="connsiteX86" fmla="*/ 398012 w 4572000"/>
              <a:gd name="connsiteY86" fmla="*/ 4801292 h 5143500"/>
              <a:gd name="connsiteX87" fmla="*/ 396528 w 4572000"/>
              <a:gd name="connsiteY87" fmla="*/ 4801750 h 5143500"/>
              <a:gd name="connsiteX88" fmla="*/ 395863 w 4572000"/>
              <a:gd name="connsiteY88" fmla="*/ 4801582 h 5143500"/>
              <a:gd name="connsiteX89" fmla="*/ 331528 w 4572000"/>
              <a:gd name="connsiteY89" fmla="*/ 4853603 h 5143500"/>
              <a:gd name="connsiteX90" fmla="*/ 425688 w 4572000"/>
              <a:gd name="connsiteY90" fmla="*/ 4933656 h 5143500"/>
              <a:gd name="connsiteX91" fmla="*/ 423937 w 4572000"/>
              <a:gd name="connsiteY91" fmla="*/ 4944348 h 5143500"/>
              <a:gd name="connsiteX92" fmla="*/ 423646 w 4572000"/>
              <a:gd name="connsiteY92" fmla="*/ 4946089 h 5143500"/>
              <a:gd name="connsiteX93" fmla="*/ 428030 w 4572000"/>
              <a:gd name="connsiteY93" fmla="*/ 4950134 h 5143500"/>
              <a:gd name="connsiteX94" fmla="*/ 429441 w 4572000"/>
              <a:gd name="connsiteY94" fmla="*/ 4950134 h 5143500"/>
              <a:gd name="connsiteX95" fmla="*/ 429970 w 4572000"/>
              <a:gd name="connsiteY95" fmla="*/ 4950628 h 5143500"/>
              <a:gd name="connsiteX96" fmla="*/ 456122 w 4572000"/>
              <a:gd name="connsiteY96" fmla="*/ 4950628 h 5143500"/>
              <a:gd name="connsiteX97" fmla="*/ 463669 w 4572000"/>
              <a:gd name="connsiteY97" fmla="*/ 4944812 h 5143500"/>
              <a:gd name="connsiteX98" fmla="*/ 465995 w 4572000"/>
              <a:gd name="connsiteY98" fmla="*/ 4928255 h 5143500"/>
              <a:gd name="connsiteX99" fmla="*/ 372446 w 4572000"/>
              <a:gd name="connsiteY99" fmla="*/ 4850972 h 5143500"/>
              <a:gd name="connsiteX100" fmla="*/ 378875 w 4572000"/>
              <a:gd name="connsiteY100" fmla="*/ 4840371 h 5143500"/>
              <a:gd name="connsiteX101" fmla="*/ 395405 w 4572000"/>
              <a:gd name="connsiteY101" fmla="*/ 4836760 h 5143500"/>
              <a:gd name="connsiteX102" fmla="*/ 438849 w 4572000"/>
              <a:gd name="connsiteY102" fmla="*/ 4849557 h 5143500"/>
              <a:gd name="connsiteX103" fmla="*/ 443233 w 4572000"/>
              <a:gd name="connsiteY103" fmla="*/ 4850714 h 5143500"/>
              <a:gd name="connsiteX104" fmla="*/ 443816 w 4572000"/>
              <a:gd name="connsiteY104" fmla="*/ 4850348 h 5143500"/>
              <a:gd name="connsiteX105" fmla="*/ 445075 w 4572000"/>
              <a:gd name="connsiteY105" fmla="*/ 4850684 h 5143500"/>
              <a:gd name="connsiteX106" fmla="*/ 451468 w 4572000"/>
              <a:gd name="connsiteY106" fmla="*/ 4846616 h 5143500"/>
              <a:gd name="connsiteX107" fmla="*/ 460477 w 4572000"/>
              <a:gd name="connsiteY107" fmla="*/ 4827435 h 5143500"/>
              <a:gd name="connsiteX108" fmla="*/ 461640 w 4572000"/>
              <a:gd name="connsiteY108" fmla="*/ 4822502 h 5143500"/>
              <a:gd name="connsiteX109" fmla="*/ 458151 w 4572000"/>
              <a:gd name="connsiteY109" fmla="*/ 4816686 h 5143500"/>
              <a:gd name="connsiteX110" fmla="*/ 398012 w 4572000"/>
              <a:gd name="connsiteY110" fmla="*/ 4801292 h 5143500"/>
              <a:gd name="connsiteX111" fmla="*/ 1053744 w 4572000"/>
              <a:gd name="connsiteY111" fmla="*/ 4747249 h 5143500"/>
              <a:gd name="connsiteX112" fmla="*/ 994182 w 4572000"/>
              <a:gd name="connsiteY112" fmla="*/ 4808264 h 5143500"/>
              <a:gd name="connsiteX113" fmla="*/ 994182 w 4572000"/>
              <a:gd name="connsiteY113" fmla="*/ 4944812 h 5143500"/>
              <a:gd name="connsiteX114" fmla="*/ 999998 w 4572000"/>
              <a:gd name="connsiteY114" fmla="*/ 4950628 h 5143500"/>
              <a:gd name="connsiteX115" fmla="*/ 1025852 w 4572000"/>
              <a:gd name="connsiteY115" fmla="*/ 4950628 h 5143500"/>
              <a:gd name="connsiteX116" fmla="*/ 1026345 w 4572000"/>
              <a:gd name="connsiteY116" fmla="*/ 4950134 h 5143500"/>
              <a:gd name="connsiteX117" fmla="*/ 1027795 w 4572000"/>
              <a:gd name="connsiteY117" fmla="*/ 4950134 h 5143500"/>
              <a:gd name="connsiteX118" fmla="*/ 1033640 w 4572000"/>
              <a:gd name="connsiteY118" fmla="*/ 4944348 h 5143500"/>
              <a:gd name="connsiteX119" fmla="*/ 1033640 w 4572000"/>
              <a:gd name="connsiteY119" fmla="*/ 4837419 h 5143500"/>
              <a:gd name="connsiteX120" fmla="*/ 1070781 w 4572000"/>
              <a:gd name="connsiteY120" fmla="*/ 4837419 h 5143500"/>
              <a:gd name="connsiteX121" fmla="*/ 1076626 w 4572000"/>
              <a:gd name="connsiteY121" fmla="*/ 4831634 h 5143500"/>
              <a:gd name="connsiteX122" fmla="*/ 1076626 w 4572000"/>
              <a:gd name="connsiteY122" fmla="*/ 4811692 h 5143500"/>
              <a:gd name="connsiteX123" fmla="*/ 1070781 w 4572000"/>
              <a:gd name="connsiteY123" fmla="*/ 4805627 h 5143500"/>
              <a:gd name="connsiteX124" fmla="*/ 1068815 w 4572000"/>
              <a:gd name="connsiteY124" fmla="*/ 4805627 h 5143500"/>
              <a:gd name="connsiteX125" fmla="*/ 1068560 w 4572000"/>
              <a:gd name="connsiteY125" fmla="*/ 4805359 h 5143500"/>
              <a:gd name="connsiteX126" fmla="*/ 1033640 w 4572000"/>
              <a:gd name="connsiteY126" fmla="*/ 4805359 h 5143500"/>
              <a:gd name="connsiteX127" fmla="*/ 1033640 w 4572000"/>
              <a:gd name="connsiteY127" fmla="*/ 4802443 h 5143500"/>
              <a:gd name="connsiteX128" fmla="*/ 1056749 w 4572000"/>
              <a:gd name="connsiteY128" fmla="*/ 4778457 h 5143500"/>
              <a:gd name="connsiteX129" fmla="*/ 1071072 w 4572000"/>
              <a:gd name="connsiteY129" fmla="*/ 4779901 h 5143500"/>
              <a:gd name="connsiteX130" fmla="*/ 1076626 w 4572000"/>
              <a:gd name="connsiteY130" fmla="*/ 4774411 h 5143500"/>
              <a:gd name="connsiteX131" fmla="*/ 1079557 w 4572000"/>
              <a:gd name="connsiteY131" fmla="*/ 4759385 h 5143500"/>
              <a:gd name="connsiteX132" fmla="*/ 1080138 w 4572000"/>
              <a:gd name="connsiteY132" fmla="*/ 4755627 h 5143500"/>
              <a:gd name="connsiteX133" fmla="*/ 1074293 w 4572000"/>
              <a:gd name="connsiteY133" fmla="*/ 4749848 h 5143500"/>
              <a:gd name="connsiteX134" fmla="*/ 1072405 w 4572000"/>
              <a:gd name="connsiteY134" fmla="*/ 4749641 h 5143500"/>
              <a:gd name="connsiteX135" fmla="*/ 1072049 w 4572000"/>
              <a:gd name="connsiteY135" fmla="*/ 4749285 h 5143500"/>
              <a:gd name="connsiteX136" fmla="*/ 1053744 w 4572000"/>
              <a:gd name="connsiteY136" fmla="*/ 4747249 h 5143500"/>
              <a:gd name="connsiteX137" fmla="*/ 1115152 w 4572000"/>
              <a:gd name="connsiteY137" fmla="*/ 4747131 h 5143500"/>
              <a:gd name="connsiteX138" fmla="*/ 1095105 w 4572000"/>
              <a:gd name="connsiteY138" fmla="*/ 4767478 h 5143500"/>
              <a:gd name="connsiteX139" fmla="*/ 1116018 w 4572000"/>
              <a:gd name="connsiteY139" fmla="*/ 4787818 h 5143500"/>
              <a:gd name="connsiteX140" fmla="*/ 1136066 w 4572000"/>
              <a:gd name="connsiteY140" fmla="*/ 4767481 h 5143500"/>
              <a:gd name="connsiteX141" fmla="*/ 1115152 w 4572000"/>
              <a:gd name="connsiteY141" fmla="*/ 4747131 h 5143500"/>
              <a:gd name="connsiteX142" fmla="*/ 0 w 4572000"/>
              <a:gd name="connsiteY142" fmla="*/ 0 h 5143500"/>
              <a:gd name="connsiteX143" fmla="*/ 4572000 w 4572000"/>
              <a:gd name="connsiteY143" fmla="*/ 0 h 5143500"/>
              <a:gd name="connsiteX144" fmla="*/ 4572000 w 4572000"/>
              <a:gd name="connsiteY144" fmla="*/ 5143500 h 5143500"/>
              <a:gd name="connsiteX145" fmla="*/ 0 w 4572000"/>
              <a:gd name="connsiteY145"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4572000" h="5143500">
                <a:moveTo>
                  <a:pt x="351364" y="4913481"/>
                </a:moveTo>
                <a:cubicBezTo>
                  <a:pt x="339457" y="4913486"/>
                  <a:pt x="331613" y="4921037"/>
                  <a:pt x="331614" y="4933530"/>
                </a:cubicBezTo>
                <a:cubicBezTo>
                  <a:pt x="331609" y="4945734"/>
                  <a:pt x="339457" y="4953580"/>
                  <a:pt x="352238" y="4953582"/>
                </a:cubicBezTo>
                <a:cubicBezTo>
                  <a:pt x="364154" y="4953577"/>
                  <a:pt x="371991" y="4945737"/>
                  <a:pt x="371988" y="4933533"/>
                </a:cubicBezTo>
                <a:cubicBezTo>
                  <a:pt x="371996" y="4921039"/>
                  <a:pt x="364154" y="4913482"/>
                  <a:pt x="351364" y="4913481"/>
                </a:cubicBezTo>
                <a:close/>
                <a:moveTo>
                  <a:pt x="892594" y="4837587"/>
                </a:moveTo>
                <a:lnTo>
                  <a:pt x="917847" y="4847631"/>
                </a:lnTo>
                <a:cubicBezTo>
                  <a:pt x="924092" y="4854457"/>
                  <a:pt x="927649" y="4864625"/>
                  <a:pt x="927649" y="4877990"/>
                </a:cubicBezTo>
                <a:cubicBezTo>
                  <a:pt x="927649" y="4891355"/>
                  <a:pt x="924092" y="4901524"/>
                  <a:pt x="918101" y="4908353"/>
                </a:cubicBezTo>
                <a:lnTo>
                  <a:pt x="894867" y="4918277"/>
                </a:lnTo>
                <a:lnTo>
                  <a:pt x="868934" y="4908080"/>
                </a:lnTo>
                <a:cubicBezTo>
                  <a:pt x="862646" y="4901288"/>
                  <a:pt x="859063" y="4891172"/>
                  <a:pt x="859063" y="4877877"/>
                </a:cubicBezTo>
                <a:cubicBezTo>
                  <a:pt x="859063" y="4864582"/>
                  <a:pt x="862646" y="4854468"/>
                  <a:pt x="868679" y="4847677"/>
                </a:cubicBezTo>
                <a:close/>
                <a:moveTo>
                  <a:pt x="559058" y="4837499"/>
                </a:moveTo>
                <a:lnTo>
                  <a:pt x="578337" y="4840021"/>
                </a:lnTo>
                <a:cubicBezTo>
                  <a:pt x="583310" y="4841465"/>
                  <a:pt x="585644" y="4843483"/>
                  <a:pt x="585644" y="4847817"/>
                </a:cubicBezTo>
                <a:lnTo>
                  <a:pt x="585644" y="4907937"/>
                </a:lnTo>
                <a:cubicBezTo>
                  <a:pt x="585644" y="4912270"/>
                  <a:pt x="583310" y="4914296"/>
                  <a:pt x="578337" y="4915741"/>
                </a:cubicBezTo>
                <a:lnTo>
                  <a:pt x="558606" y="4918322"/>
                </a:lnTo>
                <a:lnTo>
                  <a:pt x="534560" y="4909442"/>
                </a:lnTo>
                <a:cubicBezTo>
                  <a:pt x="527878" y="4902976"/>
                  <a:pt x="523520" y="4892806"/>
                  <a:pt x="523520" y="4877990"/>
                </a:cubicBezTo>
                <a:cubicBezTo>
                  <a:pt x="523520" y="4863173"/>
                  <a:pt x="527878" y="4853005"/>
                  <a:pt x="534560" y="4846542"/>
                </a:cubicBezTo>
                <a:close/>
                <a:moveTo>
                  <a:pt x="1101681" y="4805359"/>
                </a:moveTo>
                <a:cubicBezTo>
                  <a:pt x="1098193" y="4805359"/>
                  <a:pt x="1095865" y="4807677"/>
                  <a:pt x="1095865" y="4811167"/>
                </a:cubicBezTo>
                <a:lnTo>
                  <a:pt x="1095865" y="4944812"/>
                </a:lnTo>
                <a:cubicBezTo>
                  <a:pt x="1095865" y="4948301"/>
                  <a:pt x="1098193" y="4950628"/>
                  <a:pt x="1101681" y="4950628"/>
                </a:cubicBezTo>
                <a:lnTo>
                  <a:pt x="1127824" y="4950628"/>
                </a:lnTo>
                <a:lnTo>
                  <a:pt x="1128318" y="4950134"/>
                </a:lnTo>
                <a:lnTo>
                  <a:pt x="1130432" y="4950134"/>
                </a:lnTo>
                <a:cubicBezTo>
                  <a:pt x="1133944" y="4950134"/>
                  <a:pt x="1136286" y="4947819"/>
                  <a:pt x="1136286" y="4944348"/>
                </a:cubicBezTo>
                <a:lnTo>
                  <a:pt x="1136286" y="4811405"/>
                </a:lnTo>
                <a:cubicBezTo>
                  <a:pt x="1136286" y="4807934"/>
                  <a:pt x="1133944" y="4805627"/>
                  <a:pt x="1130432" y="4805627"/>
                </a:cubicBezTo>
                <a:lnTo>
                  <a:pt x="1128093" y="4805627"/>
                </a:lnTo>
                <a:lnTo>
                  <a:pt x="1127824" y="4805359"/>
                </a:lnTo>
                <a:close/>
                <a:moveTo>
                  <a:pt x="891921" y="4802455"/>
                </a:moveTo>
                <a:cubicBezTo>
                  <a:pt x="848338" y="4802455"/>
                  <a:pt x="819860" y="4834118"/>
                  <a:pt x="819860" y="4877990"/>
                </a:cubicBezTo>
                <a:cubicBezTo>
                  <a:pt x="819860" y="4921862"/>
                  <a:pt x="848338" y="4953533"/>
                  <a:pt x="893950" y="4953533"/>
                </a:cubicBezTo>
                <a:cubicBezTo>
                  <a:pt x="904845" y="4953533"/>
                  <a:pt x="914796" y="4951553"/>
                  <a:pt x="923594" y="4947899"/>
                </a:cubicBezTo>
                <a:lnTo>
                  <a:pt x="924072" y="4947569"/>
                </a:lnTo>
                <a:lnTo>
                  <a:pt x="924870" y="4947419"/>
                </a:lnTo>
                <a:cubicBezTo>
                  <a:pt x="951435" y="4936512"/>
                  <a:pt x="967554" y="4910608"/>
                  <a:pt x="967554" y="4877877"/>
                </a:cubicBezTo>
                <a:cubicBezTo>
                  <a:pt x="967554" y="4845146"/>
                  <a:pt x="951435" y="4819246"/>
                  <a:pt x="924009" y="4808342"/>
                </a:cubicBezTo>
                <a:lnTo>
                  <a:pt x="922788" y="4808122"/>
                </a:lnTo>
                <a:lnTo>
                  <a:pt x="922738" y="4808088"/>
                </a:lnTo>
                <a:cubicBezTo>
                  <a:pt x="913655" y="4804434"/>
                  <a:pt x="903323" y="4802455"/>
                  <a:pt x="891921" y="4802455"/>
                </a:cubicBezTo>
                <a:close/>
                <a:moveTo>
                  <a:pt x="725444" y="4802455"/>
                </a:moveTo>
                <a:cubicBezTo>
                  <a:pt x="708302" y="4802455"/>
                  <a:pt x="688256" y="4805359"/>
                  <a:pt x="667046" y="4812907"/>
                </a:cubicBezTo>
                <a:lnTo>
                  <a:pt x="666934" y="4813086"/>
                </a:lnTo>
                <a:lnTo>
                  <a:pt x="666651" y="4813136"/>
                </a:lnTo>
                <a:cubicBezTo>
                  <a:pt x="662557" y="4814581"/>
                  <a:pt x="659335" y="4818052"/>
                  <a:pt x="659335" y="4824699"/>
                </a:cubicBezTo>
                <a:lnTo>
                  <a:pt x="659335" y="4944348"/>
                </a:lnTo>
                <a:lnTo>
                  <a:pt x="659778" y="4944785"/>
                </a:lnTo>
                <a:lnTo>
                  <a:pt x="659778" y="4944812"/>
                </a:lnTo>
                <a:cubicBezTo>
                  <a:pt x="659778" y="4948301"/>
                  <a:pt x="662104" y="4950628"/>
                  <a:pt x="665594" y="4950628"/>
                </a:cubicBezTo>
                <a:lnTo>
                  <a:pt x="691737" y="4950628"/>
                </a:lnTo>
                <a:cubicBezTo>
                  <a:pt x="695226" y="4950628"/>
                  <a:pt x="697553" y="4948301"/>
                  <a:pt x="697553" y="4944812"/>
                </a:cubicBezTo>
                <a:lnTo>
                  <a:pt x="697553" y="4847194"/>
                </a:lnTo>
                <a:lnTo>
                  <a:pt x="704449" y="4839717"/>
                </a:lnTo>
                <a:lnTo>
                  <a:pt x="726010" y="4837419"/>
                </a:lnTo>
                <a:lnTo>
                  <a:pt x="746014" y="4843168"/>
                </a:lnTo>
                <a:lnTo>
                  <a:pt x="754203" y="4862009"/>
                </a:lnTo>
                <a:lnTo>
                  <a:pt x="754203" y="4944812"/>
                </a:lnTo>
                <a:cubicBezTo>
                  <a:pt x="754203" y="4948301"/>
                  <a:pt x="756529" y="4950628"/>
                  <a:pt x="760019" y="4950628"/>
                </a:cubicBezTo>
                <a:lnTo>
                  <a:pt x="786161" y="4950628"/>
                </a:lnTo>
                <a:cubicBezTo>
                  <a:pt x="789651" y="4950628"/>
                  <a:pt x="791977" y="4948301"/>
                  <a:pt x="791977" y="4944812"/>
                </a:cubicBezTo>
                <a:lnTo>
                  <a:pt x="791977" y="4944762"/>
                </a:lnTo>
                <a:lnTo>
                  <a:pt x="792396" y="4944348"/>
                </a:lnTo>
                <a:lnTo>
                  <a:pt x="792396" y="4857065"/>
                </a:lnTo>
                <a:cubicBezTo>
                  <a:pt x="792396" y="4839438"/>
                  <a:pt x="786911" y="4825856"/>
                  <a:pt x="775798" y="4816682"/>
                </a:cubicBezTo>
                <a:lnTo>
                  <a:pt x="775550" y="4816558"/>
                </a:lnTo>
                <a:lnTo>
                  <a:pt x="775487" y="4816471"/>
                </a:lnTo>
                <a:cubicBezTo>
                  <a:pt x="764446" y="4807248"/>
                  <a:pt x="747813" y="4802455"/>
                  <a:pt x="725444" y="4802455"/>
                </a:cubicBezTo>
                <a:close/>
                <a:moveTo>
                  <a:pt x="559835" y="4802455"/>
                </a:moveTo>
                <a:cubicBezTo>
                  <a:pt x="548869" y="4802455"/>
                  <a:pt x="538720" y="4804289"/>
                  <a:pt x="529663" y="4807762"/>
                </a:cubicBezTo>
                <a:lnTo>
                  <a:pt x="529596" y="4807805"/>
                </a:lnTo>
                <a:lnTo>
                  <a:pt x="528373" y="4808018"/>
                </a:lnTo>
                <a:cubicBezTo>
                  <a:pt x="501027" y="4818381"/>
                  <a:pt x="483587" y="4843416"/>
                  <a:pt x="483587" y="4877877"/>
                </a:cubicBezTo>
                <a:cubicBezTo>
                  <a:pt x="483587" y="4912775"/>
                  <a:pt x="498720" y="4937596"/>
                  <a:pt x="526397" y="4947825"/>
                </a:cubicBezTo>
                <a:lnTo>
                  <a:pt x="527143" y="4947947"/>
                </a:lnTo>
                <a:lnTo>
                  <a:pt x="527701" y="4948307"/>
                </a:lnTo>
                <a:cubicBezTo>
                  <a:pt x="536867" y="4951735"/>
                  <a:pt x="547417" y="4953533"/>
                  <a:pt x="559257" y="4953533"/>
                </a:cubicBezTo>
                <a:cubicBezTo>
                  <a:pt x="578429" y="4953533"/>
                  <a:pt x="597023" y="4950331"/>
                  <a:pt x="617069" y="4941908"/>
                </a:cubicBezTo>
                <a:cubicBezTo>
                  <a:pt x="621723" y="4939879"/>
                  <a:pt x="624338" y="4936678"/>
                  <a:pt x="624338" y="4930284"/>
                </a:cubicBezTo>
                <a:lnTo>
                  <a:pt x="624338" y="4824821"/>
                </a:lnTo>
                <a:cubicBezTo>
                  <a:pt x="624338" y="4818138"/>
                  <a:pt x="621723" y="4814946"/>
                  <a:pt x="617069" y="4813204"/>
                </a:cubicBezTo>
                <a:cubicBezTo>
                  <a:pt x="597898" y="4805936"/>
                  <a:pt x="579880" y="4802455"/>
                  <a:pt x="559835" y="4802455"/>
                </a:cubicBezTo>
                <a:close/>
                <a:moveTo>
                  <a:pt x="398012" y="4801292"/>
                </a:moveTo>
                <a:lnTo>
                  <a:pt x="396528" y="4801750"/>
                </a:lnTo>
                <a:lnTo>
                  <a:pt x="395863" y="4801582"/>
                </a:lnTo>
                <a:cubicBezTo>
                  <a:pt x="356679" y="4801582"/>
                  <a:pt x="331528" y="4822385"/>
                  <a:pt x="331528" y="4853603"/>
                </a:cubicBezTo>
                <a:cubicBezTo>
                  <a:pt x="331528" y="4914871"/>
                  <a:pt x="425688" y="4891154"/>
                  <a:pt x="425688" y="4933656"/>
                </a:cubicBezTo>
                <a:cubicBezTo>
                  <a:pt x="425688" y="4937989"/>
                  <a:pt x="425107" y="4940590"/>
                  <a:pt x="423937" y="4944348"/>
                </a:cubicBezTo>
                <a:cubicBezTo>
                  <a:pt x="423646" y="4944931"/>
                  <a:pt x="423646" y="4945505"/>
                  <a:pt x="423646" y="4946089"/>
                </a:cubicBezTo>
                <a:cubicBezTo>
                  <a:pt x="423646" y="4948394"/>
                  <a:pt x="425107" y="4950134"/>
                  <a:pt x="428030" y="4950134"/>
                </a:cubicBezTo>
                <a:lnTo>
                  <a:pt x="429441" y="4950134"/>
                </a:lnTo>
                <a:lnTo>
                  <a:pt x="429970" y="4950628"/>
                </a:lnTo>
                <a:lnTo>
                  <a:pt x="456122" y="4950628"/>
                </a:lnTo>
                <a:cubicBezTo>
                  <a:pt x="460477" y="4950628"/>
                  <a:pt x="462217" y="4949176"/>
                  <a:pt x="463669" y="4944812"/>
                </a:cubicBezTo>
                <a:cubicBezTo>
                  <a:pt x="465419" y="4939879"/>
                  <a:pt x="465995" y="4933196"/>
                  <a:pt x="465995" y="4928255"/>
                </a:cubicBezTo>
                <a:cubicBezTo>
                  <a:pt x="465995" y="4862299"/>
                  <a:pt x="372446" y="4878177"/>
                  <a:pt x="372446" y="4850972"/>
                </a:cubicBezTo>
                <a:cubicBezTo>
                  <a:pt x="372446" y="4846523"/>
                  <a:pt x="374698" y="4842891"/>
                  <a:pt x="378875" y="4840371"/>
                </a:cubicBezTo>
                <a:lnTo>
                  <a:pt x="395405" y="4836760"/>
                </a:lnTo>
                <a:lnTo>
                  <a:pt x="438849" y="4849557"/>
                </a:lnTo>
                <a:cubicBezTo>
                  <a:pt x="440310" y="4850418"/>
                  <a:pt x="441772" y="4850714"/>
                  <a:pt x="443233" y="4850714"/>
                </a:cubicBezTo>
                <a:lnTo>
                  <a:pt x="443816" y="4850348"/>
                </a:lnTo>
                <a:lnTo>
                  <a:pt x="445075" y="4850684"/>
                </a:lnTo>
                <a:cubicBezTo>
                  <a:pt x="447690" y="4850684"/>
                  <a:pt x="450306" y="4849231"/>
                  <a:pt x="451468" y="4846616"/>
                </a:cubicBezTo>
                <a:lnTo>
                  <a:pt x="460477" y="4827435"/>
                </a:lnTo>
                <a:cubicBezTo>
                  <a:pt x="461318" y="4825652"/>
                  <a:pt x="461640" y="4823954"/>
                  <a:pt x="461640" y="4822502"/>
                </a:cubicBezTo>
                <a:cubicBezTo>
                  <a:pt x="461640" y="4820176"/>
                  <a:pt x="460486" y="4817858"/>
                  <a:pt x="458151" y="4816686"/>
                </a:cubicBezTo>
                <a:cubicBezTo>
                  <a:pt x="440142" y="4806226"/>
                  <a:pt x="418636" y="4801292"/>
                  <a:pt x="398012" y="4801292"/>
                </a:cubicBezTo>
                <a:close/>
                <a:moveTo>
                  <a:pt x="1053744" y="4747249"/>
                </a:moveTo>
                <a:cubicBezTo>
                  <a:pt x="1017718" y="4747249"/>
                  <a:pt x="994182" y="4766420"/>
                  <a:pt x="994182" y="4808264"/>
                </a:cubicBezTo>
                <a:lnTo>
                  <a:pt x="994182" y="4944812"/>
                </a:lnTo>
                <a:cubicBezTo>
                  <a:pt x="994182" y="4948301"/>
                  <a:pt x="996508" y="4950628"/>
                  <a:pt x="999998" y="4950628"/>
                </a:cubicBezTo>
                <a:lnTo>
                  <a:pt x="1025852" y="4950628"/>
                </a:lnTo>
                <a:lnTo>
                  <a:pt x="1026345" y="4950134"/>
                </a:lnTo>
                <a:lnTo>
                  <a:pt x="1027795" y="4950134"/>
                </a:lnTo>
                <a:cubicBezTo>
                  <a:pt x="1031307" y="4950134"/>
                  <a:pt x="1033640" y="4947819"/>
                  <a:pt x="1033640" y="4944348"/>
                </a:cubicBezTo>
                <a:lnTo>
                  <a:pt x="1033640" y="4837419"/>
                </a:lnTo>
                <a:lnTo>
                  <a:pt x="1070781" y="4837419"/>
                </a:lnTo>
                <a:cubicBezTo>
                  <a:pt x="1074584" y="4837419"/>
                  <a:pt x="1076626" y="4835105"/>
                  <a:pt x="1076626" y="4831634"/>
                </a:cubicBezTo>
                <a:lnTo>
                  <a:pt x="1076626" y="4811692"/>
                </a:lnTo>
                <a:cubicBezTo>
                  <a:pt x="1076626" y="4807934"/>
                  <a:pt x="1074584" y="4805627"/>
                  <a:pt x="1070781" y="4805627"/>
                </a:cubicBezTo>
                <a:lnTo>
                  <a:pt x="1068815" y="4805627"/>
                </a:lnTo>
                <a:lnTo>
                  <a:pt x="1068560" y="4805359"/>
                </a:lnTo>
                <a:lnTo>
                  <a:pt x="1033640" y="4805359"/>
                </a:lnTo>
                <a:lnTo>
                  <a:pt x="1033640" y="4802443"/>
                </a:lnTo>
                <a:cubicBezTo>
                  <a:pt x="1033640" y="4786548"/>
                  <a:pt x="1040664" y="4778457"/>
                  <a:pt x="1056749" y="4778457"/>
                </a:cubicBezTo>
                <a:cubicBezTo>
                  <a:pt x="1062594" y="4778457"/>
                  <a:pt x="1068893" y="4779901"/>
                  <a:pt x="1071072" y="4779901"/>
                </a:cubicBezTo>
                <a:cubicBezTo>
                  <a:pt x="1074584" y="4779901"/>
                  <a:pt x="1076046" y="4777882"/>
                  <a:pt x="1076626" y="4774411"/>
                </a:cubicBezTo>
                <a:lnTo>
                  <a:pt x="1079557" y="4759385"/>
                </a:lnTo>
                <a:cubicBezTo>
                  <a:pt x="1079814" y="4758050"/>
                  <a:pt x="1080138" y="4756876"/>
                  <a:pt x="1080138" y="4755627"/>
                </a:cubicBezTo>
                <a:cubicBezTo>
                  <a:pt x="1080138" y="4752417"/>
                  <a:pt x="1078387" y="4750711"/>
                  <a:pt x="1074293" y="4749848"/>
                </a:cubicBezTo>
                <a:lnTo>
                  <a:pt x="1072405" y="4749641"/>
                </a:lnTo>
                <a:lnTo>
                  <a:pt x="1072049" y="4749285"/>
                </a:lnTo>
                <a:cubicBezTo>
                  <a:pt x="1066233" y="4747834"/>
                  <a:pt x="1059942" y="4747249"/>
                  <a:pt x="1053744" y="4747249"/>
                </a:cubicBezTo>
                <a:close/>
                <a:moveTo>
                  <a:pt x="1115152" y="4747131"/>
                </a:moveTo>
                <a:cubicBezTo>
                  <a:pt x="1102948" y="4747139"/>
                  <a:pt x="1095102" y="4754688"/>
                  <a:pt x="1095105" y="4767478"/>
                </a:cubicBezTo>
                <a:cubicBezTo>
                  <a:pt x="1095102" y="4779971"/>
                  <a:pt x="1102948" y="4787811"/>
                  <a:pt x="1116018" y="4787818"/>
                </a:cubicBezTo>
                <a:cubicBezTo>
                  <a:pt x="1127933" y="4787817"/>
                  <a:pt x="1136071" y="4779974"/>
                  <a:pt x="1136066" y="4767481"/>
                </a:cubicBezTo>
                <a:cubicBezTo>
                  <a:pt x="1136071" y="4754690"/>
                  <a:pt x="1127933" y="4747137"/>
                  <a:pt x="1115152" y="4747131"/>
                </a:cubicBezTo>
                <a:close/>
                <a:moveTo>
                  <a:pt x="0" y="0"/>
                </a:moveTo>
                <a:lnTo>
                  <a:pt x="4572000" y="0"/>
                </a:lnTo>
                <a:lnTo>
                  <a:pt x="4572000" y="5143500"/>
                </a:lnTo>
                <a:lnTo>
                  <a:pt x="0" y="5143500"/>
                </a:lnTo>
                <a:close/>
              </a:path>
            </a:pathLst>
          </a:custGeom>
        </p:spPr>
        <p:txBody>
          <a:bodyPr wrap="square">
            <a:noAutofit/>
          </a:bodyPr>
          <a:lstStyle>
            <a:lvl1pPr>
              <a:defRPr>
                <a:noFill/>
              </a:defRPr>
            </a:lvl1pPr>
          </a:lstStyle>
          <a:p>
            <a:r>
              <a:rPr lang="fr-FR"/>
              <a:t>Cliquez sur l'icône pour ajouter une image</a:t>
            </a:r>
          </a:p>
        </p:txBody>
      </p:sp>
      <p:sp>
        <p:nvSpPr>
          <p:cNvPr id="12" name="Espace réservé du graphique SmartArt 11">
            <a:extLst>
              <a:ext uri="{FF2B5EF4-FFF2-40B4-BE49-F238E27FC236}">
                <a16:creationId xmlns:a16="http://schemas.microsoft.com/office/drawing/2014/main" id="{0F580B26-21D6-4630-AE3D-FB359C1C883E}"/>
              </a:ext>
            </a:extLst>
          </p:cNvPr>
          <p:cNvSpPr>
            <a:spLocks noGrp="1" noChangeAspect="1"/>
          </p:cNvSpPr>
          <p:nvPr>
            <p:ph type="dgm" sz="quarter" idx="14"/>
          </p:nvPr>
        </p:nvSpPr>
        <p:spPr>
          <a:xfrm>
            <a:off x="9216309" y="1901915"/>
            <a:ext cx="96687" cy="96000"/>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accent2"/>
          </a:solidFill>
          <a:ln w="22225">
            <a:noFill/>
          </a:ln>
        </p:spPr>
        <p:txBody>
          <a:bodyPr wrap="square">
            <a:noAutofit/>
          </a:bodyPr>
          <a:lstStyle>
            <a:lvl1pPr>
              <a:defRPr>
                <a:noFill/>
              </a:defRPr>
            </a:lvl1pPr>
          </a:lstStyle>
          <a:p>
            <a:r>
              <a:rPr lang="fr-FR"/>
              <a:t>Cliquez sur l'icône pour ajouter un graphique SmartArt</a:t>
            </a:r>
          </a:p>
        </p:txBody>
      </p:sp>
      <p:sp>
        <p:nvSpPr>
          <p:cNvPr id="17" name="Espace réservé du graphique SmartArt 11">
            <a:extLst>
              <a:ext uri="{FF2B5EF4-FFF2-40B4-BE49-F238E27FC236}">
                <a16:creationId xmlns:a16="http://schemas.microsoft.com/office/drawing/2014/main" id="{16B17374-481A-4CE6-8974-CA84865A03CA}"/>
              </a:ext>
            </a:extLst>
          </p:cNvPr>
          <p:cNvSpPr>
            <a:spLocks noGrp="1" noChangeAspect="1"/>
          </p:cNvSpPr>
          <p:nvPr>
            <p:ph type="dgm" sz="quarter" idx="19"/>
          </p:nvPr>
        </p:nvSpPr>
        <p:spPr>
          <a:xfrm>
            <a:off x="9216309" y="4860087"/>
            <a:ext cx="96687" cy="96000"/>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accent2"/>
          </a:solidFill>
          <a:ln w="22225">
            <a:noFill/>
          </a:ln>
        </p:spPr>
        <p:txBody>
          <a:bodyPr wrap="square">
            <a:noAutofit/>
          </a:bodyPr>
          <a:lstStyle>
            <a:lvl1pPr>
              <a:defRPr>
                <a:noFill/>
              </a:defRPr>
            </a:lvl1pPr>
          </a:lstStyle>
          <a:p>
            <a:r>
              <a:rPr lang="fr-FR"/>
              <a:t>Cliquez sur l'icône pour ajouter un graphique SmartArt</a:t>
            </a:r>
          </a:p>
        </p:txBody>
      </p:sp>
      <p:sp>
        <p:nvSpPr>
          <p:cNvPr id="7" name="Espace réservé du pied de page 6">
            <a:extLst>
              <a:ext uri="{FF2B5EF4-FFF2-40B4-BE49-F238E27FC236}">
                <a16:creationId xmlns:a16="http://schemas.microsoft.com/office/drawing/2014/main" id="{1748CB09-B51F-4AC1-A908-AF052BFFAB5C}"/>
              </a:ext>
            </a:extLst>
          </p:cNvPr>
          <p:cNvSpPr>
            <a:spLocks noGrp="1"/>
          </p:cNvSpPr>
          <p:nvPr>
            <p:ph type="ftr" sz="quarter" idx="24"/>
          </p:nvPr>
        </p:nvSpPr>
        <p:spPr/>
        <p:txBody>
          <a:bodyPr/>
          <a:lstStyle>
            <a:lvl1pPr>
              <a:defRPr>
                <a:solidFill>
                  <a:schemeClr val="accent1"/>
                </a:solidFill>
              </a:defRPr>
            </a:lvl1pPr>
          </a:lstStyle>
          <a:p>
            <a:r>
              <a:rPr lang="fr-FR"/>
              <a:t>internal use</a:t>
            </a:r>
          </a:p>
        </p:txBody>
      </p:sp>
      <p:sp>
        <p:nvSpPr>
          <p:cNvPr id="8" name="Espace réservé du numéro de diapositive 7">
            <a:extLst>
              <a:ext uri="{FF2B5EF4-FFF2-40B4-BE49-F238E27FC236}">
                <a16:creationId xmlns:a16="http://schemas.microsoft.com/office/drawing/2014/main" id="{C28E44FC-CC99-479F-B667-CC0B04AA1BEB}"/>
              </a:ext>
            </a:extLst>
          </p:cNvPr>
          <p:cNvSpPr>
            <a:spLocks noGrp="1"/>
          </p:cNvSpPr>
          <p:nvPr>
            <p:ph type="sldNum" sz="quarter" idx="25"/>
          </p:nvPr>
        </p:nvSpPr>
        <p:spPr/>
        <p:txBody>
          <a:bodyPr/>
          <a:lstStyle/>
          <a:p>
            <a:fld id="{6B54B0F7-55DD-40D6-B7F4-70B586885C0B}" type="slidenum">
              <a:rPr lang="fr-FR" smtClean="0"/>
              <a:pPr/>
              <a:t>‹#›</a:t>
            </a:fld>
            <a:endParaRPr lang="fr-FR"/>
          </a:p>
        </p:txBody>
      </p:sp>
      <p:sp>
        <p:nvSpPr>
          <p:cNvPr id="24" name="Espace réservé du texte 5">
            <a:extLst>
              <a:ext uri="{FF2B5EF4-FFF2-40B4-BE49-F238E27FC236}">
                <a16:creationId xmlns:a16="http://schemas.microsoft.com/office/drawing/2014/main" id="{013E5883-7FD1-4C44-9ADB-EE49A0891466}"/>
              </a:ext>
            </a:extLst>
          </p:cNvPr>
          <p:cNvSpPr>
            <a:spLocks noGrp="1"/>
          </p:cNvSpPr>
          <p:nvPr>
            <p:ph type="body" sz="quarter" idx="26"/>
          </p:nvPr>
        </p:nvSpPr>
        <p:spPr>
          <a:xfrm>
            <a:off x="7206602" y="2500883"/>
            <a:ext cx="4103397" cy="973837"/>
          </a:xfrm>
        </p:spPr>
        <p:txBody>
          <a:bodyPr anchor="b">
            <a:noAutofit/>
          </a:bodyPr>
          <a:lstStyle>
            <a:lvl1pPr algn="ctr">
              <a:lnSpc>
                <a:spcPct val="96000"/>
              </a:lnSpc>
              <a:spcAft>
                <a:spcPts val="1333"/>
              </a:spcAft>
              <a:defRPr lang="fr-FR" sz="3200"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71391" indent="0" algn="ctr">
              <a:lnSpc>
                <a:spcPct val="100000"/>
              </a:lnSpc>
              <a:buFont typeface="Arial" panose="020B0604020202020204" pitchFamily="34" charset="0"/>
              <a:buNone/>
              <a:defRPr sz="2667" b="0" i="1">
                <a:solidFill>
                  <a:schemeClr val="accent2"/>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fr-FR"/>
              <a:t>Cliquez pour modifier les styles du texte du masque</a:t>
            </a:r>
          </a:p>
        </p:txBody>
      </p:sp>
      <p:sp>
        <p:nvSpPr>
          <p:cNvPr id="25" name="Espace réservé du texte 5">
            <a:extLst>
              <a:ext uri="{FF2B5EF4-FFF2-40B4-BE49-F238E27FC236}">
                <a16:creationId xmlns:a16="http://schemas.microsoft.com/office/drawing/2014/main" id="{EF5BFE2C-3893-4574-8E43-0A0678870930}"/>
              </a:ext>
            </a:extLst>
          </p:cNvPr>
          <p:cNvSpPr>
            <a:spLocks noGrp="1"/>
          </p:cNvSpPr>
          <p:nvPr>
            <p:ph type="body" sz="quarter" idx="27"/>
          </p:nvPr>
        </p:nvSpPr>
        <p:spPr>
          <a:xfrm>
            <a:off x="7206602" y="3490415"/>
            <a:ext cx="4103397" cy="537959"/>
          </a:xfrm>
        </p:spPr>
        <p:txBody>
          <a:bodyPr anchor="t">
            <a:noAutofit/>
          </a:bodyPr>
          <a:lstStyle>
            <a:lvl1pPr algn="ctr">
              <a:lnSpc>
                <a:spcPct val="96000"/>
              </a:lnSpc>
              <a:spcAft>
                <a:spcPts val="1333"/>
              </a:spcAft>
              <a:defRPr lang="en-US" sz="3333" b="0" i="1" kern="1200" dirty="0">
                <a:solidFill>
                  <a:schemeClr val="accent2"/>
                </a:solidFill>
                <a:latin typeface="Georgia" panose="02040502050405020303" pitchFamily="18" charset="0"/>
                <a:ea typeface="Verdana" panose="020B0604030504040204" pitchFamily="34" charset="0"/>
                <a:cs typeface="Verdana" panose="020B0604030504040204" pitchFamily="34" charset="0"/>
              </a:defRPr>
            </a:lvl1pPr>
            <a:lvl2pPr marL="371391" indent="0" algn="ctr">
              <a:lnSpc>
                <a:spcPct val="100000"/>
              </a:lnSpc>
              <a:buFont typeface="Arial" panose="020B0604020202020204" pitchFamily="34" charset="0"/>
              <a:buNone/>
              <a:defRPr sz="3333" b="0" i="1">
                <a:solidFill>
                  <a:schemeClr val="accent2"/>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fr-FR"/>
              <a:t>Cliquez pour modifier les styles du texte du masque</a:t>
            </a:r>
          </a:p>
        </p:txBody>
      </p:sp>
      <p:sp>
        <p:nvSpPr>
          <p:cNvPr id="26" name="Espace réservé du texte 5">
            <a:extLst>
              <a:ext uri="{FF2B5EF4-FFF2-40B4-BE49-F238E27FC236}">
                <a16:creationId xmlns:a16="http://schemas.microsoft.com/office/drawing/2014/main" id="{E331AD24-1AAB-440A-917D-3BB2B9658DC1}"/>
              </a:ext>
            </a:extLst>
          </p:cNvPr>
          <p:cNvSpPr>
            <a:spLocks noGrp="1"/>
          </p:cNvSpPr>
          <p:nvPr>
            <p:ph type="body" sz="quarter" idx="23"/>
          </p:nvPr>
        </p:nvSpPr>
        <p:spPr>
          <a:xfrm>
            <a:off x="7206602" y="4113499"/>
            <a:ext cx="4103397" cy="331244"/>
          </a:xfrm>
        </p:spPr>
        <p:txBody>
          <a:bodyPr anchor="t">
            <a:noAutofit/>
          </a:bodyPr>
          <a:lstStyle>
            <a:lvl1pPr algn="ctr">
              <a:lnSpc>
                <a:spcPct val="96000"/>
              </a:lnSpc>
              <a:spcAft>
                <a:spcPts val="1333"/>
              </a:spcAft>
              <a:defRPr lang="en-US" sz="1600" b="0" i="0" kern="1200" dirty="0">
                <a:solidFill>
                  <a:schemeClr val="tx1"/>
                </a:solidFill>
                <a:latin typeface="+mj-lt"/>
                <a:ea typeface="Verdana" panose="020B0604030504040204" pitchFamily="34" charset="0"/>
                <a:cs typeface="Verdana" panose="020B0604030504040204" pitchFamily="34" charset="0"/>
              </a:defRPr>
            </a:lvl1pPr>
            <a:lvl2pPr marL="371391" indent="0" algn="l">
              <a:lnSpc>
                <a:spcPct val="100000"/>
              </a:lnSpc>
              <a:buFont typeface="Arial" panose="020B0604020202020204" pitchFamily="34" charset="0"/>
              <a:buNone/>
              <a:defRPr lang="en-US" sz="1600" b="0" i="0" kern="120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fr-FR"/>
              <a:t>Cliquez pour modifier les styles du texte du masque</a:t>
            </a:r>
          </a:p>
        </p:txBody>
      </p:sp>
    </p:spTree>
    <p:extLst>
      <p:ext uri="{BB962C8B-B14F-4D97-AF65-F5344CB8AC3E}">
        <p14:creationId xmlns:p14="http://schemas.microsoft.com/office/powerpoint/2010/main" val="1962808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re et contenu">
    <p:bg>
      <p:bgPr>
        <a:solidFill>
          <a:srgbClr val="F5F3F8"/>
        </a:solidFill>
        <a:effectLst/>
      </p:bgPr>
    </p:bg>
    <p:spTree>
      <p:nvGrpSpPr>
        <p:cNvPr id="1" name=""/>
        <p:cNvGrpSpPr/>
        <p:nvPr/>
      </p:nvGrpSpPr>
      <p:grpSpPr>
        <a:xfrm>
          <a:off x="0" y="0"/>
          <a:ext cx="0" cy="0"/>
          <a:chOff x="0" y="0"/>
          <a:chExt cx="0" cy="0"/>
        </a:xfrm>
      </p:grpSpPr>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7" name="Espace réservé du texte 5">
            <a:extLst>
              <a:ext uri="{FF2B5EF4-FFF2-40B4-BE49-F238E27FC236}">
                <a16:creationId xmlns:a16="http://schemas.microsoft.com/office/drawing/2014/main" id="{3FC96125-BC0F-469E-BA75-F4F2916D5028}"/>
              </a:ext>
            </a:extLst>
          </p:cNvPr>
          <p:cNvSpPr>
            <a:spLocks noGrp="1"/>
          </p:cNvSpPr>
          <p:nvPr>
            <p:ph type="body" sz="quarter" idx="18"/>
          </p:nvPr>
        </p:nvSpPr>
        <p:spPr>
          <a:xfrm>
            <a:off x="444973" y="425183"/>
            <a:ext cx="11304000"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fr-FR" noProof="0"/>
              <a:t>Cliquez pour modifier les styles du texte du masque</a:t>
            </a:r>
          </a:p>
        </p:txBody>
      </p:sp>
      <p:sp>
        <p:nvSpPr>
          <p:cNvPr id="3" name="Text Placeholder 2">
            <a:extLst>
              <a:ext uri="{FF2B5EF4-FFF2-40B4-BE49-F238E27FC236}">
                <a16:creationId xmlns:a16="http://schemas.microsoft.com/office/drawing/2014/main" id="{D0E56171-4788-4B4A-B8DB-98CB348C66F3}"/>
              </a:ext>
            </a:extLst>
          </p:cNvPr>
          <p:cNvSpPr>
            <a:spLocks noGrp="1"/>
          </p:cNvSpPr>
          <p:nvPr>
            <p:ph type="body" sz="quarter" idx="21"/>
          </p:nvPr>
        </p:nvSpPr>
        <p:spPr>
          <a:xfrm>
            <a:off x="442033" y="1943799"/>
            <a:ext cx="11304000" cy="429522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3" name="Espace réservé du texte 4">
            <a:extLst>
              <a:ext uri="{FF2B5EF4-FFF2-40B4-BE49-F238E27FC236}">
                <a16:creationId xmlns:a16="http://schemas.microsoft.com/office/drawing/2014/main" id="{E214CB94-27AF-41B7-A363-829DCFEBE7A6}"/>
              </a:ext>
            </a:extLst>
          </p:cNvPr>
          <p:cNvSpPr>
            <a:spLocks noGrp="1"/>
          </p:cNvSpPr>
          <p:nvPr>
            <p:ph type="body" sz="quarter" idx="22"/>
          </p:nvPr>
        </p:nvSpPr>
        <p:spPr>
          <a:xfrm>
            <a:off x="444973" y="1577578"/>
            <a:ext cx="11304000" cy="246221"/>
          </a:xfrm>
        </p:spPr>
        <p:txBody>
          <a:bodyPr wrap="square">
            <a:spAutoFit/>
          </a:bodyPr>
          <a:lstStyle>
            <a:lvl1pPr>
              <a:lnSpc>
                <a:spcPct val="100000"/>
              </a:lnSpc>
              <a:spcAft>
                <a:spcPts val="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fr-FR" noProof="0"/>
              <a:t>Cliquez pour modifier les styles du texte du masque</a:t>
            </a:r>
          </a:p>
        </p:txBody>
      </p:sp>
      <p:sp>
        <p:nvSpPr>
          <p:cNvPr id="2" name="Title 1">
            <a:extLst>
              <a:ext uri="{FF2B5EF4-FFF2-40B4-BE49-F238E27FC236}">
                <a16:creationId xmlns:a16="http://schemas.microsoft.com/office/drawing/2014/main" id="{397577A6-F24A-4B6D-B7E1-FB31180BD644}"/>
              </a:ext>
            </a:extLst>
          </p:cNvPr>
          <p:cNvSpPr>
            <a:spLocks noGrp="1"/>
          </p:cNvSpPr>
          <p:nvPr>
            <p:ph type="title"/>
          </p:nvPr>
        </p:nvSpPr>
        <p:spPr/>
        <p:txBody>
          <a:bodyPr/>
          <a:lstStyle/>
          <a:p>
            <a:r>
              <a:rPr lang="fr-FR"/>
              <a:t>Modifiez le style du titre</a:t>
            </a:r>
            <a:endParaRPr lang="en-US"/>
          </a:p>
        </p:txBody>
      </p:sp>
    </p:spTree>
    <p:extLst>
      <p:ext uri="{BB962C8B-B14F-4D97-AF65-F5344CB8AC3E}">
        <p14:creationId xmlns:p14="http://schemas.microsoft.com/office/powerpoint/2010/main" val="1619621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Title and Content with Image (Small)">
    <p:spTree>
      <p:nvGrpSpPr>
        <p:cNvPr id="1" name=""/>
        <p:cNvGrpSpPr/>
        <p:nvPr/>
      </p:nvGrpSpPr>
      <p:grpSpPr>
        <a:xfrm>
          <a:off x="0" y="0"/>
          <a:ext cx="0" cy="0"/>
          <a:chOff x="0" y="0"/>
          <a:chExt cx="0" cy="0"/>
        </a:xfrm>
      </p:grpSpPr>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8" name="Espace réservé pour une image  3">
            <a:extLst>
              <a:ext uri="{FF2B5EF4-FFF2-40B4-BE49-F238E27FC236}">
                <a16:creationId xmlns:a16="http://schemas.microsoft.com/office/drawing/2014/main" id="{CEC2E05F-5F9D-41D9-A40F-97C2869C7DDA}"/>
              </a:ext>
            </a:extLst>
          </p:cNvPr>
          <p:cNvSpPr>
            <a:spLocks noGrp="1"/>
          </p:cNvSpPr>
          <p:nvPr>
            <p:ph type="pic" sz="quarter" idx="23"/>
          </p:nvPr>
        </p:nvSpPr>
        <p:spPr>
          <a:xfrm>
            <a:off x="8462400" y="0"/>
            <a:ext cx="3729600" cy="6858000"/>
          </a:xfrm>
        </p:spPr>
        <p:txBody>
          <a:bodyPr>
            <a:noAutofit/>
          </a:bodyPr>
          <a:lstStyle>
            <a:lvl1pPr>
              <a:defRPr>
                <a:noFill/>
              </a:defRPr>
            </a:lvl1pPr>
          </a:lstStyle>
          <a:p>
            <a:r>
              <a:rPr lang="fr-FR" noProof="0"/>
              <a:t>Cliquez sur l'icône pour ajouter une image</a:t>
            </a:r>
            <a:endParaRPr lang="en-US" noProof="0"/>
          </a:p>
        </p:txBody>
      </p:sp>
      <p:sp>
        <p:nvSpPr>
          <p:cNvPr id="14" name="Espace réservé du texte 5">
            <a:extLst>
              <a:ext uri="{FF2B5EF4-FFF2-40B4-BE49-F238E27FC236}">
                <a16:creationId xmlns:a16="http://schemas.microsoft.com/office/drawing/2014/main" id="{39F8F8F8-B2E7-4739-8BFF-FA42634CE5EB}"/>
              </a:ext>
            </a:extLst>
          </p:cNvPr>
          <p:cNvSpPr>
            <a:spLocks noGrp="1"/>
          </p:cNvSpPr>
          <p:nvPr>
            <p:ph type="body" sz="quarter" idx="18"/>
          </p:nvPr>
        </p:nvSpPr>
        <p:spPr>
          <a:xfrm>
            <a:off x="444973" y="425183"/>
            <a:ext cx="7651200"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fr-FR" noProof="0"/>
              <a:t>Cliquez pour modifier les styles du texte du masque</a:t>
            </a:r>
          </a:p>
        </p:txBody>
      </p:sp>
      <p:sp>
        <p:nvSpPr>
          <p:cNvPr id="15" name="Espace réservé du texte 4">
            <a:extLst>
              <a:ext uri="{FF2B5EF4-FFF2-40B4-BE49-F238E27FC236}">
                <a16:creationId xmlns:a16="http://schemas.microsoft.com/office/drawing/2014/main" id="{E0A2CB60-A40E-44FE-B4B7-57EBEFEC0DF9}"/>
              </a:ext>
            </a:extLst>
          </p:cNvPr>
          <p:cNvSpPr>
            <a:spLocks noGrp="1"/>
          </p:cNvSpPr>
          <p:nvPr>
            <p:ph type="body" sz="quarter" idx="22"/>
          </p:nvPr>
        </p:nvSpPr>
        <p:spPr>
          <a:xfrm>
            <a:off x="444973" y="1577578"/>
            <a:ext cx="7647827" cy="246221"/>
          </a:xfrm>
        </p:spPr>
        <p:txBody>
          <a:bodyPr wrap="square">
            <a:spAutoFit/>
          </a:bodyPr>
          <a:lstStyle>
            <a:lvl1pPr>
              <a:lnSpc>
                <a:spcPct val="100000"/>
              </a:lnSpc>
              <a:spcAft>
                <a:spcPts val="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fr-FR" noProof="0"/>
              <a:t>Cliquez pour modifier les styles du texte du masque</a:t>
            </a:r>
          </a:p>
        </p:txBody>
      </p:sp>
      <p:sp>
        <p:nvSpPr>
          <p:cNvPr id="16" name="Text Placeholder 2">
            <a:extLst>
              <a:ext uri="{FF2B5EF4-FFF2-40B4-BE49-F238E27FC236}">
                <a16:creationId xmlns:a16="http://schemas.microsoft.com/office/drawing/2014/main" id="{F614E260-5FC8-4D02-8571-9C1540BB2B30}"/>
              </a:ext>
            </a:extLst>
          </p:cNvPr>
          <p:cNvSpPr>
            <a:spLocks noGrp="1"/>
          </p:cNvSpPr>
          <p:nvPr>
            <p:ph type="body" sz="quarter" idx="21"/>
          </p:nvPr>
        </p:nvSpPr>
        <p:spPr>
          <a:xfrm>
            <a:off x="442033" y="1943799"/>
            <a:ext cx="7647827" cy="429522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2" name="Title 1">
            <a:extLst>
              <a:ext uri="{FF2B5EF4-FFF2-40B4-BE49-F238E27FC236}">
                <a16:creationId xmlns:a16="http://schemas.microsoft.com/office/drawing/2014/main" id="{380792EA-2F40-4220-B1A0-E938F3FB871F}"/>
              </a:ext>
            </a:extLst>
          </p:cNvPr>
          <p:cNvSpPr>
            <a:spLocks noGrp="1"/>
          </p:cNvSpPr>
          <p:nvPr>
            <p:ph type="title"/>
          </p:nvPr>
        </p:nvSpPr>
        <p:spPr>
          <a:xfrm>
            <a:off x="441600" y="710401"/>
            <a:ext cx="7647827" cy="748247"/>
          </a:xfrm>
        </p:spPr>
        <p:txBody>
          <a:bodyPr/>
          <a:lstStyle/>
          <a:p>
            <a:r>
              <a:rPr lang="fr-FR"/>
              <a:t>Modifiez le style du titre</a:t>
            </a:r>
            <a:endParaRPr lang="en-US"/>
          </a:p>
        </p:txBody>
      </p:sp>
    </p:spTree>
    <p:extLst>
      <p:ext uri="{BB962C8B-B14F-4D97-AF65-F5344CB8AC3E}">
        <p14:creationId xmlns:p14="http://schemas.microsoft.com/office/powerpoint/2010/main" val="2394353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Title and Content with Image (Large)">
    <p:spTree>
      <p:nvGrpSpPr>
        <p:cNvPr id="1" name=""/>
        <p:cNvGrpSpPr/>
        <p:nvPr/>
      </p:nvGrpSpPr>
      <p:grpSpPr>
        <a:xfrm>
          <a:off x="0" y="0"/>
          <a:ext cx="0" cy="0"/>
          <a:chOff x="0" y="0"/>
          <a:chExt cx="0" cy="0"/>
        </a:xfrm>
      </p:grpSpPr>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9" name="Espace réservé pour une image  3">
            <a:extLst>
              <a:ext uri="{FF2B5EF4-FFF2-40B4-BE49-F238E27FC236}">
                <a16:creationId xmlns:a16="http://schemas.microsoft.com/office/drawing/2014/main" id="{7E64057C-5A6F-41C9-B888-6149A71BAD6F}"/>
              </a:ext>
            </a:extLst>
          </p:cNvPr>
          <p:cNvSpPr>
            <a:spLocks noGrp="1"/>
          </p:cNvSpPr>
          <p:nvPr>
            <p:ph type="pic" sz="quarter" idx="24"/>
          </p:nvPr>
        </p:nvSpPr>
        <p:spPr>
          <a:xfrm>
            <a:off x="6096000" y="0"/>
            <a:ext cx="6096000" cy="6858000"/>
          </a:xfrm>
        </p:spPr>
        <p:txBody>
          <a:bodyPr>
            <a:noAutofit/>
          </a:bodyPr>
          <a:lstStyle>
            <a:lvl1pPr>
              <a:defRPr>
                <a:noFill/>
              </a:defRPr>
            </a:lvl1pPr>
          </a:lstStyle>
          <a:p>
            <a:r>
              <a:rPr lang="fr-FR" noProof="0"/>
              <a:t>Cliquez sur l'icône pour ajouter une image</a:t>
            </a:r>
            <a:endParaRPr lang="en-US" noProof="0"/>
          </a:p>
        </p:txBody>
      </p:sp>
      <p:sp>
        <p:nvSpPr>
          <p:cNvPr id="14" name="Espace réservé du texte 5">
            <a:extLst>
              <a:ext uri="{FF2B5EF4-FFF2-40B4-BE49-F238E27FC236}">
                <a16:creationId xmlns:a16="http://schemas.microsoft.com/office/drawing/2014/main" id="{D67FA919-D04A-4310-ADDF-1120333F61D8}"/>
              </a:ext>
            </a:extLst>
          </p:cNvPr>
          <p:cNvSpPr>
            <a:spLocks noGrp="1"/>
          </p:cNvSpPr>
          <p:nvPr>
            <p:ph type="body" sz="quarter" idx="18"/>
          </p:nvPr>
        </p:nvSpPr>
        <p:spPr>
          <a:xfrm>
            <a:off x="444973" y="425183"/>
            <a:ext cx="5373371"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fr-FR" noProof="0"/>
              <a:t>Cliquez pour modifier les styles du texte du masque</a:t>
            </a:r>
          </a:p>
        </p:txBody>
      </p:sp>
      <p:sp>
        <p:nvSpPr>
          <p:cNvPr id="15" name="Espace réservé du texte 4">
            <a:extLst>
              <a:ext uri="{FF2B5EF4-FFF2-40B4-BE49-F238E27FC236}">
                <a16:creationId xmlns:a16="http://schemas.microsoft.com/office/drawing/2014/main" id="{929FD931-0FD5-4A54-8BB1-79F5E8669C51}"/>
              </a:ext>
            </a:extLst>
          </p:cNvPr>
          <p:cNvSpPr>
            <a:spLocks noGrp="1"/>
          </p:cNvSpPr>
          <p:nvPr>
            <p:ph type="body" sz="quarter" idx="22"/>
          </p:nvPr>
        </p:nvSpPr>
        <p:spPr>
          <a:xfrm>
            <a:off x="444974" y="1577578"/>
            <a:ext cx="5371001" cy="246221"/>
          </a:xfrm>
        </p:spPr>
        <p:txBody>
          <a:bodyPr wrap="square">
            <a:spAutoFit/>
          </a:bodyPr>
          <a:lstStyle>
            <a:lvl1pPr>
              <a:lnSpc>
                <a:spcPct val="100000"/>
              </a:lnSpc>
              <a:spcAft>
                <a:spcPts val="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fr-FR" noProof="0"/>
              <a:t>Cliquez pour modifier les styles du texte du masque</a:t>
            </a:r>
          </a:p>
        </p:txBody>
      </p:sp>
      <p:sp>
        <p:nvSpPr>
          <p:cNvPr id="16" name="Text Placeholder 2">
            <a:extLst>
              <a:ext uri="{FF2B5EF4-FFF2-40B4-BE49-F238E27FC236}">
                <a16:creationId xmlns:a16="http://schemas.microsoft.com/office/drawing/2014/main" id="{0AEBA920-ED61-4542-B852-868AA9D5A00B}"/>
              </a:ext>
            </a:extLst>
          </p:cNvPr>
          <p:cNvSpPr>
            <a:spLocks noGrp="1"/>
          </p:cNvSpPr>
          <p:nvPr>
            <p:ph type="body" sz="quarter" idx="21"/>
          </p:nvPr>
        </p:nvSpPr>
        <p:spPr>
          <a:xfrm>
            <a:off x="442034" y="1943799"/>
            <a:ext cx="5371001" cy="429522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3" name="Title 2">
            <a:extLst>
              <a:ext uri="{FF2B5EF4-FFF2-40B4-BE49-F238E27FC236}">
                <a16:creationId xmlns:a16="http://schemas.microsoft.com/office/drawing/2014/main" id="{1B62E878-181A-4B45-B709-990F0EC3EB82}"/>
              </a:ext>
            </a:extLst>
          </p:cNvPr>
          <p:cNvSpPr>
            <a:spLocks noGrp="1"/>
          </p:cNvSpPr>
          <p:nvPr>
            <p:ph type="title"/>
          </p:nvPr>
        </p:nvSpPr>
        <p:spPr>
          <a:xfrm>
            <a:off x="441601" y="710401"/>
            <a:ext cx="5371001" cy="748247"/>
          </a:xfrm>
        </p:spPr>
        <p:txBody>
          <a:bodyPr/>
          <a:lstStyle/>
          <a:p>
            <a:r>
              <a:rPr lang="fr-FR"/>
              <a:t>Modifiez le style du titre</a:t>
            </a:r>
            <a:endParaRPr lang="en-US"/>
          </a:p>
        </p:txBody>
      </p:sp>
    </p:spTree>
    <p:extLst>
      <p:ext uri="{BB962C8B-B14F-4D97-AF65-F5344CB8AC3E}">
        <p14:creationId xmlns:p14="http://schemas.microsoft.com/office/powerpoint/2010/main" val="1186909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Title, Images and Descriptions">
    <p:spTree>
      <p:nvGrpSpPr>
        <p:cNvPr id="1" name=""/>
        <p:cNvGrpSpPr/>
        <p:nvPr/>
      </p:nvGrpSpPr>
      <p:grpSpPr>
        <a:xfrm>
          <a:off x="0" y="0"/>
          <a:ext cx="0" cy="0"/>
          <a:chOff x="0" y="0"/>
          <a:chExt cx="0" cy="0"/>
        </a:xfrm>
      </p:grpSpPr>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8" name="Espace réservé du texte 4">
            <a:extLst>
              <a:ext uri="{FF2B5EF4-FFF2-40B4-BE49-F238E27FC236}">
                <a16:creationId xmlns:a16="http://schemas.microsoft.com/office/drawing/2014/main" id="{B88BFE2C-28A1-438A-960B-E93F4C5FF58C}"/>
              </a:ext>
            </a:extLst>
          </p:cNvPr>
          <p:cNvSpPr>
            <a:spLocks noGrp="1"/>
          </p:cNvSpPr>
          <p:nvPr>
            <p:ph type="body" sz="quarter" idx="43"/>
          </p:nvPr>
        </p:nvSpPr>
        <p:spPr>
          <a:xfrm>
            <a:off x="451324" y="2077802"/>
            <a:ext cx="2922291" cy="215444"/>
          </a:xfrm>
        </p:spPr>
        <p:txBody>
          <a:bodyPr/>
          <a:lstStyle>
            <a:lvl1pPr algn="l">
              <a:lnSpc>
                <a:spcPct val="100000"/>
              </a:lnSpc>
              <a:spcAft>
                <a:spcPts val="0"/>
              </a:spcAft>
              <a:defRPr sz="1067"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buFont typeface="Arial" panose="020B0604020202020204" pitchFamily="34" charset="0"/>
              <a:buNone/>
              <a:defRPr sz="1333"/>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fr-FR" noProof="0"/>
              <a:t>Cliquez pour modifier les styles du texte du masque</a:t>
            </a:r>
          </a:p>
        </p:txBody>
      </p:sp>
      <p:sp>
        <p:nvSpPr>
          <p:cNvPr id="9" name="Espace réservé du texte 4">
            <a:extLst>
              <a:ext uri="{FF2B5EF4-FFF2-40B4-BE49-F238E27FC236}">
                <a16:creationId xmlns:a16="http://schemas.microsoft.com/office/drawing/2014/main" id="{67A3D333-F7E4-4D2F-8B90-78E621A65ABB}"/>
              </a:ext>
            </a:extLst>
          </p:cNvPr>
          <p:cNvSpPr>
            <a:spLocks noGrp="1"/>
          </p:cNvSpPr>
          <p:nvPr>
            <p:ph type="body" sz="quarter" idx="44"/>
          </p:nvPr>
        </p:nvSpPr>
        <p:spPr>
          <a:xfrm>
            <a:off x="6096000" y="2077802"/>
            <a:ext cx="2922291" cy="215444"/>
          </a:xfrm>
        </p:spPr>
        <p:txBody>
          <a:bodyPr/>
          <a:lstStyle>
            <a:lvl1pPr algn="l">
              <a:lnSpc>
                <a:spcPct val="100000"/>
              </a:lnSpc>
              <a:spcAft>
                <a:spcPts val="0"/>
              </a:spcAft>
              <a:defRPr sz="1067"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buFont typeface="Arial" panose="020B0604020202020204" pitchFamily="34" charset="0"/>
              <a:buNone/>
              <a:defRPr sz="1333"/>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fr-FR" noProof="0"/>
              <a:t>Cliquez pour modifier les styles du texte du masque</a:t>
            </a:r>
          </a:p>
        </p:txBody>
      </p:sp>
      <p:sp>
        <p:nvSpPr>
          <p:cNvPr id="14" name="Espace réservé pour une image  3">
            <a:extLst>
              <a:ext uri="{FF2B5EF4-FFF2-40B4-BE49-F238E27FC236}">
                <a16:creationId xmlns:a16="http://schemas.microsoft.com/office/drawing/2014/main" id="{D04D9ECA-57E3-42D4-AB59-AFDFC4994F90}"/>
              </a:ext>
            </a:extLst>
          </p:cNvPr>
          <p:cNvSpPr>
            <a:spLocks noGrp="1"/>
          </p:cNvSpPr>
          <p:nvPr>
            <p:ph type="pic" sz="quarter" idx="45"/>
          </p:nvPr>
        </p:nvSpPr>
        <p:spPr>
          <a:xfrm>
            <a:off x="444974" y="2439354"/>
            <a:ext cx="2340559" cy="3622821"/>
          </a:xfrm>
        </p:spPr>
        <p:txBody>
          <a:bodyPr>
            <a:noAutofit/>
          </a:bodyPr>
          <a:lstStyle>
            <a:lvl1pPr>
              <a:defRPr>
                <a:noFill/>
              </a:defRPr>
            </a:lvl1pPr>
          </a:lstStyle>
          <a:p>
            <a:r>
              <a:rPr lang="fr-FR" noProof="0"/>
              <a:t>Cliquez sur l'icône pour ajouter une image</a:t>
            </a:r>
            <a:endParaRPr lang="en-US" noProof="0"/>
          </a:p>
        </p:txBody>
      </p:sp>
      <p:sp>
        <p:nvSpPr>
          <p:cNvPr id="15" name="Espace réservé pour une image  3">
            <a:extLst>
              <a:ext uri="{FF2B5EF4-FFF2-40B4-BE49-F238E27FC236}">
                <a16:creationId xmlns:a16="http://schemas.microsoft.com/office/drawing/2014/main" id="{A4ACE33E-54EC-45BB-A1EF-BC5E84D636CA}"/>
              </a:ext>
            </a:extLst>
          </p:cNvPr>
          <p:cNvSpPr>
            <a:spLocks noGrp="1"/>
          </p:cNvSpPr>
          <p:nvPr>
            <p:ph type="pic" sz="quarter" idx="46"/>
          </p:nvPr>
        </p:nvSpPr>
        <p:spPr>
          <a:xfrm>
            <a:off x="6096001" y="2439354"/>
            <a:ext cx="2340559" cy="3622821"/>
          </a:xfrm>
        </p:spPr>
        <p:txBody>
          <a:bodyPr>
            <a:noAutofit/>
          </a:bodyPr>
          <a:lstStyle>
            <a:lvl1pPr>
              <a:defRPr>
                <a:noFill/>
              </a:defRPr>
            </a:lvl1pPr>
          </a:lstStyle>
          <a:p>
            <a:r>
              <a:rPr lang="fr-FR" noProof="0"/>
              <a:t>Cliquez sur l'icône pour ajouter une image</a:t>
            </a:r>
            <a:endParaRPr lang="en-US" noProof="0"/>
          </a:p>
        </p:txBody>
      </p:sp>
      <p:sp>
        <p:nvSpPr>
          <p:cNvPr id="18" name="Text Placeholder 2">
            <a:extLst>
              <a:ext uri="{FF2B5EF4-FFF2-40B4-BE49-F238E27FC236}">
                <a16:creationId xmlns:a16="http://schemas.microsoft.com/office/drawing/2014/main" id="{C3DEB9B5-F15A-466E-8080-C371BE1672CE}"/>
              </a:ext>
            </a:extLst>
          </p:cNvPr>
          <p:cNvSpPr>
            <a:spLocks noGrp="1"/>
          </p:cNvSpPr>
          <p:nvPr>
            <p:ph type="body" sz="quarter" idx="21"/>
          </p:nvPr>
        </p:nvSpPr>
        <p:spPr>
          <a:xfrm>
            <a:off x="8719523" y="2439354"/>
            <a:ext cx="2745600" cy="226694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20" name="Text Placeholder 2">
            <a:extLst>
              <a:ext uri="{FF2B5EF4-FFF2-40B4-BE49-F238E27FC236}">
                <a16:creationId xmlns:a16="http://schemas.microsoft.com/office/drawing/2014/main" id="{53DFB714-75E9-40A1-A9E1-32341A0AB2F9}"/>
              </a:ext>
            </a:extLst>
          </p:cNvPr>
          <p:cNvSpPr>
            <a:spLocks noGrp="1"/>
          </p:cNvSpPr>
          <p:nvPr>
            <p:ph type="body" sz="quarter" idx="47"/>
          </p:nvPr>
        </p:nvSpPr>
        <p:spPr>
          <a:xfrm>
            <a:off x="3068498" y="2439354"/>
            <a:ext cx="2744537" cy="226694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6" name="Espace réservé du texte 5">
            <a:extLst>
              <a:ext uri="{FF2B5EF4-FFF2-40B4-BE49-F238E27FC236}">
                <a16:creationId xmlns:a16="http://schemas.microsoft.com/office/drawing/2014/main" id="{8B0C0C30-D9D7-4BD7-AF39-B6CB516C9897}"/>
              </a:ext>
            </a:extLst>
          </p:cNvPr>
          <p:cNvSpPr>
            <a:spLocks noGrp="1"/>
          </p:cNvSpPr>
          <p:nvPr>
            <p:ph type="body" sz="quarter" idx="18"/>
          </p:nvPr>
        </p:nvSpPr>
        <p:spPr>
          <a:xfrm>
            <a:off x="444973" y="425183"/>
            <a:ext cx="11304000"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fr-FR" noProof="0"/>
              <a:t>Cliquez pour modifier les styles du texte du masque</a:t>
            </a:r>
          </a:p>
        </p:txBody>
      </p:sp>
      <p:sp>
        <p:nvSpPr>
          <p:cNvPr id="19" name="Espace réservé du texte 4">
            <a:extLst>
              <a:ext uri="{FF2B5EF4-FFF2-40B4-BE49-F238E27FC236}">
                <a16:creationId xmlns:a16="http://schemas.microsoft.com/office/drawing/2014/main" id="{1CD7C0F2-9ED1-4D8C-94FB-BE336E7168B9}"/>
              </a:ext>
            </a:extLst>
          </p:cNvPr>
          <p:cNvSpPr>
            <a:spLocks noGrp="1"/>
          </p:cNvSpPr>
          <p:nvPr>
            <p:ph type="body" sz="quarter" idx="22"/>
          </p:nvPr>
        </p:nvSpPr>
        <p:spPr>
          <a:xfrm>
            <a:off x="444973" y="1577578"/>
            <a:ext cx="11304000" cy="246221"/>
          </a:xfrm>
        </p:spPr>
        <p:txBody>
          <a:bodyPr wrap="square">
            <a:spAutoFit/>
          </a:bodyPr>
          <a:lstStyle>
            <a:lvl1pPr>
              <a:lnSpc>
                <a:spcPct val="100000"/>
              </a:lnSpc>
              <a:spcAft>
                <a:spcPts val="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fr-FR" noProof="0"/>
              <a:t>Cliquez pour modifier les styles du texte du masque</a:t>
            </a:r>
          </a:p>
        </p:txBody>
      </p:sp>
      <p:sp>
        <p:nvSpPr>
          <p:cNvPr id="3" name="Title 2">
            <a:extLst>
              <a:ext uri="{FF2B5EF4-FFF2-40B4-BE49-F238E27FC236}">
                <a16:creationId xmlns:a16="http://schemas.microsoft.com/office/drawing/2014/main" id="{53841BA8-9107-45A1-B4A7-F5FE729D4823}"/>
              </a:ext>
            </a:extLst>
          </p:cNvPr>
          <p:cNvSpPr>
            <a:spLocks noGrp="1"/>
          </p:cNvSpPr>
          <p:nvPr>
            <p:ph type="title"/>
          </p:nvPr>
        </p:nvSpPr>
        <p:spPr/>
        <p:txBody>
          <a:bodyPr/>
          <a:lstStyle/>
          <a:p>
            <a:r>
              <a:rPr lang="fr-FR"/>
              <a:t>Modifiez le style du titre</a:t>
            </a:r>
            <a:endParaRPr lang="en-US"/>
          </a:p>
        </p:txBody>
      </p:sp>
    </p:spTree>
    <p:extLst>
      <p:ext uri="{BB962C8B-B14F-4D97-AF65-F5344CB8AC3E}">
        <p14:creationId xmlns:p14="http://schemas.microsoft.com/office/powerpoint/2010/main" val="3715507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Title, Content and Number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7276DEF-3CBF-476F-8A84-C6760A5FE884}"/>
              </a:ext>
            </a:extLst>
          </p:cNvPr>
          <p:cNvSpPr/>
          <p:nvPr userDrawn="1"/>
        </p:nvSpPr>
        <p:spPr>
          <a:xfrm>
            <a:off x="0" y="0"/>
            <a:ext cx="3729600" cy="6858000"/>
          </a:xfrm>
          <a:prstGeom prst="rect">
            <a:avLst/>
          </a:prstGeom>
          <a:solidFill>
            <a:srgbClr val="E9E6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a:p>
        </p:txBody>
      </p:sp>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16" name="Espace réservé pour une image  15">
            <a:extLst>
              <a:ext uri="{FF2B5EF4-FFF2-40B4-BE49-F238E27FC236}">
                <a16:creationId xmlns:a16="http://schemas.microsoft.com/office/drawing/2014/main" id="{8BEDC788-81F2-409E-8CE9-FF2A15A91919}"/>
              </a:ext>
            </a:extLst>
          </p:cNvPr>
          <p:cNvSpPr>
            <a:spLocks noGrp="1"/>
          </p:cNvSpPr>
          <p:nvPr>
            <p:ph type="pic" sz="quarter" idx="17"/>
          </p:nvPr>
        </p:nvSpPr>
        <p:spPr>
          <a:xfrm>
            <a:off x="5402083" y="2468972"/>
            <a:ext cx="1379716" cy="1819200"/>
          </a:xfrm>
        </p:spPr>
        <p:txBody>
          <a:bodyPr>
            <a:noAutofit/>
          </a:bodyPr>
          <a:lstStyle>
            <a:lvl1pPr>
              <a:defRPr>
                <a:noFill/>
              </a:defRPr>
            </a:lvl1pPr>
          </a:lstStyle>
          <a:p>
            <a:r>
              <a:rPr lang="fr-FR" noProof="0"/>
              <a:t>Cliquez sur l'icône pour ajouter une image</a:t>
            </a:r>
            <a:endParaRPr lang="en-US" noProof="0"/>
          </a:p>
        </p:txBody>
      </p:sp>
      <p:sp>
        <p:nvSpPr>
          <p:cNvPr id="17" name="Espace réservé du texte 4">
            <a:extLst>
              <a:ext uri="{FF2B5EF4-FFF2-40B4-BE49-F238E27FC236}">
                <a16:creationId xmlns:a16="http://schemas.microsoft.com/office/drawing/2014/main" id="{D96EF966-14FD-41BC-A600-7421C0981677}"/>
              </a:ext>
            </a:extLst>
          </p:cNvPr>
          <p:cNvSpPr>
            <a:spLocks noGrp="1"/>
          </p:cNvSpPr>
          <p:nvPr>
            <p:ph type="body" sz="quarter" idx="23" hasCustomPrompt="1"/>
          </p:nvPr>
        </p:nvSpPr>
        <p:spPr>
          <a:xfrm>
            <a:off x="5402082" y="1584820"/>
            <a:ext cx="1379716" cy="532283"/>
          </a:xfrm>
        </p:spPr>
        <p:txBody>
          <a:bodyPr/>
          <a:lstStyle>
            <a:lvl1pPr algn="l">
              <a:lnSpc>
                <a:spcPct val="110000"/>
              </a:lnSpc>
              <a:defRPr sz="3467"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01</a:t>
            </a:r>
          </a:p>
        </p:txBody>
      </p:sp>
      <p:sp>
        <p:nvSpPr>
          <p:cNvPr id="18" name="Espace réservé du texte 4">
            <a:extLst>
              <a:ext uri="{FF2B5EF4-FFF2-40B4-BE49-F238E27FC236}">
                <a16:creationId xmlns:a16="http://schemas.microsoft.com/office/drawing/2014/main" id="{09C6DAE5-28F5-4BE0-9DAE-75B6B0AC968B}"/>
              </a:ext>
            </a:extLst>
          </p:cNvPr>
          <p:cNvSpPr>
            <a:spLocks noGrp="1"/>
          </p:cNvSpPr>
          <p:nvPr>
            <p:ph type="body" sz="quarter" idx="24"/>
          </p:nvPr>
        </p:nvSpPr>
        <p:spPr>
          <a:xfrm>
            <a:off x="4033427" y="1519091"/>
            <a:ext cx="1178053" cy="531256"/>
          </a:xfrm>
        </p:spPr>
        <p:txBody>
          <a:bodyPr anchor="b">
            <a:noAutofit/>
          </a:bodyPr>
          <a:lstStyle>
            <a:lvl1pPr algn="r">
              <a:lnSpc>
                <a:spcPct val="110000"/>
              </a:lnSpc>
              <a:defRPr sz="1067" cap="all" baseline="0">
                <a:solidFill>
                  <a:schemeClr val="tx1"/>
                </a:solidFill>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fr-FR" noProof="0"/>
              <a:t>Cliquez pour modifier les styles du texte du masque</a:t>
            </a:r>
          </a:p>
        </p:txBody>
      </p:sp>
      <p:sp>
        <p:nvSpPr>
          <p:cNvPr id="19" name="Espace réservé du texte 4">
            <a:extLst>
              <a:ext uri="{FF2B5EF4-FFF2-40B4-BE49-F238E27FC236}">
                <a16:creationId xmlns:a16="http://schemas.microsoft.com/office/drawing/2014/main" id="{DB385219-3623-4C80-90CB-E73147176A63}"/>
              </a:ext>
            </a:extLst>
          </p:cNvPr>
          <p:cNvSpPr>
            <a:spLocks noGrp="1"/>
          </p:cNvSpPr>
          <p:nvPr>
            <p:ph type="body" sz="quarter" idx="25"/>
          </p:nvPr>
        </p:nvSpPr>
        <p:spPr>
          <a:xfrm>
            <a:off x="5402083" y="4587063"/>
            <a:ext cx="1379716"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fr-FR" noProof="0"/>
              <a:t>Cliquez pour modifier les styles du texte du masque</a:t>
            </a:r>
          </a:p>
        </p:txBody>
      </p:sp>
      <p:sp>
        <p:nvSpPr>
          <p:cNvPr id="20" name="Espace réservé pour une image  15">
            <a:extLst>
              <a:ext uri="{FF2B5EF4-FFF2-40B4-BE49-F238E27FC236}">
                <a16:creationId xmlns:a16="http://schemas.microsoft.com/office/drawing/2014/main" id="{E7DD041E-74AB-4E79-8DE2-875A9F1E7DB5}"/>
              </a:ext>
            </a:extLst>
          </p:cNvPr>
          <p:cNvSpPr>
            <a:spLocks noGrp="1"/>
          </p:cNvSpPr>
          <p:nvPr>
            <p:ph type="pic" sz="quarter" idx="26"/>
          </p:nvPr>
        </p:nvSpPr>
        <p:spPr>
          <a:xfrm>
            <a:off x="7061999" y="2468972"/>
            <a:ext cx="1379716" cy="1819200"/>
          </a:xfrm>
        </p:spPr>
        <p:txBody>
          <a:bodyPr>
            <a:noAutofit/>
          </a:bodyPr>
          <a:lstStyle>
            <a:lvl1pPr>
              <a:defRPr>
                <a:noFill/>
              </a:defRPr>
            </a:lvl1pPr>
          </a:lstStyle>
          <a:p>
            <a:r>
              <a:rPr lang="fr-FR" noProof="0"/>
              <a:t>Cliquez sur l'icône pour ajouter une image</a:t>
            </a:r>
            <a:endParaRPr lang="en-US" noProof="0"/>
          </a:p>
        </p:txBody>
      </p:sp>
      <p:sp>
        <p:nvSpPr>
          <p:cNvPr id="21" name="Espace réservé du texte 4">
            <a:extLst>
              <a:ext uri="{FF2B5EF4-FFF2-40B4-BE49-F238E27FC236}">
                <a16:creationId xmlns:a16="http://schemas.microsoft.com/office/drawing/2014/main" id="{065977EE-862D-4B7C-8337-FDC6002343A7}"/>
              </a:ext>
            </a:extLst>
          </p:cNvPr>
          <p:cNvSpPr>
            <a:spLocks noGrp="1"/>
          </p:cNvSpPr>
          <p:nvPr>
            <p:ph type="body" sz="quarter" idx="27" hasCustomPrompt="1"/>
          </p:nvPr>
        </p:nvSpPr>
        <p:spPr>
          <a:xfrm>
            <a:off x="7061999" y="1584820"/>
            <a:ext cx="1379715" cy="532283"/>
          </a:xfrm>
        </p:spPr>
        <p:txBody>
          <a:bodyPr/>
          <a:lstStyle>
            <a:lvl1pPr algn="l">
              <a:lnSpc>
                <a:spcPct val="110000"/>
              </a:lnSpc>
              <a:defRPr sz="3467"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02</a:t>
            </a:r>
          </a:p>
        </p:txBody>
      </p:sp>
      <p:sp>
        <p:nvSpPr>
          <p:cNvPr id="23" name="Espace réservé pour une image  15">
            <a:extLst>
              <a:ext uri="{FF2B5EF4-FFF2-40B4-BE49-F238E27FC236}">
                <a16:creationId xmlns:a16="http://schemas.microsoft.com/office/drawing/2014/main" id="{F89C23CF-B6A6-47AA-A07B-24B1AE35C570}"/>
              </a:ext>
            </a:extLst>
          </p:cNvPr>
          <p:cNvSpPr>
            <a:spLocks noGrp="1"/>
          </p:cNvSpPr>
          <p:nvPr>
            <p:ph type="pic" sz="quarter" idx="29"/>
          </p:nvPr>
        </p:nvSpPr>
        <p:spPr>
          <a:xfrm>
            <a:off x="8721915" y="2468972"/>
            <a:ext cx="1379716" cy="1819200"/>
          </a:xfrm>
        </p:spPr>
        <p:txBody>
          <a:bodyPr>
            <a:noAutofit/>
          </a:bodyPr>
          <a:lstStyle>
            <a:lvl1pPr>
              <a:defRPr>
                <a:noFill/>
              </a:defRPr>
            </a:lvl1pPr>
          </a:lstStyle>
          <a:p>
            <a:r>
              <a:rPr lang="fr-FR" noProof="0"/>
              <a:t>Cliquez sur l'icône pour ajouter une image</a:t>
            </a:r>
            <a:endParaRPr lang="en-US" noProof="0"/>
          </a:p>
        </p:txBody>
      </p:sp>
      <p:sp>
        <p:nvSpPr>
          <p:cNvPr id="24" name="Espace réservé du texte 4">
            <a:extLst>
              <a:ext uri="{FF2B5EF4-FFF2-40B4-BE49-F238E27FC236}">
                <a16:creationId xmlns:a16="http://schemas.microsoft.com/office/drawing/2014/main" id="{637D886D-DA77-4D52-A839-266F7AEEBCE1}"/>
              </a:ext>
            </a:extLst>
          </p:cNvPr>
          <p:cNvSpPr>
            <a:spLocks noGrp="1"/>
          </p:cNvSpPr>
          <p:nvPr>
            <p:ph type="body" sz="quarter" idx="30" hasCustomPrompt="1"/>
          </p:nvPr>
        </p:nvSpPr>
        <p:spPr>
          <a:xfrm>
            <a:off x="8721914" y="1584820"/>
            <a:ext cx="1379713" cy="532283"/>
          </a:xfrm>
        </p:spPr>
        <p:txBody>
          <a:bodyPr/>
          <a:lstStyle>
            <a:lvl1pPr algn="l">
              <a:lnSpc>
                <a:spcPct val="110000"/>
              </a:lnSpc>
              <a:defRPr sz="3467"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03</a:t>
            </a:r>
          </a:p>
        </p:txBody>
      </p:sp>
      <p:sp>
        <p:nvSpPr>
          <p:cNvPr id="26" name="Espace réservé pour une image  15">
            <a:extLst>
              <a:ext uri="{FF2B5EF4-FFF2-40B4-BE49-F238E27FC236}">
                <a16:creationId xmlns:a16="http://schemas.microsoft.com/office/drawing/2014/main" id="{4D28439E-7746-4AA1-A924-0AEC11614B84}"/>
              </a:ext>
            </a:extLst>
          </p:cNvPr>
          <p:cNvSpPr>
            <a:spLocks noGrp="1"/>
          </p:cNvSpPr>
          <p:nvPr>
            <p:ph type="pic" sz="quarter" idx="32"/>
          </p:nvPr>
        </p:nvSpPr>
        <p:spPr>
          <a:xfrm>
            <a:off x="10381831" y="2468972"/>
            <a:ext cx="1379716" cy="1819200"/>
          </a:xfrm>
        </p:spPr>
        <p:txBody>
          <a:bodyPr>
            <a:noAutofit/>
          </a:bodyPr>
          <a:lstStyle>
            <a:lvl1pPr>
              <a:defRPr>
                <a:noFill/>
              </a:defRPr>
            </a:lvl1pPr>
          </a:lstStyle>
          <a:p>
            <a:r>
              <a:rPr lang="fr-FR" noProof="0"/>
              <a:t>Cliquez sur l'icône pour ajouter une image</a:t>
            </a:r>
            <a:endParaRPr lang="en-US" noProof="0"/>
          </a:p>
        </p:txBody>
      </p:sp>
      <p:sp>
        <p:nvSpPr>
          <p:cNvPr id="27" name="Espace réservé du texte 4">
            <a:extLst>
              <a:ext uri="{FF2B5EF4-FFF2-40B4-BE49-F238E27FC236}">
                <a16:creationId xmlns:a16="http://schemas.microsoft.com/office/drawing/2014/main" id="{40E34842-79F1-492E-A94C-F1F0DECB7DB2}"/>
              </a:ext>
            </a:extLst>
          </p:cNvPr>
          <p:cNvSpPr>
            <a:spLocks noGrp="1"/>
          </p:cNvSpPr>
          <p:nvPr>
            <p:ph type="body" sz="quarter" idx="33" hasCustomPrompt="1"/>
          </p:nvPr>
        </p:nvSpPr>
        <p:spPr>
          <a:xfrm>
            <a:off x="10381830" y="1584820"/>
            <a:ext cx="1379713" cy="532283"/>
          </a:xfrm>
        </p:spPr>
        <p:txBody>
          <a:bodyPr/>
          <a:lstStyle>
            <a:lvl1pPr algn="l">
              <a:lnSpc>
                <a:spcPct val="110000"/>
              </a:lnSpc>
              <a:defRPr sz="3467"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04</a:t>
            </a:r>
          </a:p>
        </p:txBody>
      </p:sp>
      <p:sp>
        <p:nvSpPr>
          <p:cNvPr id="33" name="Espace réservé du texte 4">
            <a:extLst>
              <a:ext uri="{FF2B5EF4-FFF2-40B4-BE49-F238E27FC236}">
                <a16:creationId xmlns:a16="http://schemas.microsoft.com/office/drawing/2014/main" id="{3DDB0039-9DEF-41FA-9376-CCCD184F46B0}"/>
              </a:ext>
            </a:extLst>
          </p:cNvPr>
          <p:cNvSpPr>
            <a:spLocks noGrp="1"/>
          </p:cNvSpPr>
          <p:nvPr>
            <p:ph type="body" sz="quarter" idx="35"/>
          </p:nvPr>
        </p:nvSpPr>
        <p:spPr>
          <a:xfrm>
            <a:off x="5402083" y="5039497"/>
            <a:ext cx="1379716"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fr-FR" noProof="0"/>
              <a:t>Cliquez pour modifier les styles du texte du masque</a:t>
            </a:r>
          </a:p>
        </p:txBody>
      </p:sp>
      <p:sp>
        <p:nvSpPr>
          <p:cNvPr id="34" name="Espace réservé du texte 4">
            <a:extLst>
              <a:ext uri="{FF2B5EF4-FFF2-40B4-BE49-F238E27FC236}">
                <a16:creationId xmlns:a16="http://schemas.microsoft.com/office/drawing/2014/main" id="{9F3CCA0F-99FD-49EB-AD69-BB3D91D198E7}"/>
              </a:ext>
            </a:extLst>
          </p:cNvPr>
          <p:cNvSpPr>
            <a:spLocks noGrp="1"/>
          </p:cNvSpPr>
          <p:nvPr>
            <p:ph type="body" sz="quarter" idx="36"/>
          </p:nvPr>
        </p:nvSpPr>
        <p:spPr>
          <a:xfrm>
            <a:off x="7061998" y="4587063"/>
            <a:ext cx="1379716"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fr-FR" noProof="0"/>
              <a:t>Cliquez pour modifier les styles du texte du masque</a:t>
            </a:r>
          </a:p>
        </p:txBody>
      </p:sp>
      <p:sp>
        <p:nvSpPr>
          <p:cNvPr id="35" name="Espace réservé du texte 4">
            <a:extLst>
              <a:ext uri="{FF2B5EF4-FFF2-40B4-BE49-F238E27FC236}">
                <a16:creationId xmlns:a16="http://schemas.microsoft.com/office/drawing/2014/main" id="{2E47962C-C9E2-4FED-BEA8-B8A7A8DD496C}"/>
              </a:ext>
            </a:extLst>
          </p:cNvPr>
          <p:cNvSpPr>
            <a:spLocks noGrp="1"/>
          </p:cNvSpPr>
          <p:nvPr>
            <p:ph type="body" sz="quarter" idx="37"/>
          </p:nvPr>
        </p:nvSpPr>
        <p:spPr>
          <a:xfrm>
            <a:off x="7061998" y="5039497"/>
            <a:ext cx="1379716"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fr-FR" noProof="0"/>
              <a:t>Cliquez pour modifier les styles du texte du masque</a:t>
            </a:r>
          </a:p>
        </p:txBody>
      </p:sp>
      <p:sp>
        <p:nvSpPr>
          <p:cNvPr id="36" name="Espace réservé du texte 4">
            <a:extLst>
              <a:ext uri="{FF2B5EF4-FFF2-40B4-BE49-F238E27FC236}">
                <a16:creationId xmlns:a16="http://schemas.microsoft.com/office/drawing/2014/main" id="{4F25B19E-3945-49B3-BEAB-C69BF39E2303}"/>
              </a:ext>
            </a:extLst>
          </p:cNvPr>
          <p:cNvSpPr>
            <a:spLocks noGrp="1"/>
          </p:cNvSpPr>
          <p:nvPr>
            <p:ph type="body" sz="quarter" idx="38"/>
          </p:nvPr>
        </p:nvSpPr>
        <p:spPr>
          <a:xfrm>
            <a:off x="8721911" y="4587063"/>
            <a:ext cx="1379716"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fr-FR" noProof="0"/>
              <a:t>Cliquez pour modifier les styles du texte du masque</a:t>
            </a:r>
          </a:p>
        </p:txBody>
      </p:sp>
      <p:sp>
        <p:nvSpPr>
          <p:cNvPr id="37" name="Espace réservé du texte 4">
            <a:extLst>
              <a:ext uri="{FF2B5EF4-FFF2-40B4-BE49-F238E27FC236}">
                <a16:creationId xmlns:a16="http://schemas.microsoft.com/office/drawing/2014/main" id="{39A64BFA-75AB-499E-A131-9140B81690A0}"/>
              </a:ext>
            </a:extLst>
          </p:cNvPr>
          <p:cNvSpPr>
            <a:spLocks noGrp="1"/>
          </p:cNvSpPr>
          <p:nvPr>
            <p:ph type="body" sz="quarter" idx="39"/>
          </p:nvPr>
        </p:nvSpPr>
        <p:spPr>
          <a:xfrm>
            <a:off x="8721911" y="5039497"/>
            <a:ext cx="1379716"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fr-FR" noProof="0"/>
              <a:t>Cliquez pour modifier les styles du texte du masque</a:t>
            </a:r>
          </a:p>
        </p:txBody>
      </p:sp>
      <p:sp>
        <p:nvSpPr>
          <p:cNvPr id="38" name="Espace réservé du texte 4">
            <a:extLst>
              <a:ext uri="{FF2B5EF4-FFF2-40B4-BE49-F238E27FC236}">
                <a16:creationId xmlns:a16="http://schemas.microsoft.com/office/drawing/2014/main" id="{3B5F3F20-0254-4AB0-8E67-4CD251DE7CC0}"/>
              </a:ext>
            </a:extLst>
          </p:cNvPr>
          <p:cNvSpPr>
            <a:spLocks noGrp="1"/>
          </p:cNvSpPr>
          <p:nvPr>
            <p:ph type="body" sz="quarter" idx="40"/>
          </p:nvPr>
        </p:nvSpPr>
        <p:spPr>
          <a:xfrm>
            <a:off x="10381823" y="4587063"/>
            <a:ext cx="1379716"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fr-FR" noProof="0"/>
              <a:t>Cliquez pour modifier les styles du texte du masque</a:t>
            </a:r>
          </a:p>
        </p:txBody>
      </p:sp>
      <p:sp>
        <p:nvSpPr>
          <p:cNvPr id="39" name="Espace réservé du texte 4">
            <a:extLst>
              <a:ext uri="{FF2B5EF4-FFF2-40B4-BE49-F238E27FC236}">
                <a16:creationId xmlns:a16="http://schemas.microsoft.com/office/drawing/2014/main" id="{71337317-15B9-4EF3-81D5-FE9D001892D3}"/>
              </a:ext>
            </a:extLst>
          </p:cNvPr>
          <p:cNvSpPr>
            <a:spLocks noGrp="1"/>
          </p:cNvSpPr>
          <p:nvPr>
            <p:ph type="body" sz="quarter" idx="41"/>
          </p:nvPr>
        </p:nvSpPr>
        <p:spPr>
          <a:xfrm>
            <a:off x="10381823" y="5039497"/>
            <a:ext cx="1379716"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fr-FR" noProof="0"/>
              <a:t>Cliquez pour modifier les styles du texte du masque</a:t>
            </a:r>
          </a:p>
        </p:txBody>
      </p:sp>
      <p:sp>
        <p:nvSpPr>
          <p:cNvPr id="28" name="Espace réservé du texte 5">
            <a:extLst>
              <a:ext uri="{FF2B5EF4-FFF2-40B4-BE49-F238E27FC236}">
                <a16:creationId xmlns:a16="http://schemas.microsoft.com/office/drawing/2014/main" id="{D7CFAE1A-FA8C-4F51-A655-9E0F02F24118}"/>
              </a:ext>
            </a:extLst>
          </p:cNvPr>
          <p:cNvSpPr>
            <a:spLocks noGrp="1"/>
          </p:cNvSpPr>
          <p:nvPr>
            <p:ph type="body" sz="quarter" idx="18"/>
          </p:nvPr>
        </p:nvSpPr>
        <p:spPr>
          <a:xfrm>
            <a:off x="4033427" y="425183"/>
            <a:ext cx="7715547"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fr-FR" noProof="0"/>
              <a:t>Cliquez pour modifier les styles du texte du masque</a:t>
            </a:r>
          </a:p>
        </p:txBody>
      </p:sp>
      <p:sp>
        <p:nvSpPr>
          <p:cNvPr id="29" name="Espace réservé du texte 4">
            <a:extLst>
              <a:ext uri="{FF2B5EF4-FFF2-40B4-BE49-F238E27FC236}">
                <a16:creationId xmlns:a16="http://schemas.microsoft.com/office/drawing/2014/main" id="{5114C6CE-4866-474F-BF86-38E09FF9D45B}"/>
              </a:ext>
            </a:extLst>
          </p:cNvPr>
          <p:cNvSpPr>
            <a:spLocks noGrp="1"/>
          </p:cNvSpPr>
          <p:nvPr>
            <p:ph type="body" sz="quarter" idx="22"/>
          </p:nvPr>
        </p:nvSpPr>
        <p:spPr>
          <a:xfrm>
            <a:off x="444974" y="1577577"/>
            <a:ext cx="2824073" cy="492443"/>
          </a:xfrm>
        </p:spPr>
        <p:txBody>
          <a:bodyPr wrap="square">
            <a:spAutoFit/>
          </a:bodyPr>
          <a:lstStyle>
            <a:lvl1pPr>
              <a:lnSpc>
                <a:spcPct val="100000"/>
              </a:lnSpc>
              <a:spcAft>
                <a:spcPts val="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fr-FR" noProof="0"/>
              <a:t>Cliquez pour modifier les styles du texte du masque</a:t>
            </a:r>
          </a:p>
        </p:txBody>
      </p:sp>
      <p:sp>
        <p:nvSpPr>
          <p:cNvPr id="30" name="Text Placeholder 2">
            <a:extLst>
              <a:ext uri="{FF2B5EF4-FFF2-40B4-BE49-F238E27FC236}">
                <a16:creationId xmlns:a16="http://schemas.microsoft.com/office/drawing/2014/main" id="{351B796C-D9CF-43FC-A477-86A208BBE8F2}"/>
              </a:ext>
            </a:extLst>
          </p:cNvPr>
          <p:cNvSpPr>
            <a:spLocks noGrp="1"/>
          </p:cNvSpPr>
          <p:nvPr>
            <p:ph type="body" sz="quarter" idx="21"/>
          </p:nvPr>
        </p:nvSpPr>
        <p:spPr>
          <a:xfrm>
            <a:off x="442035" y="1943799"/>
            <a:ext cx="2827013" cy="429522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2" name="Title 1">
            <a:extLst>
              <a:ext uri="{FF2B5EF4-FFF2-40B4-BE49-F238E27FC236}">
                <a16:creationId xmlns:a16="http://schemas.microsoft.com/office/drawing/2014/main" id="{AA7C93D6-412D-42D2-B4F0-861F3AFA4F71}"/>
              </a:ext>
            </a:extLst>
          </p:cNvPr>
          <p:cNvSpPr>
            <a:spLocks noGrp="1"/>
          </p:cNvSpPr>
          <p:nvPr>
            <p:ph type="title"/>
          </p:nvPr>
        </p:nvSpPr>
        <p:spPr>
          <a:xfrm>
            <a:off x="441600" y="710401"/>
            <a:ext cx="2827447" cy="748247"/>
          </a:xfrm>
        </p:spPr>
        <p:txBody>
          <a:bodyPr/>
          <a:lstStyle/>
          <a:p>
            <a:r>
              <a:rPr lang="fr-FR"/>
              <a:t>Modifiez le style du titre</a:t>
            </a:r>
            <a:endParaRPr lang="en-US"/>
          </a:p>
        </p:txBody>
      </p:sp>
      <p:sp>
        <p:nvSpPr>
          <p:cNvPr id="31" name="Forme libre : forme 9">
            <a:extLst>
              <a:ext uri="{FF2B5EF4-FFF2-40B4-BE49-F238E27FC236}">
                <a16:creationId xmlns:a16="http://schemas.microsoft.com/office/drawing/2014/main" id="{F5349C85-4F38-41FC-8627-25D47DE73E7F}"/>
              </a:ext>
            </a:extLst>
          </p:cNvPr>
          <p:cNvSpPr>
            <a:spLocks noChangeAspect="1"/>
          </p:cNvSpPr>
          <p:nvPr userDrawn="1"/>
        </p:nvSpPr>
        <p:spPr>
          <a:xfrm>
            <a:off x="441599" y="6330316"/>
            <a:ext cx="1073008" cy="273600"/>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en-US" sz="2400" noProof="0"/>
          </a:p>
        </p:txBody>
      </p:sp>
      <p:grpSp>
        <p:nvGrpSpPr>
          <p:cNvPr id="32" name="Graphique 7">
            <a:extLst>
              <a:ext uri="{FF2B5EF4-FFF2-40B4-BE49-F238E27FC236}">
                <a16:creationId xmlns:a16="http://schemas.microsoft.com/office/drawing/2014/main" id="{06A5D6C0-9CFB-4C86-8BD0-9B0F6C1008B0}"/>
              </a:ext>
            </a:extLst>
          </p:cNvPr>
          <p:cNvGrpSpPr>
            <a:grpSpLocks noChangeAspect="1"/>
          </p:cNvGrpSpPr>
          <p:nvPr userDrawn="1"/>
        </p:nvGrpSpPr>
        <p:grpSpPr>
          <a:xfrm>
            <a:off x="442166" y="6329527"/>
            <a:ext cx="1071853" cy="275084"/>
            <a:chOff x="4768103" y="-471733"/>
            <a:chExt cx="744723" cy="191124"/>
          </a:xfrm>
          <a:solidFill>
            <a:srgbClr val="FFFFFF"/>
          </a:solidFill>
        </p:grpSpPr>
        <p:sp>
          <p:nvSpPr>
            <p:cNvPr id="40" name="Forme libre : forme 9">
              <a:extLst>
                <a:ext uri="{FF2B5EF4-FFF2-40B4-BE49-F238E27FC236}">
                  <a16:creationId xmlns:a16="http://schemas.microsoft.com/office/drawing/2014/main" id="{7570A171-087A-451D-8C88-52D822ABF6D0}"/>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fr-FR" sz="2400"/>
            </a:p>
          </p:txBody>
        </p:sp>
        <p:sp>
          <p:nvSpPr>
            <p:cNvPr id="41" name="Forme libre : forme 10">
              <a:extLst>
                <a:ext uri="{FF2B5EF4-FFF2-40B4-BE49-F238E27FC236}">
                  <a16:creationId xmlns:a16="http://schemas.microsoft.com/office/drawing/2014/main" id="{FC3C9097-DD6E-4680-8304-A8A8F1E97DBB}"/>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solidFill>
              <a:schemeClr val="accent2"/>
            </a:solidFill>
            <a:ln w="7833" cap="flat">
              <a:noFill/>
              <a:prstDash val="solid"/>
              <a:round/>
            </a:ln>
          </p:spPr>
          <p:txBody>
            <a:bodyPr rtlCol="0" anchor="ctr"/>
            <a:lstStyle/>
            <a:p>
              <a:endParaRPr lang="fr-FR" sz="2400">
                <a:solidFill>
                  <a:schemeClr val="accent2"/>
                </a:solidFill>
              </a:endParaRPr>
            </a:p>
          </p:txBody>
        </p:sp>
        <p:sp>
          <p:nvSpPr>
            <p:cNvPr id="45" name="Forme libre : forme 11">
              <a:extLst>
                <a:ext uri="{FF2B5EF4-FFF2-40B4-BE49-F238E27FC236}">
                  <a16:creationId xmlns:a16="http://schemas.microsoft.com/office/drawing/2014/main" id="{BDB8E9CF-D9B2-4FB3-B1A5-B96BB1FF6D51}"/>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solidFill>
              <a:schemeClr val="accent2"/>
            </a:solidFill>
            <a:ln w="7833" cap="flat">
              <a:noFill/>
              <a:prstDash val="solid"/>
              <a:round/>
            </a:ln>
          </p:spPr>
          <p:txBody>
            <a:bodyPr rtlCol="0" anchor="ctr"/>
            <a:lstStyle/>
            <a:p>
              <a:endParaRPr lang="fr-FR" sz="2400"/>
            </a:p>
          </p:txBody>
        </p:sp>
      </p:grpSp>
    </p:spTree>
    <p:extLst>
      <p:ext uri="{BB962C8B-B14F-4D97-AF65-F5344CB8AC3E}">
        <p14:creationId xmlns:p14="http://schemas.microsoft.com/office/powerpoint/2010/main" val="4022885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Title, Content and Numbers (Purp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7276DEF-3CBF-476F-8A84-C6760A5FE884}"/>
              </a:ext>
            </a:extLst>
          </p:cNvPr>
          <p:cNvSpPr/>
          <p:nvPr userDrawn="1"/>
        </p:nvSpPr>
        <p:spPr>
          <a:xfrm>
            <a:off x="0" y="0"/>
            <a:ext cx="37296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a:p>
        </p:txBody>
      </p:sp>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16" name="Espace réservé pour une image  15">
            <a:extLst>
              <a:ext uri="{FF2B5EF4-FFF2-40B4-BE49-F238E27FC236}">
                <a16:creationId xmlns:a16="http://schemas.microsoft.com/office/drawing/2014/main" id="{8BEDC788-81F2-409E-8CE9-FF2A15A91919}"/>
              </a:ext>
            </a:extLst>
          </p:cNvPr>
          <p:cNvSpPr>
            <a:spLocks noGrp="1"/>
          </p:cNvSpPr>
          <p:nvPr>
            <p:ph type="pic" sz="quarter" idx="17"/>
          </p:nvPr>
        </p:nvSpPr>
        <p:spPr>
          <a:xfrm>
            <a:off x="5402083" y="2468972"/>
            <a:ext cx="1379716" cy="1819200"/>
          </a:xfrm>
        </p:spPr>
        <p:txBody>
          <a:bodyPr>
            <a:noAutofit/>
          </a:bodyPr>
          <a:lstStyle>
            <a:lvl1pPr>
              <a:defRPr>
                <a:noFill/>
              </a:defRPr>
            </a:lvl1pPr>
          </a:lstStyle>
          <a:p>
            <a:r>
              <a:rPr lang="fr-FR" noProof="0"/>
              <a:t>Cliquez sur l'icône pour ajouter une image</a:t>
            </a:r>
            <a:endParaRPr lang="en-US" noProof="0"/>
          </a:p>
        </p:txBody>
      </p:sp>
      <p:sp>
        <p:nvSpPr>
          <p:cNvPr id="17" name="Espace réservé du texte 4">
            <a:extLst>
              <a:ext uri="{FF2B5EF4-FFF2-40B4-BE49-F238E27FC236}">
                <a16:creationId xmlns:a16="http://schemas.microsoft.com/office/drawing/2014/main" id="{D96EF966-14FD-41BC-A600-7421C0981677}"/>
              </a:ext>
            </a:extLst>
          </p:cNvPr>
          <p:cNvSpPr>
            <a:spLocks noGrp="1"/>
          </p:cNvSpPr>
          <p:nvPr>
            <p:ph type="body" sz="quarter" idx="23" hasCustomPrompt="1"/>
          </p:nvPr>
        </p:nvSpPr>
        <p:spPr>
          <a:xfrm>
            <a:off x="5402082" y="1584820"/>
            <a:ext cx="1379716" cy="532283"/>
          </a:xfrm>
        </p:spPr>
        <p:txBody>
          <a:bodyPr/>
          <a:lstStyle>
            <a:lvl1pPr algn="l">
              <a:lnSpc>
                <a:spcPct val="110000"/>
              </a:lnSpc>
              <a:defRPr sz="3467"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01</a:t>
            </a:r>
          </a:p>
        </p:txBody>
      </p:sp>
      <p:sp>
        <p:nvSpPr>
          <p:cNvPr id="18" name="Espace réservé du texte 4">
            <a:extLst>
              <a:ext uri="{FF2B5EF4-FFF2-40B4-BE49-F238E27FC236}">
                <a16:creationId xmlns:a16="http://schemas.microsoft.com/office/drawing/2014/main" id="{09C6DAE5-28F5-4BE0-9DAE-75B6B0AC968B}"/>
              </a:ext>
            </a:extLst>
          </p:cNvPr>
          <p:cNvSpPr>
            <a:spLocks noGrp="1"/>
          </p:cNvSpPr>
          <p:nvPr>
            <p:ph type="body" sz="quarter" idx="24"/>
          </p:nvPr>
        </p:nvSpPr>
        <p:spPr>
          <a:xfrm>
            <a:off x="4033427" y="1519091"/>
            <a:ext cx="1178053" cy="531256"/>
          </a:xfrm>
        </p:spPr>
        <p:txBody>
          <a:bodyPr anchor="b">
            <a:noAutofit/>
          </a:bodyPr>
          <a:lstStyle>
            <a:lvl1pPr algn="r">
              <a:lnSpc>
                <a:spcPct val="110000"/>
              </a:lnSpc>
              <a:defRPr sz="1067" cap="all" baseline="0">
                <a:solidFill>
                  <a:schemeClr val="tx1"/>
                </a:solidFill>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fr-FR" noProof="0"/>
              <a:t>Cliquez pour modifier les styles du texte du masque</a:t>
            </a:r>
          </a:p>
        </p:txBody>
      </p:sp>
      <p:sp>
        <p:nvSpPr>
          <p:cNvPr id="19" name="Espace réservé du texte 4">
            <a:extLst>
              <a:ext uri="{FF2B5EF4-FFF2-40B4-BE49-F238E27FC236}">
                <a16:creationId xmlns:a16="http://schemas.microsoft.com/office/drawing/2014/main" id="{DB385219-3623-4C80-90CB-E73147176A63}"/>
              </a:ext>
            </a:extLst>
          </p:cNvPr>
          <p:cNvSpPr>
            <a:spLocks noGrp="1"/>
          </p:cNvSpPr>
          <p:nvPr>
            <p:ph type="body" sz="quarter" idx="25"/>
          </p:nvPr>
        </p:nvSpPr>
        <p:spPr>
          <a:xfrm>
            <a:off x="5402083" y="4587063"/>
            <a:ext cx="1379716"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fr-FR" noProof="0"/>
              <a:t>Cliquez pour modifier les styles du texte du masque</a:t>
            </a:r>
          </a:p>
        </p:txBody>
      </p:sp>
      <p:sp>
        <p:nvSpPr>
          <p:cNvPr id="20" name="Espace réservé pour une image  15">
            <a:extLst>
              <a:ext uri="{FF2B5EF4-FFF2-40B4-BE49-F238E27FC236}">
                <a16:creationId xmlns:a16="http://schemas.microsoft.com/office/drawing/2014/main" id="{E7DD041E-74AB-4E79-8DE2-875A9F1E7DB5}"/>
              </a:ext>
            </a:extLst>
          </p:cNvPr>
          <p:cNvSpPr>
            <a:spLocks noGrp="1"/>
          </p:cNvSpPr>
          <p:nvPr>
            <p:ph type="pic" sz="quarter" idx="26"/>
          </p:nvPr>
        </p:nvSpPr>
        <p:spPr>
          <a:xfrm>
            <a:off x="7061999" y="2468972"/>
            <a:ext cx="1379716" cy="1819200"/>
          </a:xfrm>
        </p:spPr>
        <p:txBody>
          <a:bodyPr>
            <a:noAutofit/>
          </a:bodyPr>
          <a:lstStyle>
            <a:lvl1pPr>
              <a:defRPr>
                <a:noFill/>
              </a:defRPr>
            </a:lvl1pPr>
          </a:lstStyle>
          <a:p>
            <a:r>
              <a:rPr lang="fr-FR" noProof="0"/>
              <a:t>Cliquez sur l'icône pour ajouter une image</a:t>
            </a:r>
            <a:endParaRPr lang="en-US" noProof="0"/>
          </a:p>
        </p:txBody>
      </p:sp>
      <p:sp>
        <p:nvSpPr>
          <p:cNvPr id="21" name="Espace réservé du texte 4">
            <a:extLst>
              <a:ext uri="{FF2B5EF4-FFF2-40B4-BE49-F238E27FC236}">
                <a16:creationId xmlns:a16="http://schemas.microsoft.com/office/drawing/2014/main" id="{065977EE-862D-4B7C-8337-FDC6002343A7}"/>
              </a:ext>
            </a:extLst>
          </p:cNvPr>
          <p:cNvSpPr>
            <a:spLocks noGrp="1"/>
          </p:cNvSpPr>
          <p:nvPr>
            <p:ph type="body" sz="quarter" idx="27" hasCustomPrompt="1"/>
          </p:nvPr>
        </p:nvSpPr>
        <p:spPr>
          <a:xfrm>
            <a:off x="7061999" y="1584820"/>
            <a:ext cx="1379715" cy="532283"/>
          </a:xfrm>
        </p:spPr>
        <p:txBody>
          <a:bodyPr/>
          <a:lstStyle>
            <a:lvl1pPr algn="l">
              <a:lnSpc>
                <a:spcPct val="110000"/>
              </a:lnSpc>
              <a:defRPr sz="3467"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02</a:t>
            </a:r>
          </a:p>
        </p:txBody>
      </p:sp>
      <p:sp>
        <p:nvSpPr>
          <p:cNvPr id="23" name="Espace réservé pour une image  15">
            <a:extLst>
              <a:ext uri="{FF2B5EF4-FFF2-40B4-BE49-F238E27FC236}">
                <a16:creationId xmlns:a16="http://schemas.microsoft.com/office/drawing/2014/main" id="{F89C23CF-B6A6-47AA-A07B-24B1AE35C570}"/>
              </a:ext>
            </a:extLst>
          </p:cNvPr>
          <p:cNvSpPr>
            <a:spLocks noGrp="1"/>
          </p:cNvSpPr>
          <p:nvPr>
            <p:ph type="pic" sz="quarter" idx="29"/>
          </p:nvPr>
        </p:nvSpPr>
        <p:spPr>
          <a:xfrm>
            <a:off x="8721915" y="2468972"/>
            <a:ext cx="1379716" cy="1819200"/>
          </a:xfrm>
        </p:spPr>
        <p:txBody>
          <a:bodyPr>
            <a:noAutofit/>
          </a:bodyPr>
          <a:lstStyle>
            <a:lvl1pPr>
              <a:defRPr>
                <a:noFill/>
              </a:defRPr>
            </a:lvl1pPr>
          </a:lstStyle>
          <a:p>
            <a:r>
              <a:rPr lang="fr-FR" noProof="0"/>
              <a:t>Cliquez sur l'icône pour ajouter une image</a:t>
            </a:r>
            <a:endParaRPr lang="en-US" noProof="0"/>
          </a:p>
        </p:txBody>
      </p:sp>
      <p:sp>
        <p:nvSpPr>
          <p:cNvPr id="24" name="Espace réservé du texte 4">
            <a:extLst>
              <a:ext uri="{FF2B5EF4-FFF2-40B4-BE49-F238E27FC236}">
                <a16:creationId xmlns:a16="http://schemas.microsoft.com/office/drawing/2014/main" id="{637D886D-DA77-4D52-A839-266F7AEEBCE1}"/>
              </a:ext>
            </a:extLst>
          </p:cNvPr>
          <p:cNvSpPr>
            <a:spLocks noGrp="1"/>
          </p:cNvSpPr>
          <p:nvPr>
            <p:ph type="body" sz="quarter" idx="30" hasCustomPrompt="1"/>
          </p:nvPr>
        </p:nvSpPr>
        <p:spPr>
          <a:xfrm>
            <a:off x="8721914" y="1584820"/>
            <a:ext cx="1379713" cy="532283"/>
          </a:xfrm>
        </p:spPr>
        <p:txBody>
          <a:bodyPr/>
          <a:lstStyle>
            <a:lvl1pPr algn="l">
              <a:lnSpc>
                <a:spcPct val="110000"/>
              </a:lnSpc>
              <a:defRPr sz="3467"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03</a:t>
            </a:r>
          </a:p>
        </p:txBody>
      </p:sp>
      <p:sp>
        <p:nvSpPr>
          <p:cNvPr id="26" name="Espace réservé pour une image  15">
            <a:extLst>
              <a:ext uri="{FF2B5EF4-FFF2-40B4-BE49-F238E27FC236}">
                <a16:creationId xmlns:a16="http://schemas.microsoft.com/office/drawing/2014/main" id="{4D28439E-7746-4AA1-A924-0AEC11614B84}"/>
              </a:ext>
            </a:extLst>
          </p:cNvPr>
          <p:cNvSpPr>
            <a:spLocks noGrp="1"/>
          </p:cNvSpPr>
          <p:nvPr>
            <p:ph type="pic" sz="quarter" idx="32"/>
          </p:nvPr>
        </p:nvSpPr>
        <p:spPr>
          <a:xfrm>
            <a:off x="10381831" y="2468972"/>
            <a:ext cx="1379716" cy="1819200"/>
          </a:xfrm>
        </p:spPr>
        <p:txBody>
          <a:bodyPr>
            <a:noAutofit/>
          </a:bodyPr>
          <a:lstStyle>
            <a:lvl1pPr>
              <a:defRPr>
                <a:noFill/>
              </a:defRPr>
            </a:lvl1pPr>
          </a:lstStyle>
          <a:p>
            <a:r>
              <a:rPr lang="fr-FR" noProof="0"/>
              <a:t>Cliquez sur l'icône pour ajouter une image</a:t>
            </a:r>
            <a:endParaRPr lang="en-US" noProof="0"/>
          </a:p>
        </p:txBody>
      </p:sp>
      <p:sp>
        <p:nvSpPr>
          <p:cNvPr id="27" name="Espace réservé du texte 4">
            <a:extLst>
              <a:ext uri="{FF2B5EF4-FFF2-40B4-BE49-F238E27FC236}">
                <a16:creationId xmlns:a16="http://schemas.microsoft.com/office/drawing/2014/main" id="{40E34842-79F1-492E-A94C-F1F0DECB7DB2}"/>
              </a:ext>
            </a:extLst>
          </p:cNvPr>
          <p:cNvSpPr>
            <a:spLocks noGrp="1"/>
          </p:cNvSpPr>
          <p:nvPr>
            <p:ph type="body" sz="quarter" idx="33" hasCustomPrompt="1"/>
          </p:nvPr>
        </p:nvSpPr>
        <p:spPr>
          <a:xfrm>
            <a:off x="10381830" y="1584820"/>
            <a:ext cx="1379713" cy="532283"/>
          </a:xfrm>
        </p:spPr>
        <p:txBody>
          <a:bodyPr/>
          <a:lstStyle>
            <a:lvl1pPr algn="l">
              <a:lnSpc>
                <a:spcPct val="110000"/>
              </a:lnSpc>
              <a:defRPr sz="3467"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04</a:t>
            </a:r>
          </a:p>
        </p:txBody>
      </p:sp>
      <p:sp>
        <p:nvSpPr>
          <p:cNvPr id="33" name="Espace réservé du texte 4">
            <a:extLst>
              <a:ext uri="{FF2B5EF4-FFF2-40B4-BE49-F238E27FC236}">
                <a16:creationId xmlns:a16="http://schemas.microsoft.com/office/drawing/2014/main" id="{3DDB0039-9DEF-41FA-9376-CCCD184F46B0}"/>
              </a:ext>
            </a:extLst>
          </p:cNvPr>
          <p:cNvSpPr>
            <a:spLocks noGrp="1"/>
          </p:cNvSpPr>
          <p:nvPr>
            <p:ph type="body" sz="quarter" idx="35"/>
          </p:nvPr>
        </p:nvSpPr>
        <p:spPr>
          <a:xfrm>
            <a:off x="5402083" y="5039497"/>
            <a:ext cx="1379716"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fr-FR" noProof="0"/>
              <a:t>Cliquez pour modifier les styles du texte du masque</a:t>
            </a:r>
          </a:p>
        </p:txBody>
      </p:sp>
      <p:sp>
        <p:nvSpPr>
          <p:cNvPr id="34" name="Espace réservé du texte 4">
            <a:extLst>
              <a:ext uri="{FF2B5EF4-FFF2-40B4-BE49-F238E27FC236}">
                <a16:creationId xmlns:a16="http://schemas.microsoft.com/office/drawing/2014/main" id="{9F3CCA0F-99FD-49EB-AD69-BB3D91D198E7}"/>
              </a:ext>
            </a:extLst>
          </p:cNvPr>
          <p:cNvSpPr>
            <a:spLocks noGrp="1"/>
          </p:cNvSpPr>
          <p:nvPr>
            <p:ph type="body" sz="quarter" idx="36"/>
          </p:nvPr>
        </p:nvSpPr>
        <p:spPr>
          <a:xfrm>
            <a:off x="7061998" y="4587063"/>
            <a:ext cx="1379716"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fr-FR" noProof="0"/>
              <a:t>Cliquez pour modifier les styles du texte du masque</a:t>
            </a:r>
          </a:p>
        </p:txBody>
      </p:sp>
      <p:sp>
        <p:nvSpPr>
          <p:cNvPr id="35" name="Espace réservé du texte 4">
            <a:extLst>
              <a:ext uri="{FF2B5EF4-FFF2-40B4-BE49-F238E27FC236}">
                <a16:creationId xmlns:a16="http://schemas.microsoft.com/office/drawing/2014/main" id="{2E47962C-C9E2-4FED-BEA8-B8A7A8DD496C}"/>
              </a:ext>
            </a:extLst>
          </p:cNvPr>
          <p:cNvSpPr>
            <a:spLocks noGrp="1"/>
          </p:cNvSpPr>
          <p:nvPr>
            <p:ph type="body" sz="quarter" idx="37"/>
          </p:nvPr>
        </p:nvSpPr>
        <p:spPr>
          <a:xfrm>
            <a:off x="7061998" y="5039497"/>
            <a:ext cx="1379716"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fr-FR" noProof="0"/>
              <a:t>Cliquez pour modifier les styles du texte du masque</a:t>
            </a:r>
          </a:p>
        </p:txBody>
      </p:sp>
      <p:sp>
        <p:nvSpPr>
          <p:cNvPr id="36" name="Espace réservé du texte 4">
            <a:extLst>
              <a:ext uri="{FF2B5EF4-FFF2-40B4-BE49-F238E27FC236}">
                <a16:creationId xmlns:a16="http://schemas.microsoft.com/office/drawing/2014/main" id="{4F25B19E-3945-49B3-BEAB-C69BF39E2303}"/>
              </a:ext>
            </a:extLst>
          </p:cNvPr>
          <p:cNvSpPr>
            <a:spLocks noGrp="1"/>
          </p:cNvSpPr>
          <p:nvPr>
            <p:ph type="body" sz="quarter" idx="38"/>
          </p:nvPr>
        </p:nvSpPr>
        <p:spPr>
          <a:xfrm>
            <a:off x="8721911" y="4587063"/>
            <a:ext cx="1379716"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fr-FR" noProof="0"/>
              <a:t>Cliquez pour modifier les styles du texte du masque</a:t>
            </a:r>
          </a:p>
        </p:txBody>
      </p:sp>
      <p:sp>
        <p:nvSpPr>
          <p:cNvPr id="37" name="Espace réservé du texte 4">
            <a:extLst>
              <a:ext uri="{FF2B5EF4-FFF2-40B4-BE49-F238E27FC236}">
                <a16:creationId xmlns:a16="http://schemas.microsoft.com/office/drawing/2014/main" id="{39A64BFA-75AB-499E-A131-9140B81690A0}"/>
              </a:ext>
            </a:extLst>
          </p:cNvPr>
          <p:cNvSpPr>
            <a:spLocks noGrp="1"/>
          </p:cNvSpPr>
          <p:nvPr>
            <p:ph type="body" sz="quarter" idx="39"/>
          </p:nvPr>
        </p:nvSpPr>
        <p:spPr>
          <a:xfrm>
            <a:off x="8721911" y="5039497"/>
            <a:ext cx="1379716"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fr-FR" noProof="0"/>
              <a:t>Cliquez pour modifier les styles du texte du masque</a:t>
            </a:r>
          </a:p>
        </p:txBody>
      </p:sp>
      <p:sp>
        <p:nvSpPr>
          <p:cNvPr id="38" name="Espace réservé du texte 4">
            <a:extLst>
              <a:ext uri="{FF2B5EF4-FFF2-40B4-BE49-F238E27FC236}">
                <a16:creationId xmlns:a16="http://schemas.microsoft.com/office/drawing/2014/main" id="{3B5F3F20-0254-4AB0-8E67-4CD251DE7CC0}"/>
              </a:ext>
            </a:extLst>
          </p:cNvPr>
          <p:cNvSpPr>
            <a:spLocks noGrp="1"/>
          </p:cNvSpPr>
          <p:nvPr>
            <p:ph type="body" sz="quarter" idx="40"/>
          </p:nvPr>
        </p:nvSpPr>
        <p:spPr>
          <a:xfrm>
            <a:off x="10381823" y="4587063"/>
            <a:ext cx="1379716"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fr-FR" noProof="0"/>
              <a:t>Cliquez pour modifier les styles du texte du masque</a:t>
            </a:r>
          </a:p>
        </p:txBody>
      </p:sp>
      <p:sp>
        <p:nvSpPr>
          <p:cNvPr id="39" name="Espace réservé du texte 4">
            <a:extLst>
              <a:ext uri="{FF2B5EF4-FFF2-40B4-BE49-F238E27FC236}">
                <a16:creationId xmlns:a16="http://schemas.microsoft.com/office/drawing/2014/main" id="{71337317-15B9-4EF3-81D5-FE9D001892D3}"/>
              </a:ext>
            </a:extLst>
          </p:cNvPr>
          <p:cNvSpPr>
            <a:spLocks noGrp="1"/>
          </p:cNvSpPr>
          <p:nvPr>
            <p:ph type="body" sz="quarter" idx="41"/>
          </p:nvPr>
        </p:nvSpPr>
        <p:spPr>
          <a:xfrm>
            <a:off x="10381823" y="5039497"/>
            <a:ext cx="1379716"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fr-FR" noProof="0"/>
              <a:t>Cliquez pour modifier les styles du texte du masque</a:t>
            </a:r>
          </a:p>
        </p:txBody>
      </p:sp>
      <p:sp>
        <p:nvSpPr>
          <p:cNvPr id="28" name="Espace réservé du texte 5">
            <a:extLst>
              <a:ext uri="{FF2B5EF4-FFF2-40B4-BE49-F238E27FC236}">
                <a16:creationId xmlns:a16="http://schemas.microsoft.com/office/drawing/2014/main" id="{D7CFAE1A-FA8C-4F51-A655-9E0F02F24118}"/>
              </a:ext>
            </a:extLst>
          </p:cNvPr>
          <p:cNvSpPr>
            <a:spLocks noGrp="1"/>
          </p:cNvSpPr>
          <p:nvPr>
            <p:ph type="body" sz="quarter" idx="18"/>
          </p:nvPr>
        </p:nvSpPr>
        <p:spPr>
          <a:xfrm>
            <a:off x="4033427" y="425183"/>
            <a:ext cx="7715547"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fr-FR" noProof="0"/>
              <a:t>Cliquez pour modifier les styles du texte du masque</a:t>
            </a:r>
          </a:p>
        </p:txBody>
      </p:sp>
      <p:sp>
        <p:nvSpPr>
          <p:cNvPr id="29" name="Espace réservé du texte 4">
            <a:extLst>
              <a:ext uri="{FF2B5EF4-FFF2-40B4-BE49-F238E27FC236}">
                <a16:creationId xmlns:a16="http://schemas.microsoft.com/office/drawing/2014/main" id="{5114C6CE-4866-474F-BF86-38E09FF9D45B}"/>
              </a:ext>
            </a:extLst>
          </p:cNvPr>
          <p:cNvSpPr>
            <a:spLocks noGrp="1"/>
          </p:cNvSpPr>
          <p:nvPr>
            <p:ph type="body" sz="quarter" idx="22"/>
          </p:nvPr>
        </p:nvSpPr>
        <p:spPr>
          <a:xfrm>
            <a:off x="444974" y="1577577"/>
            <a:ext cx="2824073" cy="492443"/>
          </a:xfrm>
        </p:spPr>
        <p:txBody>
          <a:bodyPr wrap="square">
            <a:spAutoFit/>
          </a:bodyPr>
          <a:lstStyle>
            <a:lvl1pPr>
              <a:lnSpc>
                <a:spcPct val="100000"/>
              </a:lnSpc>
              <a:spcAft>
                <a:spcPts val="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fr-FR" noProof="0"/>
              <a:t>Cliquez pour modifier les styles du texte du masque</a:t>
            </a:r>
          </a:p>
        </p:txBody>
      </p:sp>
      <p:sp>
        <p:nvSpPr>
          <p:cNvPr id="30" name="Text Placeholder 2">
            <a:extLst>
              <a:ext uri="{FF2B5EF4-FFF2-40B4-BE49-F238E27FC236}">
                <a16:creationId xmlns:a16="http://schemas.microsoft.com/office/drawing/2014/main" id="{351B796C-D9CF-43FC-A477-86A208BBE8F2}"/>
              </a:ext>
            </a:extLst>
          </p:cNvPr>
          <p:cNvSpPr>
            <a:spLocks noGrp="1"/>
          </p:cNvSpPr>
          <p:nvPr>
            <p:ph type="body" sz="quarter" idx="21"/>
          </p:nvPr>
        </p:nvSpPr>
        <p:spPr>
          <a:xfrm>
            <a:off x="442035" y="1943799"/>
            <a:ext cx="2827013" cy="4295223"/>
          </a:xfrm>
        </p:spPr>
        <p:txBody>
          <a:bodyPr/>
          <a:lstStyle>
            <a:lvl1pPr>
              <a:defRPr>
                <a:solidFill>
                  <a:schemeClr val="tx1"/>
                </a:solidFill>
              </a:defRPr>
            </a:lvl1pPr>
            <a:lvl2pPr marL="302392" indent="-302392">
              <a:buFontTx/>
              <a:buBlip>
                <a:blip r:embed="rId4">
                  <a:extLst>
                    <a:ext uri="{96DAC541-7B7A-43D3-8B79-37D633B846F1}">
                      <asvg:svgBlip xmlns:asvg="http://schemas.microsoft.com/office/drawing/2016/SVG/main" r:embed="rId5"/>
                    </a:ext>
                  </a:extLst>
                </a:blip>
              </a:buBlip>
              <a:defRPr>
                <a:solidFill>
                  <a:schemeClr val="tx1"/>
                </a:solidFill>
              </a:defRPr>
            </a:lvl2pPr>
            <a:lvl3pPr marL="609585" indent="-302392">
              <a:buFontTx/>
              <a:buBlip>
                <a:blip r:embed="rId4">
                  <a:extLst>
                    <a:ext uri="{96DAC541-7B7A-43D3-8B79-37D633B846F1}">
                      <asvg:svgBlip xmlns:asvg="http://schemas.microsoft.com/office/drawing/2016/SVG/main" r:embed="rId5"/>
                    </a:ext>
                  </a:extLst>
                </a:blip>
              </a:buBlip>
              <a:defRPr>
                <a:solidFill>
                  <a:schemeClr val="tx1"/>
                </a:solidFill>
              </a:defRPr>
            </a:lvl3pPr>
            <a:lvl4pPr marL="911977" indent="-302392">
              <a:buFontTx/>
              <a:buBlip>
                <a:blip r:embed="rId4">
                  <a:extLst>
                    <a:ext uri="{96DAC541-7B7A-43D3-8B79-37D633B846F1}">
                      <asvg:svgBlip xmlns:asvg="http://schemas.microsoft.com/office/drawing/2016/SVG/main" r:embed="rId5"/>
                    </a:ext>
                  </a:extLst>
                </a:blip>
              </a:buBlip>
              <a:defRPr>
                <a:solidFill>
                  <a:schemeClr val="tx1"/>
                </a:solidFill>
              </a:defRPr>
            </a:lvl4pPr>
            <a:lvl5pPr>
              <a:defRPr>
                <a:solidFill>
                  <a:schemeClr val="tx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2" name="Title 1">
            <a:extLst>
              <a:ext uri="{FF2B5EF4-FFF2-40B4-BE49-F238E27FC236}">
                <a16:creationId xmlns:a16="http://schemas.microsoft.com/office/drawing/2014/main" id="{AA7C93D6-412D-42D2-B4F0-861F3AFA4F71}"/>
              </a:ext>
            </a:extLst>
          </p:cNvPr>
          <p:cNvSpPr>
            <a:spLocks noGrp="1"/>
          </p:cNvSpPr>
          <p:nvPr>
            <p:ph type="title"/>
          </p:nvPr>
        </p:nvSpPr>
        <p:spPr>
          <a:xfrm>
            <a:off x="441600" y="710401"/>
            <a:ext cx="2827447" cy="748247"/>
          </a:xfrm>
        </p:spPr>
        <p:txBody>
          <a:bodyPr/>
          <a:lstStyle>
            <a:lvl1pPr>
              <a:defRPr>
                <a:solidFill>
                  <a:schemeClr val="tx1"/>
                </a:solidFill>
              </a:defRPr>
            </a:lvl1pPr>
          </a:lstStyle>
          <a:p>
            <a:r>
              <a:rPr lang="fr-FR"/>
              <a:t>Modifiez le style du titre</a:t>
            </a:r>
            <a:endParaRPr lang="en-US"/>
          </a:p>
        </p:txBody>
      </p:sp>
      <p:grpSp>
        <p:nvGrpSpPr>
          <p:cNvPr id="43" name="Graphique 7">
            <a:extLst>
              <a:ext uri="{FF2B5EF4-FFF2-40B4-BE49-F238E27FC236}">
                <a16:creationId xmlns:a16="http://schemas.microsoft.com/office/drawing/2014/main" id="{E81F6DB5-904A-4266-BC9D-43DEDDAB2FF5}"/>
              </a:ext>
            </a:extLst>
          </p:cNvPr>
          <p:cNvGrpSpPr>
            <a:grpSpLocks noChangeAspect="1"/>
          </p:cNvGrpSpPr>
          <p:nvPr userDrawn="1"/>
        </p:nvGrpSpPr>
        <p:grpSpPr>
          <a:xfrm>
            <a:off x="442166" y="6329527"/>
            <a:ext cx="1071853" cy="275084"/>
            <a:chOff x="4768103" y="-471733"/>
            <a:chExt cx="744723" cy="191124"/>
          </a:xfrm>
          <a:solidFill>
            <a:schemeClr val="bg1"/>
          </a:solidFill>
        </p:grpSpPr>
        <p:sp>
          <p:nvSpPr>
            <p:cNvPr id="44" name="Forme libre : forme 9">
              <a:extLst>
                <a:ext uri="{FF2B5EF4-FFF2-40B4-BE49-F238E27FC236}">
                  <a16:creationId xmlns:a16="http://schemas.microsoft.com/office/drawing/2014/main" id="{D973C0DD-9BFB-489B-BB18-B95D2818DDEA}"/>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grpFill/>
            <a:ln w="7833" cap="flat">
              <a:noFill/>
              <a:prstDash val="solid"/>
              <a:round/>
            </a:ln>
          </p:spPr>
          <p:txBody>
            <a:bodyPr rtlCol="0" anchor="ctr"/>
            <a:lstStyle/>
            <a:p>
              <a:endParaRPr lang="fr-FR" sz="2400"/>
            </a:p>
          </p:txBody>
        </p:sp>
        <p:sp>
          <p:nvSpPr>
            <p:cNvPr id="46" name="Forme libre : forme 10">
              <a:extLst>
                <a:ext uri="{FF2B5EF4-FFF2-40B4-BE49-F238E27FC236}">
                  <a16:creationId xmlns:a16="http://schemas.microsoft.com/office/drawing/2014/main" id="{CDE5A571-F6DA-4505-A5B1-DCCE6D336F46}"/>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grpFill/>
            <a:ln w="7833" cap="flat">
              <a:noFill/>
              <a:prstDash val="solid"/>
              <a:round/>
            </a:ln>
          </p:spPr>
          <p:txBody>
            <a:bodyPr rtlCol="0" anchor="ctr"/>
            <a:lstStyle/>
            <a:p>
              <a:endParaRPr lang="fr-FR" sz="2400">
                <a:solidFill>
                  <a:schemeClr val="accent2"/>
                </a:solidFill>
              </a:endParaRPr>
            </a:p>
          </p:txBody>
        </p:sp>
        <p:sp>
          <p:nvSpPr>
            <p:cNvPr id="47" name="Forme libre : forme 11">
              <a:extLst>
                <a:ext uri="{FF2B5EF4-FFF2-40B4-BE49-F238E27FC236}">
                  <a16:creationId xmlns:a16="http://schemas.microsoft.com/office/drawing/2014/main" id="{1EB464DC-BE69-4F65-B141-43FCFC49AC68}"/>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grpFill/>
            <a:ln w="7833" cap="flat">
              <a:noFill/>
              <a:prstDash val="solid"/>
              <a:round/>
            </a:ln>
          </p:spPr>
          <p:txBody>
            <a:bodyPr rtlCol="0" anchor="ctr"/>
            <a:lstStyle/>
            <a:p>
              <a:endParaRPr lang="fr-FR" sz="2400"/>
            </a:p>
          </p:txBody>
        </p:sp>
      </p:grpSp>
    </p:spTree>
    <p:extLst>
      <p:ext uri="{BB962C8B-B14F-4D97-AF65-F5344CB8AC3E}">
        <p14:creationId xmlns:p14="http://schemas.microsoft.com/office/powerpoint/2010/main" val="2365480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ver Title with Image (Light)">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B061F378-E818-498E-989A-601A8E73F31E}"/>
              </a:ext>
            </a:extLst>
          </p:cNvPr>
          <p:cNvSpPr>
            <a:spLocks noGrp="1"/>
          </p:cNvSpPr>
          <p:nvPr>
            <p:ph type="dt" sz="half" idx="20"/>
          </p:nvPr>
        </p:nvSpPr>
        <p:spPr>
          <a:xfrm>
            <a:off x="7886700" y="6046106"/>
            <a:ext cx="2743200" cy="366183"/>
          </a:xfrm>
        </p:spPr>
        <p:txBody>
          <a:bodyPr/>
          <a:lstStyle/>
          <a:p>
            <a:endParaRPr lang="en-US" noProof="0"/>
          </a:p>
        </p:txBody>
      </p:sp>
      <p:grpSp>
        <p:nvGrpSpPr>
          <p:cNvPr id="13" name="Graphique 7">
            <a:extLst>
              <a:ext uri="{FF2B5EF4-FFF2-40B4-BE49-F238E27FC236}">
                <a16:creationId xmlns:a16="http://schemas.microsoft.com/office/drawing/2014/main" id="{9EDD880A-DFFE-4F0B-ACE0-49E81EAC5C57}"/>
              </a:ext>
            </a:extLst>
          </p:cNvPr>
          <p:cNvGrpSpPr>
            <a:grpSpLocks noChangeAspect="1"/>
          </p:cNvGrpSpPr>
          <p:nvPr userDrawn="1"/>
        </p:nvGrpSpPr>
        <p:grpSpPr>
          <a:xfrm>
            <a:off x="8690961" y="516248"/>
            <a:ext cx="1134681" cy="292121"/>
            <a:chOff x="4767702" y="-472136"/>
            <a:chExt cx="745525" cy="191931"/>
          </a:xfrm>
          <a:solidFill>
            <a:srgbClr val="FFFFFF"/>
          </a:solidFill>
        </p:grpSpPr>
        <p:sp>
          <p:nvSpPr>
            <p:cNvPr id="14" name="Forme libre : forme 13">
              <a:extLst>
                <a:ext uri="{FF2B5EF4-FFF2-40B4-BE49-F238E27FC236}">
                  <a16:creationId xmlns:a16="http://schemas.microsoft.com/office/drawing/2014/main" id="{23232CF7-6A63-4E62-9BB3-AEC2E2985622}"/>
                </a:ext>
              </a:extLst>
            </p:cNvPr>
            <p:cNvSpPr/>
            <p:nvPr/>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fr-FR" sz="2400"/>
            </a:p>
          </p:txBody>
        </p:sp>
        <p:sp>
          <p:nvSpPr>
            <p:cNvPr id="15" name="Forme libre : forme 14">
              <a:extLst>
                <a:ext uri="{FF2B5EF4-FFF2-40B4-BE49-F238E27FC236}">
                  <a16:creationId xmlns:a16="http://schemas.microsoft.com/office/drawing/2014/main" id="{57EF7850-35A6-4B4B-BC7E-9FC7583FB3C6}"/>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solidFill>
              <a:schemeClr val="accent2"/>
            </a:solidFill>
            <a:ln w="7833" cap="flat">
              <a:noFill/>
              <a:prstDash val="solid"/>
              <a:round/>
            </a:ln>
          </p:spPr>
          <p:txBody>
            <a:bodyPr rtlCol="0" anchor="ctr"/>
            <a:lstStyle/>
            <a:p>
              <a:endParaRPr lang="fr-FR" sz="2400">
                <a:solidFill>
                  <a:schemeClr val="accent2"/>
                </a:solidFill>
              </a:endParaRPr>
            </a:p>
          </p:txBody>
        </p:sp>
        <p:sp>
          <p:nvSpPr>
            <p:cNvPr id="18" name="Forme libre : forme 17">
              <a:extLst>
                <a:ext uri="{FF2B5EF4-FFF2-40B4-BE49-F238E27FC236}">
                  <a16:creationId xmlns:a16="http://schemas.microsoft.com/office/drawing/2014/main" id="{2E436654-D7D3-4BBB-9470-2F10DA8514EE}"/>
                </a:ext>
              </a:extLst>
            </p:cNvPr>
            <p:cNvSpPr/>
            <p:nvPr/>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solidFill>
              <a:schemeClr val="accent2"/>
            </a:solidFill>
            <a:ln w="7833" cap="flat">
              <a:noFill/>
              <a:prstDash val="solid"/>
              <a:round/>
            </a:ln>
          </p:spPr>
          <p:txBody>
            <a:bodyPr rtlCol="0" anchor="ctr"/>
            <a:lstStyle/>
            <a:p>
              <a:endParaRPr lang="fr-FR" sz="2400"/>
            </a:p>
          </p:txBody>
        </p:sp>
      </p:grpSp>
      <p:sp>
        <p:nvSpPr>
          <p:cNvPr id="17" name="Espace réservé du graphique SmartArt 11">
            <a:extLst>
              <a:ext uri="{FF2B5EF4-FFF2-40B4-BE49-F238E27FC236}">
                <a16:creationId xmlns:a16="http://schemas.microsoft.com/office/drawing/2014/main" id="{4F60E46E-0715-41F6-BEAC-C9C998D41D44}"/>
              </a:ext>
            </a:extLst>
          </p:cNvPr>
          <p:cNvSpPr>
            <a:spLocks noGrp="1" noChangeAspect="1"/>
          </p:cNvSpPr>
          <p:nvPr>
            <p:ph type="dgm" sz="quarter" idx="14"/>
          </p:nvPr>
        </p:nvSpPr>
        <p:spPr>
          <a:xfrm>
            <a:off x="9190079" y="1763753"/>
            <a:ext cx="136443" cy="135473"/>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accent2"/>
          </a:solidFill>
          <a:ln w="22225">
            <a:noFill/>
          </a:ln>
        </p:spPr>
        <p:txBody>
          <a:bodyPr wrap="square">
            <a:noAutofit/>
          </a:bodyPr>
          <a:lstStyle>
            <a:lvl1pPr>
              <a:defRPr>
                <a:noFill/>
              </a:defRPr>
            </a:lvl1pPr>
          </a:lstStyle>
          <a:p>
            <a:r>
              <a:rPr lang="en-US"/>
              <a:t>Click icon to add SmartArt graphic</a:t>
            </a:r>
            <a:endParaRPr lang="fr-FR"/>
          </a:p>
        </p:txBody>
      </p:sp>
      <p:sp>
        <p:nvSpPr>
          <p:cNvPr id="22" name="Espace réservé du graphique SmartArt 11">
            <a:extLst>
              <a:ext uri="{FF2B5EF4-FFF2-40B4-BE49-F238E27FC236}">
                <a16:creationId xmlns:a16="http://schemas.microsoft.com/office/drawing/2014/main" id="{2835F6F0-E601-40E8-8F65-7949A8AA2AF1}"/>
              </a:ext>
            </a:extLst>
          </p:cNvPr>
          <p:cNvSpPr>
            <a:spLocks noGrp="1" noChangeAspect="1"/>
          </p:cNvSpPr>
          <p:nvPr>
            <p:ph type="dgm" sz="quarter" idx="19"/>
          </p:nvPr>
        </p:nvSpPr>
        <p:spPr>
          <a:xfrm>
            <a:off x="9190079" y="5169752"/>
            <a:ext cx="136443" cy="135473"/>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accent2"/>
          </a:solidFill>
          <a:ln w="22225">
            <a:noFill/>
          </a:ln>
        </p:spPr>
        <p:txBody>
          <a:bodyPr wrap="square">
            <a:noAutofit/>
          </a:bodyPr>
          <a:lstStyle>
            <a:lvl1pPr>
              <a:defRPr>
                <a:noFill/>
              </a:defRPr>
            </a:lvl1pPr>
          </a:lstStyle>
          <a:p>
            <a:r>
              <a:rPr lang="en-US"/>
              <a:t>Click icon to add SmartArt graphic</a:t>
            </a:r>
            <a:endParaRPr lang="fr-FR"/>
          </a:p>
        </p:txBody>
      </p:sp>
      <p:sp>
        <p:nvSpPr>
          <p:cNvPr id="37" name="Espace réservé pour une image  36">
            <a:extLst>
              <a:ext uri="{FF2B5EF4-FFF2-40B4-BE49-F238E27FC236}">
                <a16:creationId xmlns:a16="http://schemas.microsoft.com/office/drawing/2014/main" id="{B393D89D-0FFD-4664-8FAD-EE45D64CF7A7}"/>
              </a:ext>
            </a:extLst>
          </p:cNvPr>
          <p:cNvSpPr>
            <a:spLocks noGrp="1"/>
          </p:cNvSpPr>
          <p:nvPr>
            <p:ph type="pic" sz="quarter" idx="17"/>
          </p:nvPr>
        </p:nvSpPr>
        <p:spPr>
          <a:xfrm>
            <a:off x="2" y="0"/>
            <a:ext cx="6374847" cy="6858000"/>
          </a:xfrm>
          <a:custGeom>
            <a:avLst/>
            <a:gdLst>
              <a:gd name="connsiteX0" fmla="*/ 0 w 4781135"/>
              <a:gd name="connsiteY0" fmla="*/ 0 h 5143500"/>
              <a:gd name="connsiteX1" fmla="*/ 3673235 w 4781135"/>
              <a:gd name="connsiteY1" fmla="*/ 0 h 5143500"/>
              <a:gd name="connsiteX2" fmla="*/ 3843349 w 4781135"/>
              <a:gd name="connsiteY2" fmla="*/ 145970 h 5143500"/>
              <a:gd name="connsiteX3" fmla="*/ 4781135 w 4781135"/>
              <a:gd name="connsiteY3" fmla="*/ 2622891 h 5143500"/>
              <a:gd name="connsiteX4" fmla="*/ 3861453 w 4781135"/>
              <a:gd name="connsiteY4" fmla="*/ 5081299 h 5143500"/>
              <a:gd name="connsiteX5" fmla="*/ 3792118 w 4781135"/>
              <a:gd name="connsiteY5" fmla="*/ 5143500 h 5143500"/>
              <a:gd name="connsiteX6" fmla="*/ 0 w 4781135"/>
              <a:gd name="connsiteY6"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81135" h="5143500">
                <a:moveTo>
                  <a:pt x="0" y="0"/>
                </a:moveTo>
                <a:lnTo>
                  <a:pt x="3673235" y="0"/>
                </a:lnTo>
                <a:lnTo>
                  <a:pt x="3843349" y="145970"/>
                </a:lnTo>
                <a:cubicBezTo>
                  <a:pt x="4444478" y="723140"/>
                  <a:pt x="4781135" y="1564827"/>
                  <a:pt x="4781135" y="2622891"/>
                </a:cubicBezTo>
                <a:cubicBezTo>
                  <a:pt x="4781257" y="3656845"/>
                  <a:pt x="4444586" y="4498301"/>
                  <a:pt x="3861453" y="5081299"/>
                </a:cubicBezTo>
                <a:lnTo>
                  <a:pt x="3792118" y="5143500"/>
                </a:lnTo>
                <a:lnTo>
                  <a:pt x="0" y="5143500"/>
                </a:lnTo>
                <a:close/>
              </a:path>
            </a:pathLst>
          </a:custGeom>
        </p:spPr>
        <p:txBody>
          <a:bodyPr wrap="square">
            <a:noAutofit/>
          </a:bodyPr>
          <a:lstStyle>
            <a:lvl1pPr>
              <a:defRPr>
                <a:noFill/>
              </a:defRPr>
            </a:lvl1pPr>
          </a:lstStyle>
          <a:p>
            <a:r>
              <a:rPr lang="en-US"/>
              <a:t>Click icon to add picture</a:t>
            </a:r>
            <a:endParaRPr lang="fr-FR"/>
          </a:p>
        </p:txBody>
      </p:sp>
      <p:sp>
        <p:nvSpPr>
          <p:cNvPr id="25" name="Espace réservé du texte 5">
            <a:extLst>
              <a:ext uri="{FF2B5EF4-FFF2-40B4-BE49-F238E27FC236}">
                <a16:creationId xmlns:a16="http://schemas.microsoft.com/office/drawing/2014/main" id="{CA236998-34E3-4BB4-B42A-72EE346C3C40}"/>
              </a:ext>
            </a:extLst>
          </p:cNvPr>
          <p:cNvSpPr>
            <a:spLocks noGrp="1"/>
          </p:cNvSpPr>
          <p:nvPr>
            <p:ph type="body" sz="quarter" idx="21"/>
          </p:nvPr>
        </p:nvSpPr>
        <p:spPr>
          <a:xfrm>
            <a:off x="6783430" y="1926301"/>
            <a:ext cx="4949741" cy="1658148"/>
          </a:xfrm>
        </p:spPr>
        <p:txBody>
          <a:bodyPr anchor="b">
            <a:noAutofit/>
          </a:bodyPr>
          <a:lstStyle>
            <a:lvl1pPr algn="ctr">
              <a:lnSpc>
                <a:spcPct val="96000"/>
              </a:lnSpc>
              <a:spcAft>
                <a:spcPts val="1333"/>
              </a:spcAft>
              <a:defRPr lang="fr-FR" sz="4000"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a:lnSpc>
                <a:spcPct val="100000"/>
              </a:lnSpc>
              <a:defRPr sz="2667" b="0" i="1">
                <a:solidFill>
                  <a:schemeClr val="accent2"/>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en-US"/>
              <a:t>Click to edit Master text styles</a:t>
            </a:r>
          </a:p>
        </p:txBody>
      </p:sp>
      <p:sp>
        <p:nvSpPr>
          <p:cNvPr id="26" name="Espace réservé du texte 5">
            <a:extLst>
              <a:ext uri="{FF2B5EF4-FFF2-40B4-BE49-F238E27FC236}">
                <a16:creationId xmlns:a16="http://schemas.microsoft.com/office/drawing/2014/main" id="{14179443-CD99-4560-A70A-CF3E60CA5C3E}"/>
              </a:ext>
            </a:extLst>
          </p:cNvPr>
          <p:cNvSpPr>
            <a:spLocks noGrp="1"/>
          </p:cNvSpPr>
          <p:nvPr>
            <p:ph type="body" sz="quarter" idx="22"/>
          </p:nvPr>
        </p:nvSpPr>
        <p:spPr>
          <a:xfrm>
            <a:off x="6783430" y="3758157"/>
            <a:ext cx="4949741" cy="537959"/>
          </a:xfrm>
        </p:spPr>
        <p:txBody>
          <a:bodyPr anchor="t">
            <a:noAutofit/>
          </a:bodyPr>
          <a:lstStyle>
            <a:lvl1pPr algn="ctr">
              <a:lnSpc>
                <a:spcPct val="96000"/>
              </a:lnSpc>
              <a:spcAft>
                <a:spcPts val="1333"/>
              </a:spcAft>
              <a:defRPr lang="en-US" sz="2667" b="0" i="1" kern="1200" dirty="0">
                <a:solidFill>
                  <a:schemeClr val="accent2"/>
                </a:solidFill>
                <a:latin typeface="Georgia" panose="02040502050405020303" pitchFamily="18" charset="0"/>
                <a:ea typeface="Verdana" panose="020B0604030504040204" pitchFamily="34" charset="0"/>
                <a:cs typeface="Verdana" panose="020B0604030504040204" pitchFamily="34" charset="0"/>
              </a:defRPr>
            </a:lvl1pPr>
            <a:lvl2pPr marL="371391" indent="0" algn="ctr">
              <a:lnSpc>
                <a:spcPct val="100000"/>
              </a:lnSpc>
              <a:buFont typeface="Arial" panose="020B0604020202020204" pitchFamily="34" charset="0"/>
              <a:buNone/>
              <a:defRPr sz="2667" b="0" i="1">
                <a:solidFill>
                  <a:schemeClr val="accent2"/>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en-US"/>
              <a:t>Click to edit Master text styles</a:t>
            </a:r>
          </a:p>
        </p:txBody>
      </p:sp>
      <p:sp>
        <p:nvSpPr>
          <p:cNvPr id="27" name="Espace réservé du texte 5">
            <a:extLst>
              <a:ext uri="{FF2B5EF4-FFF2-40B4-BE49-F238E27FC236}">
                <a16:creationId xmlns:a16="http://schemas.microsoft.com/office/drawing/2014/main" id="{633150E7-212E-42D8-857F-00B727BB0E60}"/>
              </a:ext>
            </a:extLst>
          </p:cNvPr>
          <p:cNvSpPr>
            <a:spLocks noGrp="1"/>
          </p:cNvSpPr>
          <p:nvPr>
            <p:ph type="body" sz="quarter" idx="23"/>
          </p:nvPr>
        </p:nvSpPr>
        <p:spPr>
          <a:xfrm>
            <a:off x="6783430" y="4320498"/>
            <a:ext cx="4949741" cy="770660"/>
          </a:xfrm>
        </p:spPr>
        <p:txBody>
          <a:bodyPr anchor="t">
            <a:noAutofit/>
          </a:bodyPr>
          <a:lstStyle>
            <a:lvl1pPr algn="ctr">
              <a:lnSpc>
                <a:spcPct val="96000"/>
              </a:lnSpc>
              <a:spcAft>
                <a:spcPts val="1333"/>
              </a:spcAft>
              <a:defRPr lang="en-US" sz="1867" b="0" i="0" kern="1200" dirty="0">
                <a:solidFill>
                  <a:schemeClr val="tx1"/>
                </a:solidFill>
                <a:latin typeface="+mj-lt"/>
                <a:ea typeface="Verdana" panose="020B0604030504040204" pitchFamily="34" charset="0"/>
                <a:cs typeface="Verdana" panose="020B0604030504040204" pitchFamily="34" charset="0"/>
              </a:defRPr>
            </a:lvl1pPr>
            <a:lvl2pPr algn="l">
              <a:lnSpc>
                <a:spcPct val="100000"/>
              </a:lnSpc>
              <a:defRPr lang="en-US" sz="1600" b="0" i="0" kern="120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en-US"/>
              <a:t>Click to edit Master text styles</a:t>
            </a:r>
          </a:p>
        </p:txBody>
      </p:sp>
    </p:spTree>
    <p:extLst>
      <p:ext uri="{BB962C8B-B14F-4D97-AF65-F5344CB8AC3E}">
        <p14:creationId xmlns:p14="http://schemas.microsoft.com/office/powerpoint/2010/main" val="428251949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Title, Content and Numbers (Dar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7276DEF-3CBF-476F-8A84-C6760A5FE884}"/>
              </a:ext>
            </a:extLst>
          </p:cNvPr>
          <p:cNvSpPr/>
          <p:nvPr userDrawn="1"/>
        </p:nvSpPr>
        <p:spPr>
          <a:xfrm>
            <a:off x="0" y="0"/>
            <a:ext cx="3729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a:p>
        </p:txBody>
      </p:sp>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16" name="Espace réservé pour une image  15">
            <a:extLst>
              <a:ext uri="{FF2B5EF4-FFF2-40B4-BE49-F238E27FC236}">
                <a16:creationId xmlns:a16="http://schemas.microsoft.com/office/drawing/2014/main" id="{8BEDC788-81F2-409E-8CE9-FF2A15A91919}"/>
              </a:ext>
            </a:extLst>
          </p:cNvPr>
          <p:cNvSpPr>
            <a:spLocks noGrp="1"/>
          </p:cNvSpPr>
          <p:nvPr>
            <p:ph type="pic" sz="quarter" idx="17"/>
          </p:nvPr>
        </p:nvSpPr>
        <p:spPr>
          <a:xfrm>
            <a:off x="5402083" y="2468972"/>
            <a:ext cx="1379716" cy="1819200"/>
          </a:xfrm>
        </p:spPr>
        <p:txBody>
          <a:bodyPr>
            <a:noAutofit/>
          </a:bodyPr>
          <a:lstStyle>
            <a:lvl1pPr>
              <a:defRPr>
                <a:noFill/>
              </a:defRPr>
            </a:lvl1pPr>
          </a:lstStyle>
          <a:p>
            <a:r>
              <a:rPr lang="fr-FR" noProof="0"/>
              <a:t>Cliquez sur l'icône pour ajouter une image</a:t>
            </a:r>
            <a:endParaRPr lang="en-US" noProof="0"/>
          </a:p>
        </p:txBody>
      </p:sp>
      <p:sp>
        <p:nvSpPr>
          <p:cNvPr id="17" name="Espace réservé du texte 4">
            <a:extLst>
              <a:ext uri="{FF2B5EF4-FFF2-40B4-BE49-F238E27FC236}">
                <a16:creationId xmlns:a16="http://schemas.microsoft.com/office/drawing/2014/main" id="{D96EF966-14FD-41BC-A600-7421C0981677}"/>
              </a:ext>
            </a:extLst>
          </p:cNvPr>
          <p:cNvSpPr>
            <a:spLocks noGrp="1"/>
          </p:cNvSpPr>
          <p:nvPr>
            <p:ph type="body" sz="quarter" idx="23" hasCustomPrompt="1"/>
          </p:nvPr>
        </p:nvSpPr>
        <p:spPr>
          <a:xfrm>
            <a:off x="5402082" y="1584820"/>
            <a:ext cx="1379716" cy="532283"/>
          </a:xfrm>
        </p:spPr>
        <p:txBody>
          <a:bodyPr/>
          <a:lstStyle>
            <a:lvl1pPr algn="l">
              <a:lnSpc>
                <a:spcPct val="110000"/>
              </a:lnSpc>
              <a:defRPr sz="3467"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01</a:t>
            </a:r>
          </a:p>
        </p:txBody>
      </p:sp>
      <p:sp>
        <p:nvSpPr>
          <p:cNvPr id="18" name="Espace réservé du texte 4">
            <a:extLst>
              <a:ext uri="{FF2B5EF4-FFF2-40B4-BE49-F238E27FC236}">
                <a16:creationId xmlns:a16="http://schemas.microsoft.com/office/drawing/2014/main" id="{09C6DAE5-28F5-4BE0-9DAE-75B6B0AC968B}"/>
              </a:ext>
            </a:extLst>
          </p:cNvPr>
          <p:cNvSpPr>
            <a:spLocks noGrp="1"/>
          </p:cNvSpPr>
          <p:nvPr>
            <p:ph type="body" sz="quarter" idx="24"/>
          </p:nvPr>
        </p:nvSpPr>
        <p:spPr>
          <a:xfrm>
            <a:off x="4033427" y="1519091"/>
            <a:ext cx="1178053" cy="531256"/>
          </a:xfrm>
        </p:spPr>
        <p:txBody>
          <a:bodyPr anchor="b">
            <a:noAutofit/>
          </a:bodyPr>
          <a:lstStyle>
            <a:lvl1pPr algn="r">
              <a:lnSpc>
                <a:spcPct val="110000"/>
              </a:lnSpc>
              <a:defRPr sz="1067" cap="all" baseline="0">
                <a:solidFill>
                  <a:schemeClr val="tx1"/>
                </a:solidFill>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fr-FR" noProof="0"/>
              <a:t>Cliquez pour modifier les styles du texte du masque</a:t>
            </a:r>
          </a:p>
        </p:txBody>
      </p:sp>
      <p:sp>
        <p:nvSpPr>
          <p:cNvPr id="19" name="Espace réservé du texte 4">
            <a:extLst>
              <a:ext uri="{FF2B5EF4-FFF2-40B4-BE49-F238E27FC236}">
                <a16:creationId xmlns:a16="http://schemas.microsoft.com/office/drawing/2014/main" id="{DB385219-3623-4C80-90CB-E73147176A63}"/>
              </a:ext>
            </a:extLst>
          </p:cNvPr>
          <p:cNvSpPr>
            <a:spLocks noGrp="1"/>
          </p:cNvSpPr>
          <p:nvPr>
            <p:ph type="body" sz="quarter" idx="25"/>
          </p:nvPr>
        </p:nvSpPr>
        <p:spPr>
          <a:xfrm>
            <a:off x="5402083" y="4587063"/>
            <a:ext cx="1379716"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fr-FR" noProof="0"/>
              <a:t>Cliquez pour modifier les styles du texte du masque</a:t>
            </a:r>
          </a:p>
        </p:txBody>
      </p:sp>
      <p:sp>
        <p:nvSpPr>
          <p:cNvPr id="20" name="Espace réservé pour une image  15">
            <a:extLst>
              <a:ext uri="{FF2B5EF4-FFF2-40B4-BE49-F238E27FC236}">
                <a16:creationId xmlns:a16="http://schemas.microsoft.com/office/drawing/2014/main" id="{E7DD041E-74AB-4E79-8DE2-875A9F1E7DB5}"/>
              </a:ext>
            </a:extLst>
          </p:cNvPr>
          <p:cNvSpPr>
            <a:spLocks noGrp="1"/>
          </p:cNvSpPr>
          <p:nvPr>
            <p:ph type="pic" sz="quarter" idx="26"/>
          </p:nvPr>
        </p:nvSpPr>
        <p:spPr>
          <a:xfrm>
            <a:off x="7061999" y="2468972"/>
            <a:ext cx="1379716" cy="1819200"/>
          </a:xfrm>
        </p:spPr>
        <p:txBody>
          <a:bodyPr>
            <a:noAutofit/>
          </a:bodyPr>
          <a:lstStyle>
            <a:lvl1pPr>
              <a:defRPr>
                <a:noFill/>
              </a:defRPr>
            </a:lvl1pPr>
          </a:lstStyle>
          <a:p>
            <a:r>
              <a:rPr lang="fr-FR" noProof="0"/>
              <a:t>Cliquez sur l'icône pour ajouter une image</a:t>
            </a:r>
            <a:endParaRPr lang="en-US" noProof="0"/>
          </a:p>
        </p:txBody>
      </p:sp>
      <p:sp>
        <p:nvSpPr>
          <p:cNvPr id="21" name="Espace réservé du texte 4">
            <a:extLst>
              <a:ext uri="{FF2B5EF4-FFF2-40B4-BE49-F238E27FC236}">
                <a16:creationId xmlns:a16="http://schemas.microsoft.com/office/drawing/2014/main" id="{065977EE-862D-4B7C-8337-FDC6002343A7}"/>
              </a:ext>
            </a:extLst>
          </p:cNvPr>
          <p:cNvSpPr>
            <a:spLocks noGrp="1"/>
          </p:cNvSpPr>
          <p:nvPr>
            <p:ph type="body" sz="quarter" idx="27" hasCustomPrompt="1"/>
          </p:nvPr>
        </p:nvSpPr>
        <p:spPr>
          <a:xfrm>
            <a:off x="7061999" y="1584820"/>
            <a:ext cx="1379715" cy="532283"/>
          </a:xfrm>
        </p:spPr>
        <p:txBody>
          <a:bodyPr/>
          <a:lstStyle>
            <a:lvl1pPr algn="l">
              <a:lnSpc>
                <a:spcPct val="110000"/>
              </a:lnSpc>
              <a:defRPr sz="3467"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02</a:t>
            </a:r>
          </a:p>
        </p:txBody>
      </p:sp>
      <p:sp>
        <p:nvSpPr>
          <p:cNvPr id="23" name="Espace réservé pour une image  15">
            <a:extLst>
              <a:ext uri="{FF2B5EF4-FFF2-40B4-BE49-F238E27FC236}">
                <a16:creationId xmlns:a16="http://schemas.microsoft.com/office/drawing/2014/main" id="{F89C23CF-B6A6-47AA-A07B-24B1AE35C570}"/>
              </a:ext>
            </a:extLst>
          </p:cNvPr>
          <p:cNvSpPr>
            <a:spLocks noGrp="1"/>
          </p:cNvSpPr>
          <p:nvPr>
            <p:ph type="pic" sz="quarter" idx="29"/>
          </p:nvPr>
        </p:nvSpPr>
        <p:spPr>
          <a:xfrm>
            <a:off x="8721915" y="2468972"/>
            <a:ext cx="1379716" cy="1819200"/>
          </a:xfrm>
        </p:spPr>
        <p:txBody>
          <a:bodyPr>
            <a:noAutofit/>
          </a:bodyPr>
          <a:lstStyle>
            <a:lvl1pPr>
              <a:defRPr>
                <a:noFill/>
              </a:defRPr>
            </a:lvl1pPr>
          </a:lstStyle>
          <a:p>
            <a:r>
              <a:rPr lang="fr-FR" noProof="0"/>
              <a:t>Cliquez sur l'icône pour ajouter une image</a:t>
            </a:r>
            <a:endParaRPr lang="en-US" noProof="0"/>
          </a:p>
        </p:txBody>
      </p:sp>
      <p:sp>
        <p:nvSpPr>
          <p:cNvPr id="24" name="Espace réservé du texte 4">
            <a:extLst>
              <a:ext uri="{FF2B5EF4-FFF2-40B4-BE49-F238E27FC236}">
                <a16:creationId xmlns:a16="http://schemas.microsoft.com/office/drawing/2014/main" id="{637D886D-DA77-4D52-A839-266F7AEEBCE1}"/>
              </a:ext>
            </a:extLst>
          </p:cNvPr>
          <p:cNvSpPr>
            <a:spLocks noGrp="1"/>
          </p:cNvSpPr>
          <p:nvPr>
            <p:ph type="body" sz="quarter" idx="30" hasCustomPrompt="1"/>
          </p:nvPr>
        </p:nvSpPr>
        <p:spPr>
          <a:xfrm>
            <a:off x="8721914" y="1584820"/>
            <a:ext cx="1379713" cy="532283"/>
          </a:xfrm>
        </p:spPr>
        <p:txBody>
          <a:bodyPr/>
          <a:lstStyle>
            <a:lvl1pPr algn="l">
              <a:lnSpc>
                <a:spcPct val="110000"/>
              </a:lnSpc>
              <a:defRPr sz="3467"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03</a:t>
            </a:r>
          </a:p>
        </p:txBody>
      </p:sp>
      <p:sp>
        <p:nvSpPr>
          <p:cNvPr id="26" name="Espace réservé pour une image  15">
            <a:extLst>
              <a:ext uri="{FF2B5EF4-FFF2-40B4-BE49-F238E27FC236}">
                <a16:creationId xmlns:a16="http://schemas.microsoft.com/office/drawing/2014/main" id="{4D28439E-7746-4AA1-A924-0AEC11614B84}"/>
              </a:ext>
            </a:extLst>
          </p:cNvPr>
          <p:cNvSpPr>
            <a:spLocks noGrp="1"/>
          </p:cNvSpPr>
          <p:nvPr>
            <p:ph type="pic" sz="quarter" idx="32"/>
          </p:nvPr>
        </p:nvSpPr>
        <p:spPr>
          <a:xfrm>
            <a:off x="10381831" y="2468972"/>
            <a:ext cx="1379716" cy="1819200"/>
          </a:xfrm>
        </p:spPr>
        <p:txBody>
          <a:bodyPr>
            <a:noAutofit/>
          </a:bodyPr>
          <a:lstStyle>
            <a:lvl1pPr>
              <a:defRPr>
                <a:noFill/>
              </a:defRPr>
            </a:lvl1pPr>
          </a:lstStyle>
          <a:p>
            <a:r>
              <a:rPr lang="fr-FR" noProof="0"/>
              <a:t>Cliquez sur l'icône pour ajouter une image</a:t>
            </a:r>
            <a:endParaRPr lang="en-US" noProof="0"/>
          </a:p>
        </p:txBody>
      </p:sp>
      <p:sp>
        <p:nvSpPr>
          <p:cNvPr id="27" name="Espace réservé du texte 4">
            <a:extLst>
              <a:ext uri="{FF2B5EF4-FFF2-40B4-BE49-F238E27FC236}">
                <a16:creationId xmlns:a16="http://schemas.microsoft.com/office/drawing/2014/main" id="{40E34842-79F1-492E-A94C-F1F0DECB7DB2}"/>
              </a:ext>
            </a:extLst>
          </p:cNvPr>
          <p:cNvSpPr>
            <a:spLocks noGrp="1"/>
          </p:cNvSpPr>
          <p:nvPr>
            <p:ph type="body" sz="quarter" idx="33" hasCustomPrompt="1"/>
          </p:nvPr>
        </p:nvSpPr>
        <p:spPr>
          <a:xfrm>
            <a:off x="10381830" y="1584820"/>
            <a:ext cx="1379713" cy="532283"/>
          </a:xfrm>
        </p:spPr>
        <p:txBody>
          <a:bodyPr/>
          <a:lstStyle>
            <a:lvl1pPr algn="l">
              <a:lnSpc>
                <a:spcPct val="110000"/>
              </a:lnSpc>
              <a:defRPr sz="3467"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04</a:t>
            </a:r>
          </a:p>
        </p:txBody>
      </p:sp>
      <p:sp>
        <p:nvSpPr>
          <p:cNvPr id="33" name="Espace réservé du texte 4">
            <a:extLst>
              <a:ext uri="{FF2B5EF4-FFF2-40B4-BE49-F238E27FC236}">
                <a16:creationId xmlns:a16="http://schemas.microsoft.com/office/drawing/2014/main" id="{3DDB0039-9DEF-41FA-9376-CCCD184F46B0}"/>
              </a:ext>
            </a:extLst>
          </p:cNvPr>
          <p:cNvSpPr>
            <a:spLocks noGrp="1"/>
          </p:cNvSpPr>
          <p:nvPr>
            <p:ph type="body" sz="quarter" idx="35"/>
          </p:nvPr>
        </p:nvSpPr>
        <p:spPr>
          <a:xfrm>
            <a:off x="5402083" y="5039497"/>
            <a:ext cx="1379716"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fr-FR" noProof="0"/>
              <a:t>Cliquez pour modifier les styles du texte du masque</a:t>
            </a:r>
          </a:p>
        </p:txBody>
      </p:sp>
      <p:sp>
        <p:nvSpPr>
          <p:cNvPr id="34" name="Espace réservé du texte 4">
            <a:extLst>
              <a:ext uri="{FF2B5EF4-FFF2-40B4-BE49-F238E27FC236}">
                <a16:creationId xmlns:a16="http://schemas.microsoft.com/office/drawing/2014/main" id="{9F3CCA0F-99FD-49EB-AD69-BB3D91D198E7}"/>
              </a:ext>
            </a:extLst>
          </p:cNvPr>
          <p:cNvSpPr>
            <a:spLocks noGrp="1"/>
          </p:cNvSpPr>
          <p:nvPr>
            <p:ph type="body" sz="quarter" idx="36"/>
          </p:nvPr>
        </p:nvSpPr>
        <p:spPr>
          <a:xfrm>
            <a:off x="7061998" y="4587063"/>
            <a:ext cx="1379716"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fr-FR" noProof="0"/>
              <a:t>Cliquez pour modifier les styles du texte du masque</a:t>
            </a:r>
          </a:p>
        </p:txBody>
      </p:sp>
      <p:sp>
        <p:nvSpPr>
          <p:cNvPr id="35" name="Espace réservé du texte 4">
            <a:extLst>
              <a:ext uri="{FF2B5EF4-FFF2-40B4-BE49-F238E27FC236}">
                <a16:creationId xmlns:a16="http://schemas.microsoft.com/office/drawing/2014/main" id="{2E47962C-C9E2-4FED-BEA8-B8A7A8DD496C}"/>
              </a:ext>
            </a:extLst>
          </p:cNvPr>
          <p:cNvSpPr>
            <a:spLocks noGrp="1"/>
          </p:cNvSpPr>
          <p:nvPr>
            <p:ph type="body" sz="quarter" idx="37"/>
          </p:nvPr>
        </p:nvSpPr>
        <p:spPr>
          <a:xfrm>
            <a:off x="7061998" y="5039497"/>
            <a:ext cx="1379716"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fr-FR" noProof="0"/>
              <a:t>Cliquez pour modifier les styles du texte du masque</a:t>
            </a:r>
          </a:p>
        </p:txBody>
      </p:sp>
      <p:sp>
        <p:nvSpPr>
          <p:cNvPr id="36" name="Espace réservé du texte 4">
            <a:extLst>
              <a:ext uri="{FF2B5EF4-FFF2-40B4-BE49-F238E27FC236}">
                <a16:creationId xmlns:a16="http://schemas.microsoft.com/office/drawing/2014/main" id="{4F25B19E-3945-49B3-BEAB-C69BF39E2303}"/>
              </a:ext>
            </a:extLst>
          </p:cNvPr>
          <p:cNvSpPr>
            <a:spLocks noGrp="1"/>
          </p:cNvSpPr>
          <p:nvPr>
            <p:ph type="body" sz="quarter" idx="38"/>
          </p:nvPr>
        </p:nvSpPr>
        <p:spPr>
          <a:xfrm>
            <a:off x="8721911" y="4587063"/>
            <a:ext cx="1379716"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fr-FR" noProof="0"/>
              <a:t>Cliquez pour modifier les styles du texte du masque</a:t>
            </a:r>
          </a:p>
        </p:txBody>
      </p:sp>
      <p:sp>
        <p:nvSpPr>
          <p:cNvPr id="37" name="Espace réservé du texte 4">
            <a:extLst>
              <a:ext uri="{FF2B5EF4-FFF2-40B4-BE49-F238E27FC236}">
                <a16:creationId xmlns:a16="http://schemas.microsoft.com/office/drawing/2014/main" id="{39A64BFA-75AB-499E-A131-9140B81690A0}"/>
              </a:ext>
            </a:extLst>
          </p:cNvPr>
          <p:cNvSpPr>
            <a:spLocks noGrp="1"/>
          </p:cNvSpPr>
          <p:nvPr>
            <p:ph type="body" sz="quarter" idx="39"/>
          </p:nvPr>
        </p:nvSpPr>
        <p:spPr>
          <a:xfrm>
            <a:off x="8721911" y="5039497"/>
            <a:ext cx="1379716"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fr-FR" noProof="0"/>
              <a:t>Cliquez pour modifier les styles du texte du masque</a:t>
            </a:r>
          </a:p>
        </p:txBody>
      </p:sp>
      <p:sp>
        <p:nvSpPr>
          <p:cNvPr id="38" name="Espace réservé du texte 4">
            <a:extLst>
              <a:ext uri="{FF2B5EF4-FFF2-40B4-BE49-F238E27FC236}">
                <a16:creationId xmlns:a16="http://schemas.microsoft.com/office/drawing/2014/main" id="{3B5F3F20-0254-4AB0-8E67-4CD251DE7CC0}"/>
              </a:ext>
            </a:extLst>
          </p:cNvPr>
          <p:cNvSpPr>
            <a:spLocks noGrp="1"/>
          </p:cNvSpPr>
          <p:nvPr>
            <p:ph type="body" sz="quarter" idx="40"/>
          </p:nvPr>
        </p:nvSpPr>
        <p:spPr>
          <a:xfrm>
            <a:off x="10381823" y="4587063"/>
            <a:ext cx="1379716"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fr-FR" noProof="0"/>
              <a:t>Cliquez pour modifier les styles du texte du masque</a:t>
            </a:r>
          </a:p>
        </p:txBody>
      </p:sp>
      <p:sp>
        <p:nvSpPr>
          <p:cNvPr id="39" name="Espace réservé du texte 4">
            <a:extLst>
              <a:ext uri="{FF2B5EF4-FFF2-40B4-BE49-F238E27FC236}">
                <a16:creationId xmlns:a16="http://schemas.microsoft.com/office/drawing/2014/main" id="{71337317-15B9-4EF3-81D5-FE9D001892D3}"/>
              </a:ext>
            </a:extLst>
          </p:cNvPr>
          <p:cNvSpPr>
            <a:spLocks noGrp="1"/>
          </p:cNvSpPr>
          <p:nvPr>
            <p:ph type="body" sz="quarter" idx="41"/>
          </p:nvPr>
        </p:nvSpPr>
        <p:spPr>
          <a:xfrm>
            <a:off x="10381823" y="5039497"/>
            <a:ext cx="1379716"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fr-FR" noProof="0"/>
              <a:t>Cliquez pour modifier les styles du texte du masque</a:t>
            </a:r>
          </a:p>
        </p:txBody>
      </p:sp>
      <p:sp>
        <p:nvSpPr>
          <p:cNvPr id="28" name="Espace réservé du texte 5">
            <a:extLst>
              <a:ext uri="{FF2B5EF4-FFF2-40B4-BE49-F238E27FC236}">
                <a16:creationId xmlns:a16="http://schemas.microsoft.com/office/drawing/2014/main" id="{D7CFAE1A-FA8C-4F51-A655-9E0F02F24118}"/>
              </a:ext>
            </a:extLst>
          </p:cNvPr>
          <p:cNvSpPr>
            <a:spLocks noGrp="1"/>
          </p:cNvSpPr>
          <p:nvPr>
            <p:ph type="body" sz="quarter" idx="18"/>
          </p:nvPr>
        </p:nvSpPr>
        <p:spPr>
          <a:xfrm>
            <a:off x="4033427" y="425183"/>
            <a:ext cx="7715547"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fr-FR" noProof="0"/>
              <a:t>Cliquez pour modifier les styles du texte du masque</a:t>
            </a:r>
          </a:p>
        </p:txBody>
      </p:sp>
      <p:sp>
        <p:nvSpPr>
          <p:cNvPr id="29" name="Espace réservé du texte 4">
            <a:extLst>
              <a:ext uri="{FF2B5EF4-FFF2-40B4-BE49-F238E27FC236}">
                <a16:creationId xmlns:a16="http://schemas.microsoft.com/office/drawing/2014/main" id="{5114C6CE-4866-474F-BF86-38E09FF9D45B}"/>
              </a:ext>
            </a:extLst>
          </p:cNvPr>
          <p:cNvSpPr>
            <a:spLocks noGrp="1"/>
          </p:cNvSpPr>
          <p:nvPr>
            <p:ph type="body" sz="quarter" idx="22"/>
          </p:nvPr>
        </p:nvSpPr>
        <p:spPr>
          <a:xfrm>
            <a:off x="444974" y="1577577"/>
            <a:ext cx="2824073" cy="492443"/>
          </a:xfrm>
        </p:spPr>
        <p:txBody>
          <a:bodyPr wrap="square">
            <a:spAutoFit/>
          </a:bodyPr>
          <a:lstStyle>
            <a:lvl1pPr>
              <a:lnSpc>
                <a:spcPct val="100000"/>
              </a:lnSpc>
              <a:spcAft>
                <a:spcPts val="0"/>
              </a:spcAft>
              <a:defRPr sz="16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fr-FR" noProof="0"/>
              <a:t>Cliquez pour modifier les styles du texte du masque</a:t>
            </a:r>
          </a:p>
        </p:txBody>
      </p:sp>
      <p:sp>
        <p:nvSpPr>
          <p:cNvPr id="30" name="Text Placeholder 2">
            <a:extLst>
              <a:ext uri="{FF2B5EF4-FFF2-40B4-BE49-F238E27FC236}">
                <a16:creationId xmlns:a16="http://schemas.microsoft.com/office/drawing/2014/main" id="{351B796C-D9CF-43FC-A477-86A208BBE8F2}"/>
              </a:ext>
            </a:extLst>
          </p:cNvPr>
          <p:cNvSpPr>
            <a:spLocks noGrp="1"/>
          </p:cNvSpPr>
          <p:nvPr>
            <p:ph type="body" sz="quarter" idx="21"/>
          </p:nvPr>
        </p:nvSpPr>
        <p:spPr>
          <a:xfrm>
            <a:off x="442035" y="1943799"/>
            <a:ext cx="2827013" cy="4295223"/>
          </a:xfrm>
        </p:spPr>
        <p:txBody>
          <a:bodyPr/>
          <a:lstStyle>
            <a:lvl1pPr>
              <a:defRPr>
                <a:solidFill>
                  <a:schemeClr val="bg1"/>
                </a:solidFill>
              </a:defRPr>
            </a:lvl1pPr>
            <a:lvl2pPr marL="302392" indent="-302392">
              <a:buFontTx/>
              <a:buBlip>
                <a:blip r:embed="rId4"/>
              </a:buBlip>
              <a:defRPr>
                <a:solidFill>
                  <a:schemeClr val="bg1"/>
                </a:solidFill>
              </a:defRPr>
            </a:lvl2pPr>
            <a:lvl3pPr marL="609585" indent="-302392">
              <a:buFontTx/>
              <a:buBlip>
                <a:blip r:embed="rId4"/>
              </a:buBlip>
              <a:defRPr>
                <a:solidFill>
                  <a:schemeClr val="bg1"/>
                </a:solidFill>
              </a:defRPr>
            </a:lvl3pPr>
            <a:lvl4pPr marL="911977" indent="-302392">
              <a:buFontTx/>
              <a:buBlip>
                <a:blip r:embed="rId4"/>
              </a:buBlip>
              <a:defRPr>
                <a:solidFill>
                  <a:schemeClr val="bg1"/>
                </a:solidFill>
              </a:defRPr>
            </a:lvl4pPr>
            <a:lvl5pPr>
              <a:defRPr>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2" name="Title 1">
            <a:extLst>
              <a:ext uri="{FF2B5EF4-FFF2-40B4-BE49-F238E27FC236}">
                <a16:creationId xmlns:a16="http://schemas.microsoft.com/office/drawing/2014/main" id="{AA7C93D6-412D-42D2-B4F0-861F3AFA4F71}"/>
              </a:ext>
            </a:extLst>
          </p:cNvPr>
          <p:cNvSpPr>
            <a:spLocks noGrp="1"/>
          </p:cNvSpPr>
          <p:nvPr>
            <p:ph type="title"/>
          </p:nvPr>
        </p:nvSpPr>
        <p:spPr>
          <a:xfrm>
            <a:off x="441600" y="710401"/>
            <a:ext cx="2827447" cy="748247"/>
          </a:xfrm>
        </p:spPr>
        <p:txBody>
          <a:bodyPr/>
          <a:lstStyle>
            <a:lvl1pPr>
              <a:defRPr>
                <a:solidFill>
                  <a:schemeClr val="bg1"/>
                </a:solidFill>
              </a:defRPr>
            </a:lvl1pPr>
          </a:lstStyle>
          <a:p>
            <a:r>
              <a:rPr lang="fr-FR"/>
              <a:t>Modifiez le style du titre</a:t>
            </a:r>
            <a:endParaRPr lang="en-US"/>
          </a:p>
        </p:txBody>
      </p:sp>
      <p:grpSp>
        <p:nvGrpSpPr>
          <p:cNvPr id="31" name="Graphique 7">
            <a:extLst>
              <a:ext uri="{FF2B5EF4-FFF2-40B4-BE49-F238E27FC236}">
                <a16:creationId xmlns:a16="http://schemas.microsoft.com/office/drawing/2014/main" id="{0055A07A-E8A5-4FC1-9082-2E1016C97878}"/>
              </a:ext>
            </a:extLst>
          </p:cNvPr>
          <p:cNvGrpSpPr>
            <a:grpSpLocks noChangeAspect="1"/>
          </p:cNvGrpSpPr>
          <p:nvPr userDrawn="1"/>
        </p:nvGrpSpPr>
        <p:grpSpPr>
          <a:xfrm>
            <a:off x="442166" y="6329527"/>
            <a:ext cx="1071853" cy="275084"/>
            <a:chOff x="4768103" y="-471733"/>
            <a:chExt cx="744723" cy="191124"/>
          </a:xfrm>
          <a:solidFill>
            <a:schemeClr val="bg1"/>
          </a:solidFill>
        </p:grpSpPr>
        <p:sp>
          <p:nvSpPr>
            <p:cNvPr id="32" name="Forme libre : forme 9">
              <a:extLst>
                <a:ext uri="{FF2B5EF4-FFF2-40B4-BE49-F238E27FC236}">
                  <a16:creationId xmlns:a16="http://schemas.microsoft.com/office/drawing/2014/main" id="{3CAEBE62-17A4-4CBD-B78D-154B1E270C58}"/>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grpFill/>
            <a:ln w="7833" cap="flat">
              <a:noFill/>
              <a:prstDash val="solid"/>
              <a:round/>
            </a:ln>
          </p:spPr>
          <p:txBody>
            <a:bodyPr rtlCol="0" anchor="ctr"/>
            <a:lstStyle/>
            <a:p>
              <a:endParaRPr lang="fr-FR" sz="2400"/>
            </a:p>
          </p:txBody>
        </p:sp>
        <p:sp>
          <p:nvSpPr>
            <p:cNvPr id="40" name="Forme libre : forme 10">
              <a:extLst>
                <a:ext uri="{FF2B5EF4-FFF2-40B4-BE49-F238E27FC236}">
                  <a16:creationId xmlns:a16="http://schemas.microsoft.com/office/drawing/2014/main" id="{398D76C0-14BC-45A1-BA5D-05C4DA269827}"/>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grpFill/>
            <a:ln w="7833" cap="flat">
              <a:noFill/>
              <a:prstDash val="solid"/>
              <a:round/>
            </a:ln>
          </p:spPr>
          <p:txBody>
            <a:bodyPr rtlCol="0" anchor="ctr"/>
            <a:lstStyle/>
            <a:p>
              <a:endParaRPr lang="fr-FR" sz="2400">
                <a:solidFill>
                  <a:schemeClr val="accent2"/>
                </a:solidFill>
              </a:endParaRPr>
            </a:p>
          </p:txBody>
        </p:sp>
        <p:sp>
          <p:nvSpPr>
            <p:cNvPr id="41" name="Forme libre : forme 11">
              <a:extLst>
                <a:ext uri="{FF2B5EF4-FFF2-40B4-BE49-F238E27FC236}">
                  <a16:creationId xmlns:a16="http://schemas.microsoft.com/office/drawing/2014/main" id="{7734F84F-E2B5-42BC-915A-6FEA20143203}"/>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grpFill/>
            <a:ln w="7833" cap="flat">
              <a:noFill/>
              <a:prstDash val="solid"/>
              <a:round/>
            </a:ln>
          </p:spPr>
          <p:txBody>
            <a:bodyPr rtlCol="0" anchor="ctr"/>
            <a:lstStyle/>
            <a:p>
              <a:endParaRPr lang="fr-FR" sz="2400"/>
            </a:p>
          </p:txBody>
        </p:sp>
      </p:grpSp>
    </p:spTree>
    <p:extLst>
      <p:ext uri="{BB962C8B-B14F-4D97-AF65-F5344CB8AC3E}">
        <p14:creationId xmlns:p14="http://schemas.microsoft.com/office/powerpoint/2010/main" val="21778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Title, Content and Numbers (Alternative) (Ligh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7276DEF-3CBF-476F-8A84-C6760A5FE884}"/>
              </a:ext>
            </a:extLst>
          </p:cNvPr>
          <p:cNvSpPr/>
          <p:nvPr userDrawn="1"/>
        </p:nvSpPr>
        <p:spPr>
          <a:xfrm>
            <a:off x="0" y="0"/>
            <a:ext cx="3729600" cy="6858000"/>
          </a:xfrm>
          <a:prstGeom prst="rect">
            <a:avLst/>
          </a:prstGeom>
          <a:solidFill>
            <a:srgbClr val="E9E6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a:p>
        </p:txBody>
      </p:sp>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29" name="Espace réservé du texte 4">
            <a:extLst>
              <a:ext uri="{FF2B5EF4-FFF2-40B4-BE49-F238E27FC236}">
                <a16:creationId xmlns:a16="http://schemas.microsoft.com/office/drawing/2014/main" id="{EFA975DA-1F61-4E92-847F-881A6B959F18}"/>
              </a:ext>
            </a:extLst>
          </p:cNvPr>
          <p:cNvSpPr>
            <a:spLocks noGrp="1"/>
          </p:cNvSpPr>
          <p:nvPr>
            <p:ph type="body" sz="quarter" idx="21" hasCustomPrompt="1"/>
          </p:nvPr>
        </p:nvSpPr>
        <p:spPr>
          <a:xfrm>
            <a:off x="4352279" y="2220014"/>
            <a:ext cx="1091851" cy="921277"/>
          </a:xfrm>
        </p:spPr>
        <p:txBody>
          <a:bodyPr>
            <a:spAutoFit/>
          </a:bodyPr>
          <a:lstStyle>
            <a:lvl1pPr algn="l">
              <a:lnSpc>
                <a:spcPct val="110000"/>
              </a:lnSpc>
              <a:defRPr sz="60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01</a:t>
            </a:r>
          </a:p>
        </p:txBody>
      </p:sp>
      <p:sp>
        <p:nvSpPr>
          <p:cNvPr id="30" name="Espace réservé du texte 4">
            <a:extLst>
              <a:ext uri="{FF2B5EF4-FFF2-40B4-BE49-F238E27FC236}">
                <a16:creationId xmlns:a16="http://schemas.microsoft.com/office/drawing/2014/main" id="{F6E50AC3-1EA3-493F-A0D3-634DA300E233}"/>
              </a:ext>
            </a:extLst>
          </p:cNvPr>
          <p:cNvSpPr>
            <a:spLocks noGrp="1"/>
          </p:cNvSpPr>
          <p:nvPr>
            <p:ph type="body" sz="quarter" idx="22"/>
          </p:nvPr>
        </p:nvSpPr>
        <p:spPr>
          <a:xfrm>
            <a:off x="4352279" y="1577578"/>
            <a:ext cx="6459117" cy="245708"/>
          </a:xfrm>
        </p:spPr>
        <p:txBody>
          <a:bodyPr wrap="square">
            <a:spAutoFit/>
          </a:bodyPr>
          <a:lstStyle>
            <a:lvl1pPr algn="l">
              <a:lnSpc>
                <a:spcPct val="110000"/>
              </a:lnSpc>
              <a:defRPr sz="1600">
                <a:solidFill>
                  <a:schemeClr val="tx1"/>
                </a:solidFill>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fr-FR" noProof="0"/>
              <a:t>Cliquez pour modifier les styles du texte du masque</a:t>
            </a:r>
          </a:p>
        </p:txBody>
      </p:sp>
      <p:sp>
        <p:nvSpPr>
          <p:cNvPr id="31" name="Espace réservé du texte 4">
            <a:extLst>
              <a:ext uri="{FF2B5EF4-FFF2-40B4-BE49-F238E27FC236}">
                <a16:creationId xmlns:a16="http://schemas.microsoft.com/office/drawing/2014/main" id="{0E2314AF-F33D-4B84-8412-DF73ECC51E6B}"/>
              </a:ext>
            </a:extLst>
          </p:cNvPr>
          <p:cNvSpPr>
            <a:spLocks noGrp="1"/>
          </p:cNvSpPr>
          <p:nvPr>
            <p:ph type="body" sz="quarter" idx="25" hasCustomPrompt="1"/>
          </p:nvPr>
        </p:nvSpPr>
        <p:spPr>
          <a:xfrm>
            <a:off x="6253081" y="2220014"/>
            <a:ext cx="1091851" cy="921277"/>
          </a:xfrm>
        </p:spPr>
        <p:txBody>
          <a:bodyPr>
            <a:spAutoFit/>
          </a:bodyPr>
          <a:lstStyle>
            <a:lvl1pPr algn="l">
              <a:lnSpc>
                <a:spcPct val="110000"/>
              </a:lnSpc>
              <a:defRPr sz="60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02</a:t>
            </a:r>
          </a:p>
        </p:txBody>
      </p:sp>
      <p:sp>
        <p:nvSpPr>
          <p:cNvPr id="32" name="Espace réservé du texte 4">
            <a:extLst>
              <a:ext uri="{FF2B5EF4-FFF2-40B4-BE49-F238E27FC236}">
                <a16:creationId xmlns:a16="http://schemas.microsoft.com/office/drawing/2014/main" id="{8444AA6E-9EC0-4895-8FC6-4351D2BEE032}"/>
              </a:ext>
            </a:extLst>
          </p:cNvPr>
          <p:cNvSpPr>
            <a:spLocks noGrp="1"/>
          </p:cNvSpPr>
          <p:nvPr>
            <p:ph type="body" sz="quarter" idx="28" hasCustomPrompt="1"/>
          </p:nvPr>
        </p:nvSpPr>
        <p:spPr>
          <a:xfrm>
            <a:off x="8153884" y="2220014"/>
            <a:ext cx="1091851" cy="921277"/>
          </a:xfrm>
        </p:spPr>
        <p:txBody>
          <a:bodyPr>
            <a:spAutoFit/>
          </a:bodyPr>
          <a:lstStyle>
            <a:lvl1pPr algn="l">
              <a:lnSpc>
                <a:spcPct val="110000"/>
              </a:lnSpc>
              <a:defRPr sz="60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03</a:t>
            </a:r>
          </a:p>
        </p:txBody>
      </p:sp>
      <p:sp>
        <p:nvSpPr>
          <p:cNvPr id="33" name="Espace réservé du texte 4">
            <a:extLst>
              <a:ext uri="{FF2B5EF4-FFF2-40B4-BE49-F238E27FC236}">
                <a16:creationId xmlns:a16="http://schemas.microsoft.com/office/drawing/2014/main" id="{E3BC2BD0-41C8-4C7A-BC1B-E444A392D03A}"/>
              </a:ext>
            </a:extLst>
          </p:cNvPr>
          <p:cNvSpPr>
            <a:spLocks noGrp="1"/>
          </p:cNvSpPr>
          <p:nvPr>
            <p:ph type="body" sz="quarter" idx="31" hasCustomPrompt="1"/>
          </p:nvPr>
        </p:nvSpPr>
        <p:spPr>
          <a:xfrm>
            <a:off x="10054688" y="2220014"/>
            <a:ext cx="1091851" cy="921277"/>
          </a:xfrm>
        </p:spPr>
        <p:txBody>
          <a:bodyPr>
            <a:spAutoFit/>
          </a:bodyPr>
          <a:lstStyle>
            <a:lvl1pPr algn="l">
              <a:lnSpc>
                <a:spcPct val="110000"/>
              </a:lnSpc>
              <a:defRPr sz="60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04</a:t>
            </a:r>
          </a:p>
        </p:txBody>
      </p:sp>
      <p:sp>
        <p:nvSpPr>
          <p:cNvPr id="38" name="Espace réservé du texte 4">
            <a:extLst>
              <a:ext uri="{FF2B5EF4-FFF2-40B4-BE49-F238E27FC236}">
                <a16:creationId xmlns:a16="http://schemas.microsoft.com/office/drawing/2014/main" id="{E6118210-A598-4833-8C53-BBA66CF5796F}"/>
              </a:ext>
            </a:extLst>
          </p:cNvPr>
          <p:cNvSpPr>
            <a:spLocks noGrp="1"/>
          </p:cNvSpPr>
          <p:nvPr>
            <p:ph type="body" sz="quarter" idx="40"/>
          </p:nvPr>
        </p:nvSpPr>
        <p:spPr>
          <a:xfrm>
            <a:off x="4352279" y="3269349"/>
            <a:ext cx="1694284"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fr-FR" noProof="0"/>
              <a:t>Cliquez pour modifier les styles du texte du masque</a:t>
            </a:r>
          </a:p>
        </p:txBody>
      </p:sp>
      <p:sp>
        <p:nvSpPr>
          <p:cNvPr id="39" name="Espace réservé du texte 4">
            <a:extLst>
              <a:ext uri="{FF2B5EF4-FFF2-40B4-BE49-F238E27FC236}">
                <a16:creationId xmlns:a16="http://schemas.microsoft.com/office/drawing/2014/main" id="{140FC0A1-6231-4649-9573-C6772F9B84BC}"/>
              </a:ext>
            </a:extLst>
          </p:cNvPr>
          <p:cNvSpPr>
            <a:spLocks noGrp="1"/>
          </p:cNvSpPr>
          <p:nvPr>
            <p:ph type="body" sz="quarter" idx="41"/>
          </p:nvPr>
        </p:nvSpPr>
        <p:spPr>
          <a:xfrm>
            <a:off x="4352279" y="3721782"/>
            <a:ext cx="1694284"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fr-FR" noProof="0"/>
              <a:t>Cliquez pour modifier les styles du texte du masque</a:t>
            </a:r>
          </a:p>
        </p:txBody>
      </p:sp>
      <p:sp>
        <p:nvSpPr>
          <p:cNvPr id="40" name="Espace réservé du texte 4">
            <a:extLst>
              <a:ext uri="{FF2B5EF4-FFF2-40B4-BE49-F238E27FC236}">
                <a16:creationId xmlns:a16="http://schemas.microsoft.com/office/drawing/2014/main" id="{2DAC1528-CEDA-41B5-AAAF-B8FF60A576A9}"/>
              </a:ext>
            </a:extLst>
          </p:cNvPr>
          <p:cNvSpPr>
            <a:spLocks noGrp="1"/>
          </p:cNvSpPr>
          <p:nvPr>
            <p:ph type="body" sz="quarter" idx="42"/>
          </p:nvPr>
        </p:nvSpPr>
        <p:spPr>
          <a:xfrm>
            <a:off x="6253082" y="3269349"/>
            <a:ext cx="1694284"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fr-FR" noProof="0"/>
              <a:t>Cliquez pour modifier les styles du texte du masque</a:t>
            </a:r>
          </a:p>
        </p:txBody>
      </p:sp>
      <p:sp>
        <p:nvSpPr>
          <p:cNvPr id="41" name="Espace réservé du texte 4">
            <a:extLst>
              <a:ext uri="{FF2B5EF4-FFF2-40B4-BE49-F238E27FC236}">
                <a16:creationId xmlns:a16="http://schemas.microsoft.com/office/drawing/2014/main" id="{5FFDA929-E8A8-4AC0-99CE-44C3C6910AE5}"/>
              </a:ext>
            </a:extLst>
          </p:cNvPr>
          <p:cNvSpPr>
            <a:spLocks noGrp="1"/>
          </p:cNvSpPr>
          <p:nvPr>
            <p:ph type="body" sz="quarter" idx="43"/>
          </p:nvPr>
        </p:nvSpPr>
        <p:spPr>
          <a:xfrm>
            <a:off x="6253082" y="3721782"/>
            <a:ext cx="1694284"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fr-FR" noProof="0"/>
              <a:t>Cliquez pour modifier les styles du texte du masque</a:t>
            </a:r>
          </a:p>
        </p:txBody>
      </p:sp>
      <p:sp>
        <p:nvSpPr>
          <p:cNvPr id="42" name="Espace réservé du texte 4">
            <a:extLst>
              <a:ext uri="{FF2B5EF4-FFF2-40B4-BE49-F238E27FC236}">
                <a16:creationId xmlns:a16="http://schemas.microsoft.com/office/drawing/2014/main" id="{9709CCCA-F00B-45D4-9788-1FBC4F09AA09}"/>
              </a:ext>
            </a:extLst>
          </p:cNvPr>
          <p:cNvSpPr>
            <a:spLocks noGrp="1"/>
          </p:cNvSpPr>
          <p:nvPr>
            <p:ph type="body" sz="quarter" idx="44"/>
          </p:nvPr>
        </p:nvSpPr>
        <p:spPr>
          <a:xfrm>
            <a:off x="8153886" y="3269349"/>
            <a:ext cx="1694284"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fr-FR" noProof="0"/>
              <a:t>Cliquez pour modifier les styles du texte du masque</a:t>
            </a:r>
          </a:p>
        </p:txBody>
      </p:sp>
      <p:sp>
        <p:nvSpPr>
          <p:cNvPr id="43" name="Espace réservé du texte 4">
            <a:extLst>
              <a:ext uri="{FF2B5EF4-FFF2-40B4-BE49-F238E27FC236}">
                <a16:creationId xmlns:a16="http://schemas.microsoft.com/office/drawing/2014/main" id="{B5E93FAA-61CE-40AC-8738-0DE2C5E1F424}"/>
              </a:ext>
            </a:extLst>
          </p:cNvPr>
          <p:cNvSpPr>
            <a:spLocks noGrp="1"/>
          </p:cNvSpPr>
          <p:nvPr>
            <p:ph type="body" sz="quarter" idx="45"/>
          </p:nvPr>
        </p:nvSpPr>
        <p:spPr>
          <a:xfrm>
            <a:off x="8153886" y="3721782"/>
            <a:ext cx="1694284"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fr-FR" noProof="0"/>
              <a:t>Cliquez pour modifier les styles du texte du masque</a:t>
            </a:r>
          </a:p>
        </p:txBody>
      </p:sp>
      <p:sp>
        <p:nvSpPr>
          <p:cNvPr id="44" name="Espace réservé du texte 4">
            <a:extLst>
              <a:ext uri="{FF2B5EF4-FFF2-40B4-BE49-F238E27FC236}">
                <a16:creationId xmlns:a16="http://schemas.microsoft.com/office/drawing/2014/main" id="{14A4C1F7-829A-4567-999B-287472F1F401}"/>
              </a:ext>
            </a:extLst>
          </p:cNvPr>
          <p:cNvSpPr>
            <a:spLocks noGrp="1"/>
          </p:cNvSpPr>
          <p:nvPr>
            <p:ph type="body" sz="quarter" idx="46"/>
          </p:nvPr>
        </p:nvSpPr>
        <p:spPr>
          <a:xfrm>
            <a:off x="10054690" y="3269349"/>
            <a:ext cx="1694284"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fr-FR" noProof="0"/>
              <a:t>Cliquez pour modifier les styles du texte du masque</a:t>
            </a:r>
          </a:p>
        </p:txBody>
      </p:sp>
      <p:sp>
        <p:nvSpPr>
          <p:cNvPr id="45" name="Espace réservé du texte 4">
            <a:extLst>
              <a:ext uri="{FF2B5EF4-FFF2-40B4-BE49-F238E27FC236}">
                <a16:creationId xmlns:a16="http://schemas.microsoft.com/office/drawing/2014/main" id="{A4030E47-E75C-4A3D-9FAD-95FD358BD577}"/>
              </a:ext>
            </a:extLst>
          </p:cNvPr>
          <p:cNvSpPr>
            <a:spLocks noGrp="1"/>
          </p:cNvSpPr>
          <p:nvPr>
            <p:ph type="body" sz="quarter" idx="47"/>
          </p:nvPr>
        </p:nvSpPr>
        <p:spPr>
          <a:xfrm>
            <a:off x="10054690" y="3721782"/>
            <a:ext cx="1694284"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fr-FR" noProof="0"/>
              <a:t>Cliquez pour modifier les styles du texte du masque</a:t>
            </a:r>
          </a:p>
        </p:txBody>
      </p:sp>
      <p:sp>
        <p:nvSpPr>
          <p:cNvPr id="23" name="Espace réservé du texte 5">
            <a:extLst>
              <a:ext uri="{FF2B5EF4-FFF2-40B4-BE49-F238E27FC236}">
                <a16:creationId xmlns:a16="http://schemas.microsoft.com/office/drawing/2014/main" id="{7FA14FD7-95C9-4327-B716-189176F2E3E3}"/>
              </a:ext>
            </a:extLst>
          </p:cNvPr>
          <p:cNvSpPr>
            <a:spLocks noGrp="1"/>
          </p:cNvSpPr>
          <p:nvPr>
            <p:ph type="body" sz="quarter" idx="18"/>
          </p:nvPr>
        </p:nvSpPr>
        <p:spPr>
          <a:xfrm>
            <a:off x="4033427" y="425183"/>
            <a:ext cx="7715547"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fr-FR" noProof="0"/>
              <a:t>Cliquez pour modifier les styles du texte du masque</a:t>
            </a:r>
          </a:p>
        </p:txBody>
      </p:sp>
      <p:sp>
        <p:nvSpPr>
          <p:cNvPr id="24" name="Espace réservé du texte 4">
            <a:extLst>
              <a:ext uri="{FF2B5EF4-FFF2-40B4-BE49-F238E27FC236}">
                <a16:creationId xmlns:a16="http://schemas.microsoft.com/office/drawing/2014/main" id="{CBC1E183-B986-4005-B87A-30E837CB27F1}"/>
              </a:ext>
            </a:extLst>
          </p:cNvPr>
          <p:cNvSpPr>
            <a:spLocks noGrp="1"/>
          </p:cNvSpPr>
          <p:nvPr>
            <p:ph type="body" sz="quarter" idx="48"/>
          </p:nvPr>
        </p:nvSpPr>
        <p:spPr>
          <a:xfrm>
            <a:off x="444974" y="1577577"/>
            <a:ext cx="2824073" cy="492443"/>
          </a:xfrm>
        </p:spPr>
        <p:txBody>
          <a:bodyPr wrap="square">
            <a:spAutoFit/>
          </a:bodyPr>
          <a:lstStyle>
            <a:lvl1pPr>
              <a:lnSpc>
                <a:spcPct val="100000"/>
              </a:lnSpc>
              <a:spcAft>
                <a:spcPts val="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fr-FR" noProof="0"/>
              <a:t>Cliquez pour modifier les styles du texte du masque</a:t>
            </a:r>
          </a:p>
        </p:txBody>
      </p:sp>
      <p:sp>
        <p:nvSpPr>
          <p:cNvPr id="25" name="Text Placeholder 2">
            <a:extLst>
              <a:ext uri="{FF2B5EF4-FFF2-40B4-BE49-F238E27FC236}">
                <a16:creationId xmlns:a16="http://schemas.microsoft.com/office/drawing/2014/main" id="{61183799-5968-4FC4-B6D2-F8DDF1F8685C}"/>
              </a:ext>
            </a:extLst>
          </p:cNvPr>
          <p:cNvSpPr>
            <a:spLocks noGrp="1"/>
          </p:cNvSpPr>
          <p:nvPr>
            <p:ph type="body" sz="quarter" idx="49"/>
          </p:nvPr>
        </p:nvSpPr>
        <p:spPr>
          <a:xfrm>
            <a:off x="442034" y="1943799"/>
            <a:ext cx="2827447" cy="4295223"/>
          </a:xfrm>
        </p:spPr>
        <p:txBody>
          <a:bodyPr/>
          <a:lstStyle>
            <a:lvl1pPr>
              <a:defRPr>
                <a:solidFill>
                  <a:schemeClr val="tx1"/>
                </a:solidFill>
              </a:defRPr>
            </a:lvl1pPr>
            <a:lvl2pPr marL="302392" indent="-302392">
              <a:buFontTx/>
              <a:buBlip>
                <a:blip r:embed="rId4"/>
              </a:buBlip>
              <a:defRPr>
                <a:solidFill>
                  <a:schemeClr val="tx1"/>
                </a:solidFill>
              </a:defRPr>
            </a:lvl2pPr>
            <a:lvl3pPr marL="609585" indent="-302392">
              <a:buFontTx/>
              <a:buBlip>
                <a:blip r:embed="rId4"/>
              </a:buBlip>
              <a:defRPr>
                <a:solidFill>
                  <a:schemeClr val="tx1"/>
                </a:solidFill>
              </a:defRPr>
            </a:lvl3pPr>
            <a:lvl4pPr marL="911977" indent="-302392">
              <a:buFontTx/>
              <a:buBlip>
                <a:blip r:embed="rId4"/>
              </a:buBlip>
              <a:defRPr>
                <a:solidFill>
                  <a:schemeClr val="tx1"/>
                </a:solidFill>
              </a:defRPr>
            </a:lvl4pPr>
            <a:lvl5pPr>
              <a:defRPr>
                <a:solidFill>
                  <a:schemeClr val="tx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2" name="Title 1">
            <a:extLst>
              <a:ext uri="{FF2B5EF4-FFF2-40B4-BE49-F238E27FC236}">
                <a16:creationId xmlns:a16="http://schemas.microsoft.com/office/drawing/2014/main" id="{1B60C5BA-4E6C-49B9-BC13-AE34B754C3AB}"/>
              </a:ext>
            </a:extLst>
          </p:cNvPr>
          <p:cNvSpPr>
            <a:spLocks noGrp="1"/>
          </p:cNvSpPr>
          <p:nvPr>
            <p:ph type="title"/>
          </p:nvPr>
        </p:nvSpPr>
        <p:spPr>
          <a:xfrm>
            <a:off x="441600" y="710401"/>
            <a:ext cx="2827447" cy="748247"/>
          </a:xfrm>
        </p:spPr>
        <p:txBody>
          <a:bodyPr/>
          <a:lstStyle>
            <a:lvl1pPr>
              <a:defRPr>
                <a:solidFill>
                  <a:schemeClr val="tx1"/>
                </a:solidFill>
              </a:defRPr>
            </a:lvl1pPr>
          </a:lstStyle>
          <a:p>
            <a:r>
              <a:rPr lang="fr-FR"/>
              <a:t>Modifiez le style du titre</a:t>
            </a:r>
            <a:endParaRPr lang="en-US"/>
          </a:p>
        </p:txBody>
      </p:sp>
      <p:grpSp>
        <p:nvGrpSpPr>
          <p:cNvPr id="35" name="Graphique 7">
            <a:extLst>
              <a:ext uri="{FF2B5EF4-FFF2-40B4-BE49-F238E27FC236}">
                <a16:creationId xmlns:a16="http://schemas.microsoft.com/office/drawing/2014/main" id="{5AC15C66-D7EB-4500-A551-9FCE3A2D9B84}"/>
              </a:ext>
            </a:extLst>
          </p:cNvPr>
          <p:cNvGrpSpPr>
            <a:grpSpLocks noChangeAspect="1"/>
          </p:cNvGrpSpPr>
          <p:nvPr userDrawn="1"/>
        </p:nvGrpSpPr>
        <p:grpSpPr>
          <a:xfrm>
            <a:off x="442166" y="6329527"/>
            <a:ext cx="1071853" cy="275084"/>
            <a:chOff x="4768103" y="-471733"/>
            <a:chExt cx="744723" cy="191124"/>
          </a:xfrm>
          <a:solidFill>
            <a:srgbClr val="FFFFFF"/>
          </a:solidFill>
        </p:grpSpPr>
        <p:sp>
          <p:nvSpPr>
            <p:cNvPr id="36" name="Forme libre : forme 9">
              <a:extLst>
                <a:ext uri="{FF2B5EF4-FFF2-40B4-BE49-F238E27FC236}">
                  <a16:creationId xmlns:a16="http://schemas.microsoft.com/office/drawing/2014/main" id="{DAF98B67-E81F-4FBA-B764-933BBFE9CB5D}"/>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fr-FR" sz="2400"/>
            </a:p>
          </p:txBody>
        </p:sp>
        <p:sp>
          <p:nvSpPr>
            <p:cNvPr id="37" name="Forme libre : forme 10">
              <a:extLst>
                <a:ext uri="{FF2B5EF4-FFF2-40B4-BE49-F238E27FC236}">
                  <a16:creationId xmlns:a16="http://schemas.microsoft.com/office/drawing/2014/main" id="{C543963D-5473-4E97-AA1B-110116F53F39}"/>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solidFill>
              <a:schemeClr val="accent2"/>
            </a:solidFill>
            <a:ln w="7833" cap="flat">
              <a:noFill/>
              <a:prstDash val="solid"/>
              <a:round/>
            </a:ln>
          </p:spPr>
          <p:txBody>
            <a:bodyPr rtlCol="0" anchor="ctr"/>
            <a:lstStyle/>
            <a:p>
              <a:endParaRPr lang="fr-FR" sz="2400">
                <a:solidFill>
                  <a:schemeClr val="accent2"/>
                </a:solidFill>
              </a:endParaRPr>
            </a:p>
          </p:txBody>
        </p:sp>
        <p:sp>
          <p:nvSpPr>
            <p:cNvPr id="47" name="Forme libre : forme 11">
              <a:extLst>
                <a:ext uri="{FF2B5EF4-FFF2-40B4-BE49-F238E27FC236}">
                  <a16:creationId xmlns:a16="http://schemas.microsoft.com/office/drawing/2014/main" id="{3C560FE1-3142-4294-8909-8B9B8E77CFF7}"/>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solidFill>
              <a:schemeClr val="accent2"/>
            </a:solidFill>
            <a:ln w="7833" cap="flat">
              <a:noFill/>
              <a:prstDash val="solid"/>
              <a:round/>
            </a:ln>
          </p:spPr>
          <p:txBody>
            <a:bodyPr rtlCol="0" anchor="ctr"/>
            <a:lstStyle/>
            <a:p>
              <a:endParaRPr lang="fr-FR" sz="2400"/>
            </a:p>
          </p:txBody>
        </p:sp>
      </p:grpSp>
    </p:spTree>
    <p:extLst>
      <p:ext uri="{BB962C8B-B14F-4D97-AF65-F5344CB8AC3E}">
        <p14:creationId xmlns:p14="http://schemas.microsoft.com/office/powerpoint/2010/main" val="3935942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Title, Content and Numbers (Alternative) (Purp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7276DEF-3CBF-476F-8A84-C6760A5FE884}"/>
              </a:ext>
            </a:extLst>
          </p:cNvPr>
          <p:cNvSpPr/>
          <p:nvPr userDrawn="1"/>
        </p:nvSpPr>
        <p:spPr>
          <a:xfrm>
            <a:off x="0" y="0"/>
            <a:ext cx="37296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a:p>
        </p:txBody>
      </p:sp>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29" name="Espace réservé du texte 4">
            <a:extLst>
              <a:ext uri="{FF2B5EF4-FFF2-40B4-BE49-F238E27FC236}">
                <a16:creationId xmlns:a16="http://schemas.microsoft.com/office/drawing/2014/main" id="{EFA975DA-1F61-4E92-847F-881A6B959F18}"/>
              </a:ext>
            </a:extLst>
          </p:cNvPr>
          <p:cNvSpPr>
            <a:spLocks noGrp="1"/>
          </p:cNvSpPr>
          <p:nvPr>
            <p:ph type="body" sz="quarter" idx="21" hasCustomPrompt="1"/>
          </p:nvPr>
        </p:nvSpPr>
        <p:spPr>
          <a:xfrm>
            <a:off x="4352279" y="2220014"/>
            <a:ext cx="1091851" cy="921277"/>
          </a:xfrm>
        </p:spPr>
        <p:txBody>
          <a:bodyPr>
            <a:spAutoFit/>
          </a:bodyPr>
          <a:lstStyle>
            <a:lvl1pPr algn="l">
              <a:lnSpc>
                <a:spcPct val="110000"/>
              </a:lnSpc>
              <a:defRPr sz="60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01</a:t>
            </a:r>
          </a:p>
        </p:txBody>
      </p:sp>
      <p:sp>
        <p:nvSpPr>
          <p:cNvPr id="30" name="Espace réservé du texte 4">
            <a:extLst>
              <a:ext uri="{FF2B5EF4-FFF2-40B4-BE49-F238E27FC236}">
                <a16:creationId xmlns:a16="http://schemas.microsoft.com/office/drawing/2014/main" id="{F6E50AC3-1EA3-493F-A0D3-634DA300E233}"/>
              </a:ext>
            </a:extLst>
          </p:cNvPr>
          <p:cNvSpPr>
            <a:spLocks noGrp="1"/>
          </p:cNvSpPr>
          <p:nvPr>
            <p:ph type="body" sz="quarter" idx="22"/>
          </p:nvPr>
        </p:nvSpPr>
        <p:spPr>
          <a:xfrm>
            <a:off x="4352279" y="1577578"/>
            <a:ext cx="6459117" cy="245708"/>
          </a:xfrm>
        </p:spPr>
        <p:txBody>
          <a:bodyPr wrap="square">
            <a:spAutoFit/>
          </a:bodyPr>
          <a:lstStyle>
            <a:lvl1pPr algn="l">
              <a:lnSpc>
                <a:spcPct val="110000"/>
              </a:lnSpc>
              <a:defRPr sz="1600">
                <a:solidFill>
                  <a:schemeClr val="tx1"/>
                </a:solidFill>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fr-FR" noProof="0"/>
              <a:t>Cliquez pour modifier les styles du texte du masque</a:t>
            </a:r>
          </a:p>
        </p:txBody>
      </p:sp>
      <p:sp>
        <p:nvSpPr>
          <p:cNvPr id="31" name="Espace réservé du texte 4">
            <a:extLst>
              <a:ext uri="{FF2B5EF4-FFF2-40B4-BE49-F238E27FC236}">
                <a16:creationId xmlns:a16="http://schemas.microsoft.com/office/drawing/2014/main" id="{0E2314AF-F33D-4B84-8412-DF73ECC51E6B}"/>
              </a:ext>
            </a:extLst>
          </p:cNvPr>
          <p:cNvSpPr>
            <a:spLocks noGrp="1"/>
          </p:cNvSpPr>
          <p:nvPr>
            <p:ph type="body" sz="quarter" idx="25" hasCustomPrompt="1"/>
          </p:nvPr>
        </p:nvSpPr>
        <p:spPr>
          <a:xfrm>
            <a:off x="6253081" y="2220014"/>
            <a:ext cx="1091851" cy="921277"/>
          </a:xfrm>
        </p:spPr>
        <p:txBody>
          <a:bodyPr>
            <a:spAutoFit/>
          </a:bodyPr>
          <a:lstStyle>
            <a:lvl1pPr algn="l">
              <a:lnSpc>
                <a:spcPct val="110000"/>
              </a:lnSpc>
              <a:defRPr sz="60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02</a:t>
            </a:r>
          </a:p>
        </p:txBody>
      </p:sp>
      <p:sp>
        <p:nvSpPr>
          <p:cNvPr id="32" name="Espace réservé du texte 4">
            <a:extLst>
              <a:ext uri="{FF2B5EF4-FFF2-40B4-BE49-F238E27FC236}">
                <a16:creationId xmlns:a16="http://schemas.microsoft.com/office/drawing/2014/main" id="{8444AA6E-9EC0-4895-8FC6-4351D2BEE032}"/>
              </a:ext>
            </a:extLst>
          </p:cNvPr>
          <p:cNvSpPr>
            <a:spLocks noGrp="1"/>
          </p:cNvSpPr>
          <p:nvPr>
            <p:ph type="body" sz="quarter" idx="28" hasCustomPrompt="1"/>
          </p:nvPr>
        </p:nvSpPr>
        <p:spPr>
          <a:xfrm>
            <a:off x="8153884" y="2220014"/>
            <a:ext cx="1091851" cy="921277"/>
          </a:xfrm>
        </p:spPr>
        <p:txBody>
          <a:bodyPr>
            <a:spAutoFit/>
          </a:bodyPr>
          <a:lstStyle>
            <a:lvl1pPr algn="l">
              <a:lnSpc>
                <a:spcPct val="110000"/>
              </a:lnSpc>
              <a:defRPr sz="60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03</a:t>
            </a:r>
          </a:p>
        </p:txBody>
      </p:sp>
      <p:sp>
        <p:nvSpPr>
          <p:cNvPr id="33" name="Espace réservé du texte 4">
            <a:extLst>
              <a:ext uri="{FF2B5EF4-FFF2-40B4-BE49-F238E27FC236}">
                <a16:creationId xmlns:a16="http://schemas.microsoft.com/office/drawing/2014/main" id="{E3BC2BD0-41C8-4C7A-BC1B-E444A392D03A}"/>
              </a:ext>
            </a:extLst>
          </p:cNvPr>
          <p:cNvSpPr>
            <a:spLocks noGrp="1"/>
          </p:cNvSpPr>
          <p:nvPr>
            <p:ph type="body" sz="quarter" idx="31" hasCustomPrompt="1"/>
          </p:nvPr>
        </p:nvSpPr>
        <p:spPr>
          <a:xfrm>
            <a:off x="10054688" y="2220014"/>
            <a:ext cx="1091851" cy="921277"/>
          </a:xfrm>
        </p:spPr>
        <p:txBody>
          <a:bodyPr>
            <a:spAutoFit/>
          </a:bodyPr>
          <a:lstStyle>
            <a:lvl1pPr algn="l">
              <a:lnSpc>
                <a:spcPct val="110000"/>
              </a:lnSpc>
              <a:defRPr sz="60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04</a:t>
            </a:r>
          </a:p>
        </p:txBody>
      </p:sp>
      <p:sp>
        <p:nvSpPr>
          <p:cNvPr id="38" name="Espace réservé du texte 4">
            <a:extLst>
              <a:ext uri="{FF2B5EF4-FFF2-40B4-BE49-F238E27FC236}">
                <a16:creationId xmlns:a16="http://schemas.microsoft.com/office/drawing/2014/main" id="{E6118210-A598-4833-8C53-BBA66CF5796F}"/>
              </a:ext>
            </a:extLst>
          </p:cNvPr>
          <p:cNvSpPr>
            <a:spLocks noGrp="1"/>
          </p:cNvSpPr>
          <p:nvPr>
            <p:ph type="body" sz="quarter" idx="40"/>
          </p:nvPr>
        </p:nvSpPr>
        <p:spPr>
          <a:xfrm>
            <a:off x="4352279" y="3269349"/>
            <a:ext cx="1694284"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fr-FR" noProof="0"/>
              <a:t>Cliquez pour modifier les styles du texte du masque</a:t>
            </a:r>
          </a:p>
        </p:txBody>
      </p:sp>
      <p:sp>
        <p:nvSpPr>
          <p:cNvPr id="39" name="Espace réservé du texte 4">
            <a:extLst>
              <a:ext uri="{FF2B5EF4-FFF2-40B4-BE49-F238E27FC236}">
                <a16:creationId xmlns:a16="http://schemas.microsoft.com/office/drawing/2014/main" id="{140FC0A1-6231-4649-9573-C6772F9B84BC}"/>
              </a:ext>
            </a:extLst>
          </p:cNvPr>
          <p:cNvSpPr>
            <a:spLocks noGrp="1"/>
          </p:cNvSpPr>
          <p:nvPr>
            <p:ph type="body" sz="quarter" idx="41"/>
          </p:nvPr>
        </p:nvSpPr>
        <p:spPr>
          <a:xfrm>
            <a:off x="4352279" y="3721782"/>
            <a:ext cx="1694284"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fr-FR" noProof="0"/>
              <a:t>Cliquez pour modifier les styles du texte du masque</a:t>
            </a:r>
          </a:p>
        </p:txBody>
      </p:sp>
      <p:sp>
        <p:nvSpPr>
          <p:cNvPr id="40" name="Espace réservé du texte 4">
            <a:extLst>
              <a:ext uri="{FF2B5EF4-FFF2-40B4-BE49-F238E27FC236}">
                <a16:creationId xmlns:a16="http://schemas.microsoft.com/office/drawing/2014/main" id="{2DAC1528-CEDA-41B5-AAAF-B8FF60A576A9}"/>
              </a:ext>
            </a:extLst>
          </p:cNvPr>
          <p:cNvSpPr>
            <a:spLocks noGrp="1"/>
          </p:cNvSpPr>
          <p:nvPr>
            <p:ph type="body" sz="quarter" idx="42"/>
          </p:nvPr>
        </p:nvSpPr>
        <p:spPr>
          <a:xfrm>
            <a:off x="6253082" y="3269349"/>
            <a:ext cx="1694284"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fr-FR" noProof="0"/>
              <a:t>Cliquez pour modifier les styles du texte du masque</a:t>
            </a:r>
          </a:p>
        </p:txBody>
      </p:sp>
      <p:sp>
        <p:nvSpPr>
          <p:cNvPr id="41" name="Espace réservé du texte 4">
            <a:extLst>
              <a:ext uri="{FF2B5EF4-FFF2-40B4-BE49-F238E27FC236}">
                <a16:creationId xmlns:a16="http://schemas.microsoft.com/office/drawing/2014/main" id="{5FFDA929-E8A8-4AC0-99CE-44C3C6910AE5}"/>
              </a:ext>
            </a:extLst>
          </p:cNvPr>
          <p:cNvSpPr>
            <a:spLocks noGrp="1"/>
          </p:cNvSpPr>
          <p:nvPr>
            <p:ph type="body" sz="quarter" idx="43"/>
          </p:nvPr>
        </p:nvSpPr>
        <p:spPr>
          <a:xfrm>
            <a:off x="6253082" y="3721782"/>
            <a:ext cx="1694284"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fr-FR" noProof="0"/>
              <a:t>Cliquez pour modifier les styles du texte du masque</a:t>
            </a:r>
          </a:p>
        </p:txBody>
      </p:sp>
      <p:sp>
        <p:nvSpPr>
          <p:cNvPr id="42" name="Espace réservé du texte 4">
            <a:extLst>
              <a:ext uri="{FF2B5EF4-FFF2-40B4-BE49-F238E27FC236}">
                <a16:creationId xmlns:a16="http://schemas.microsoft.com/office/drawing/2014/main" id="{9709CCCA-F00B-45D4-9788-1FBC4F09AA09}"/>
              </a:ext>
            </a:extLst>
          </p:cNvPr>
          <p:cNvSpPr>
            <a:spLocks noGrp="1"/>
          </p:cNvSpPr>
          <p:nvPr>
            <p:ph type="body" sz="quarter" idx="44"/>
          </p:nvPr>
        </p:nvSpPr>
        <p:spPr>
          <a:xfrm>
            <a:off x="8153886" y="3269349"/>
            <a:ext cx="1694284"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fr-FR" noProof="0"/>
              <a:t>Cliquez pour modifier les styles du texte du masque</a:t>
            </a:r>
          </a:p>
        </p:txBody>
      </p:sp>
      <p:sp>
        <p:nvSpPr>
          <p:cNvPr id="43" name="Espace réservé du texte 4">
            <a:extLst>
              <a:ext uri="{FF2B5EF4-FFF2-40B4-BE49-F238E27FC236}">
                <a16:creationId xmlns:a16="http://schemas.microsoft.com/office/drawing/2014/main" id="{B5E93FAA-61CE-40AC-8738-0DE2C5E1F424}"/>
              </a:ext>
            </a:extLst>
          </p:cNvPr>
          <p:cNvSpPr>
            <a:spLocks noGrp="1"/>
          </p:cNvSpPr>
          <p:nvPr>
            <p:ph type="body" sz="quarter" idx="45"/>
          </p:nvPr>
        </p:nvSpPr>
        <p:spPr>
          <a:xfrm>
            <a:off x="8153886" y="3721782"/>
            <a:ext cx="1694284"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fr-FR" noProof="0"/>
              <a:t>Cliquez pour modifier les styles du texte du masque</a:t>
            </a:r>
          </a:p>
        </p:txBody>
      </p:sp>
      <p:sp>
        <p:nvSpPr>
          <p:cNvPr id="44" name="Espace réservé du texte 4">
            <a:extLst>
              <a:ext uri="{FF2B5EF4-FFF2-40B4-BE49-F238E27FC236}">
                <a16:creationId xmlns:a16="http://schemas.microsoft.com/office/drawing/2014/main" id="{14A4C1F7-829A-4567-999B-287472F1F401}"/>
              </a:ext>
            </a:extLst>
          </p:cNvPr>
          <p:cNvSpPr>
            <a:spLocks noGrp="1"/>
          </p:cNvSpPr>
          <p:nvPr>
            <p:ph type="body" sz="quarter" idx="46"/>
          </p:nvPr>
        </p:nvSpPr>
        <p:spPr>
          <a:xfrm>
            <a:off x="10054690" y="3269349"/>
            <a:ext cx="1694284"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fr-FR" noProof="0"/>
              <a:t>Cliquez pour modifier les styles du texte du masque</a:t>
            </a:r>
          </a:p>
        </p:txBody>
      </p:sp>
      <p:sp>
        <p:nvSpPr>
          <p:cNvPr id="45" name="Espace réservé du texte 4">
            <a:extLst>
              <a:ext uri="{FF2B5EF4-FFF2-40B4-BE49-F238E27FC236}">
                <a16:creationId xmlns:a16="http://schemas.microsoft.com/office/drawing/2014/main" id="{A4030E47-E75C-4A3D-9FAD-95FD358BD577}"/>
              </a:ext>
            </a:extLst>
          </p:cNvPr>
          <p:cNvSpPr>
            <a:spLocks noGrp="1"/>
          </p:cNvSpPr>
          <p:nvPr>
            <p:ph type="body" sz="quarter" idx="47"/>
          </p:nvPr>
        </p:nvSpPr>
        <p:spPr>
          <a:xfrm>
            <a:off x="10054690" y="3721782"/>
            <a:ext cx="1694284"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fr-FR" noProof="0"/>
              <a:t>Cliquez pour modifier les styles du texte du masque</a:t>
            </a:r>
          </a:p>
        </p:txBody>
      </p:sp>
      <p:sp>
        <p:nvSpPr>
          <p:cNvPr id="23" name="Espace réservé du texte 5">
            <a:extLst>
              <a:ext uri="{FF2B5EF4-FFF2-40B4-BE49-F238E27FC236}">
                <a16:creationId xmlns:a16="http://schemas.microsoft.com/office/drawing/2014/main" id="{7FA14FD7-95C9-4327-B716-189176F2E3E3}"/>
              </a:ext>
            </a:extLst>
          </p:cNvPr>
          <p:cNvSpPr>
            <a:spLocks noGrp="1"/>
          </p:cNvSpPr>
          <p:nvPr>
            <p:ph type="body" sz="quarter" idx="18"/>
          </p:nvPr>
        </p:nvSpPr>
        <p:spPr>
          <a:xfrm>
            <a:off x="4033427" y="425183"/>
            <a:ext cx="7715547"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fr-FR" noProof="0"/>
              <a:t>Cliquez pour modifier les styles du texte du masque</a:t>
            </a:r>
          </a:p>
        </p:txBody>
      </p:sp>
      <p:grpSp>
        <p:nvGrpSpPr>
          <p:cNvPr id="35" name="Graphique 7">
            <a:extLst>
              <a:ext uri="{FF2B5EF4-FFF2-40B4-BE49-F238E27FC236}">
                <a16:creationId xmlns:a16="http://schemas.microsoft.com/office/drawing/2014/main" id="{8670D0AF-4A05-41F5-A174-F1DCC172E6C4}"/>
              </a:ext>
            </a:extLst>
          </p:cNvPr>
          <p:cNvGrpSpPr>
            <a:grpSpLocks noChangeAspect="1"/>
          </p:cNvGrpSpPr>
          <p:nvPr userDrawn="1"/>
        </p:nvGrpSpPr>
        <p:grpSpPr>
          <a:xfrm>
            <a:off x="442166" y="6329527"/>
            <a:ext cx="1071853" cy="275084"/>
            <a:chOff x="4768103" y="-471733"/>
            <a:chExt cx="744723" cy="191124"/>
          </a:xfrm>
          <a:solidFill>
            <a:schemeClr val="bg1"/>
          </a:solidFill>
        </p:grpSpPr>
        <p:sp>
          <p:nvSpPr>
            <p:cNvPr id="36" name="Forme libre : forme 9">
              <a:extLst>
                <a:ext uri="{FF2B5EF4-FFF2-40B4-BE49-F238E27FC236}">
                  <a16:creationId xmlns:a16="http://schemas.microsoft.com/office/drawing/2014/main" id="{674A82B9-E907-49FC-BC51-EE0E71572E6B}"/>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grpFill/>
            <a:ln w="7833" cap="flat">
              <a:noFill/>
              <a:prstDash val="solid"/>
              <a:round/>
            </a:ln>
          </p:spPr>
          <p:txBody>
            <a:bodyPr rtlCol="0" anchor="ctr"/>
            <a:lstStyle/>
            <a:p>
              <a:endParaRPr lang="fr-FR" sz="2400"/>
            </a:p>
          </p:txBody>
        </p:sp>
        <p:sp>
          <p:nvSpPr>
            <p:cNvPr id="37" name="Forme libre : forme 10">
              <a:extLst>
                <a:ext uri="{FF2B5EF4-FFF2-40B4-BE49-F238E27FC236}">
                  <a16:creationId xmlns:a16="http://schemas.microsoft.com/office/drawing/2014/main" id="{365977A4-5832-45CF-A184-D4324C135EEC}"/>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grpFill/>
            <a:ln w="7833" cap="flat">
              <a:noFill/>
              <a:prstDash val="solid"/>
              <a:round/>
            </a:ln>
          </p:spPr>
          <p:txBody>
            <a:bodyPr rtlCol="0" anchor="ctr"/>
            <a:lstStyle/>
            <a:p>
              <a:endParaRPr lang="fr-FR" sz="2400">
                <a:solidFill>
                  <a:schemeClr val="accent2"/>
                </a:solidFill>
              </a:endParaRPr>
            </a:p>
          </p:txBody>
        </p:sp>
        <p:sp>
          <p:nvSpPr>
            <p:cNvPr id="47" name="Forme libre : forme 11">
              <a:extLst>
                <a:ext uri="{FF2B5EF4-FFF2-40B4-BE49-F238E27FC236}">
                  <a16:creationId xmlns:a16="http://schemas.microsoft.com/office/drawing/2014/main" id="{5471ED42-9DE8-447E-9480-04E42DA17FEA}"/>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grpFill/>
            <a:ln w="7833" cap="flat">
              <a:noFill/>
              <a:prstDash val="solid"/>
              <a:round/>
            </a:ln>
          </p:spPr>
          <p:txBody>
            <a:bodyPr rtlCol="0" anchor="ctr"/>
            <a:lstStyle/>
            <a:p>
              <a:endParaRPr lang="fr-FR" sz="2400"/>
            </a:p>
          </p:txBody>
        </p:sp>
      </p:grpSp>
      <p:sp>
        <p:nvSpPr>
          <p:cNvPr id="26" name="Espace réservé du texte 4">
            <a:extLst>
              <a:ext uri="{FF2B5EF4-FFF2-40B4-BE49-F238E27FC236}">
                <a16:creationId xmlns:a16="http://schemas.microsoft.com/office/drawing/2014/main" id="{BEB64EF3-BB46-4060-851B-3BDF171213C2}"/>
              </a:ext>
            </a:extLst>
          </p:cNvPr>
          <p:cNvSpPr>
            <a:spLocks noGrp="1"/>
          </p:cNvSpPr>
          <p:nvPr>
            <p:ph type="body" sz="quarter" idx="48"/>
          </p:nvPr>
        </p:nvSpPr>
        <p:spPr>
          <a:xfrm>
            <a:off x="444974" y="1577577"/>
            <a:ext cx="2824073" cy="492443"/>
          </a:xfrm>
        </p:spPr>
        <p:txBody>
          <a:bodyPr wrap="square">
            <a:spAutoFit/>
          </a:bodyPr>
          <a:lstStyle>
            <a:lvl1pPr>
              <a:lnSpc>
                <a:spcPct val="100000"/>
              </a:lnSpc>
              <a:spcAft>
                <a:spcPts val="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fr-FR" noProof="0"/>
              <a:t>Cliquez pour modifier les styles du texte du masque</a:t>
            </a:r>
          </a:p>
        </p:txBody>
      </p:sp>
      <p:sp>
        <p:nvSpPr>
          <p:cNvPr id="27" name="Text Placeholder 2">
            <a:extLst>
              <a:ext uri="{FF2B5EF4-FFF2-40B4-BE49-F238E27FC236}">
                <a16:creationId xmlns:a16="http://schemas.microsoft.com/office/drawing/2014/main" id="{855E673C-6C7F-4EB7-A0E8-9C04C7963949}"/>
              </a:ext>
            </a:extLst>
          </p:cNvPr>
          <p:cNvSpPr>
            <a:spLocks noGrp="1"/>
          </p:cNvSpPr>
          <p:nvPr>
            <p:ph type="body" sz="quarter" idx="49"/>
          </p:nvPr>
        </p:nvSpPr>
        <p:spPr>
          <a:xfrm>
            <a:off x="442035" y="1943799"/>
            <a:ext cx="2827013" cy="4295223"/>
          </a:xfrm>
        </p:spPr>
        <p:txBody>
          <a:bodyPr/>
          <a:lstStyle>
            <a:lvl1pPr>
              <a:defRPr>
                <a:solidFill>
                  <a:schemeClr val="tx1"/>
                </a:solidFill>
              </a:defRPr>
            </a:lvl1pPr>
            <a:lvl2pPr marL="302392" indent="-302392">
              <a:buFontTx/>
              <a:buBlip>
                <a:blip r:embed="rId4">
                  <a:extLst>
                    <a:ext uri="{96DAC541-7B7A-43D3-8B79-37D633B846F1}">
                      <asvg:svgBlip xmlns:asvg="http://schemas.microsoft.com/office/drawing/2016/SVG/main" r:embed="rId5"/>
                    </a:ext>
                  </a:extLst>
                </a:blip>
              </a:buBlip>
              <a:defRPr>
                <a:solidFill>
                  <a:schemeClr val="tx1"/>
                </a:solidFill>
              </a:defRPr>
            </a:lvl2pPr>
            <a:lvl3pPr marL="609585" indent="-302392">
              <a:buFontTx/>
              <a:buBlip>
                <a:blip r:embed="rId4">
                  <a:extLst>
                    <a:ext uri="{96DAC541-7B7A-43D3-8B79-37D633B846F1}">
                      <asvg:svgBlip xmlns:asvg="http://schemas.microsoft.com/office/drawing/2016/SVG/main" r:embed="rId5"/>
                    </a:ext>
                  </a:extLst>
                </a:blip>
              </a:buBlip>
              <a:defRPr>
                <a:solidFill>
                  <a:schemeClr val="tx1"/>
                </a:solidFill>
              </a:defRPr>
            </a:lvl3pPr>
            <a:lvl4pPr marL="911977" indent="-302392">
              <a:buFontTx/>
              <a:buBlip>
                <a:blip r:embed="rId4">
                  <a:extLst>
                    <a:ext uri="{96DAC541-7B7A-43D3-8B79-37D633B846F1}">
                      <asvg:svgBlip xmlns:asvg="http://schemas.microsoft.com/office/drawing/2016/SVG/main" r:embed="rId5"/>
                    </a:ext>
                  </a:extLst>
                </a:blip>
              </a:buBlip>
              <a:defRPr>
                <a:solidFill>
                  <a:schemeClr val="tx1"/>
                </a:solidFill>
              </a:defRPr>
            </a:lvl4pPr>
            <a:lvl5pPr>
              <a:defRPr>
                <a:solidFill>
                  <a:schemeClr val="tx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28" name="Title 1">
            <a:extLst>
              <a:ext uri="{FF2B5EF4-FFF2-40B4-BE49-F238E27FC236}">
                <a16:creationId xmlns:a16="http://schemas.microsoft.com/office/drawing/2014/main" id="{30FF51BB-965D-4F61-9692-EE296D3C6611}"/>
              </a:ext>
            </a:extLst>
          </p:cNvPr>
          <p:cNvSpPr>
            <a:spLocks noGrp="1"/>
          </p:cNvSpPr>
          <p:nvPr>
            <p:ph type="title"/>
          </p:nvPr>
        </p:nvSpPr>
        <p:spPr>
          <a:xfrm>
            <a:off x="441600" y="710401"/>
            <a:ext cx="2827447" cy="748247"/>
          </a:xfrm>
        </p:spPr>
        <p:txBody>
          <a:bodyPr/>
          <a:lstStyle>
            <a:lvl1pPr>
              <a:defRPr>
                <a:solidFill>
                  <a:schemeClr val="tx1"/>
                </a:solidFill>
              </a:defRPr>
            </a:lvl1pPr>
          </a:lstStyle>
          <a:p>
            <a:r>
              <a:rPr lang="fr-FR"/>
              <a:t>Modifiez le style du titre</a:t>
            </a:r>
            <a:endParaRPr lang="en-US"/>
          </a:p>
        </p:txBody>
      </p:sp>
    </p:spTree>
    <p:extLst>
      <p:ext uri="{BB962C8B-B14F-4D97-AF65-F5344CB8AC3E}">
        <p14:creationId xmlns:p14="http://schemas.microsoft.com/office/powerpoint/2010/main" val="4021777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Title, Content and Numbers (Alternativ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7276DEF-3CBF-476F-8A84-C6760A5FE884}"/>
              </a:ext>
            </a:extLst>
          </p:cNvPr>
          <p:cNvSpPr/>
          <p:nvPr userDrawn="1"/>
        </p:nvSpPr>
        <p:spPr>
          <a:xfrm>
            <a:off x="0" y="0"/>
            <a:ext cx="3729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a:p>
        </p:txBody>
      </p:sp>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29" name="Espace réservé du texte 4">
            <a:extLst>
              <a:ext uri="{FF2B5EF4-FFF2-40B4-BE49-F238E27FC236}">
                <a16:creationId xmlns:a16="http://schemas.microsoft.com/office/drawing/2014/main" id="{EFA975DA-1F61-4E92-847F-881A6B959F18}"/>
              </a:ext>
            </a:extLst>
          </p:cNvPr>
          <p:cNvSpPr>
            <a:spLocks noGrp="1"/>
          </p:cNvSpPr>
          <p:nvPr>
            <p:ph type="body" sz="quarter" idx="21" hasCustomPrompt="1"/>
          </p:nvPr>
        </p:nvSpPr>
        <p:spPr>
          <a:xfrm>
            <a:off x="4352279" y="2220014"/>
            <a:ext cx="1091851" cy="921277"/>
          </a:xfrm>
        </p:spPr>
        <p:txBody>
          <a:bodyPr>
            <a:spAutoFit/>
          </a:bodyPr>
          <a:lstStyle>
            <a:lvl1pPr algn="l">
              <a:lnSpc>
                <a:spcPct val="110000"/>
              </a:lnSpc>
              <a:defRPr sz="60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01</a:t>
            </a:r>
          </a:p>
        </p:txBody>
      </p:sp>
      <p:sp>
        <p:nvSpPr>
          <p:cNvPr id="30" name="Espace réservé du texte 4">
            <a:extLst>
              <a:ext uri="{FF2B5EF4-FFF2-40B4-BE49-F238E27FC236}">
                <a16:creationId xmlns:a16="http://schemas.microsoft.com/office/drawing/2014/main" id="{F6E50AC3-1EA3-493F-A0D3-634DA300E233}"/>
              </a:ext>
            </a:extLst>
          </p:cNvPr>
          <p:cNvSpPr>
            <a:spLocks noGrp="1"/>
          </p:cNvSpPr>
          <p:nvPr>
            <p:ph type="body" sz="quarter" idx="22"/>
          </p:nvPr>
        </p:nvSpPr>
        <p:spPr>
          <a:xfrm>
            <a:off x="4352279" y="1577578"/>
            <a:ext cx="6459117" cy="245708"/>
          </a:xfrm>
        </p:spPr>
        <p:txBody>
          <a:bodyPr wrap="square">
            <a:spAutoFit/>
          </a:bodyPr>
          <a:lstStyle>
            <a:lvl1pPr algn="l">
              <a:lnSpc>
                <a:spcPct val="110000"/>
              </a:lnSpc>
              <a:defRPr sz="1600">
                <a:solidFill>
                  <a:schemeClr val="tx1"/>
                </a:solidFill>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fr-FR" noProof="0"/>
              <a:t>Cliquez pour modifier les styles du texte du masque</a:t>
            </a:r>
          </a:p>
        </p:txBody>
      </p:sp>
      <p:sp>
        <p:nvSpPr>
          <p:cNvPr id="31" name="Espace réservé du texte 4">
            <a:extLst>
              <a:ext uri="{FF2B5EF4-FFF2-40B4-BE49-F238E27FC236}">
                <a16:creationId xmlns:a16="http://schemas.microsoft.com/office/drawing/2014/main" id="{0E2314AF-F33D-4B84-8412-DF73ECC51E6B}"/>
              </a:ext>
            </a:extLst>
          </p:cNvPr>
          <p:cNvSpPr>
            <a:spLocks noGrp="1"/>
          </p:cNvSpPr>
          <p:nvPr>
            <p:ph type="body" sz="quarter" idx="25" hasCustomPrompt="1"/>
          </p:nvPr>
        </p:nvSpPr>
        <p:spPr>
          <a:xfrm>
            <a:off x="6253081" y="2220014"/>
            <a:ext cx="1091851" cy="921277"/>
          </a:xfrm>
        </p:spPr>
        <p:txBody>
          <a:bodyPr>
            <a:spAutoFit/>
          </a:bodyPr>
          <a:lstStyle>
            <a:lvl1pPr algn="l">
              <a:lnSpc>
                <a:spcPct val="110000"/>
              </a:lnSpc>
              <a:defRPr sz="60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02</a:t>
            </a:r>
          </a:p>
        </p:txBody>
      </p:sp>
      <p:sp>
        <p:nvSpPr>
          <p:cNvPr id="32" name="Espace réservé du texte 4">
            <a:extLst>
              <a:ext uri="{FF2B5EF4-FFF2-40B4-BE49-F238E27FC236}">
                <a16:creationId xmlns:a16="http://schemas.microsoft.com/office/drawing/2014/main" id="{8444AA6E-9EC0-4895-8FC6-4351D2BEE032}"/>
              </a:ext>
            </a:extLst>
          </p:cNvPr>
          <p:cNvSpPr>
            <a:spLocks noGrp="1"/>
          </p:cNvSpPr>
          <p:nvPr>
            <p:ph type="body" sz="quarter" idx="28" hasCustomPrompt="1"/>
          </p:nvPr>
        </p:nvSpPr>
        <p:spPr>
          <a:xfrm>
            <a:off x="8153884" y="2220014"/>
            <a:ext cx="1091851" cy="921277"/>
          </a:xfrm>
        </p:spPr>
        <p:txBody>
          <a:bodyPr>
            <a:spAutoFit/>
          </a:bodyPr>
          <a:lstStyle>
            <a:lvl1pPr algn="l">
              <a:lnSpc>
                <a:spcPct val="110000"/>
              </a:lnSpc>
              <a:defRPr sz="60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03</a:t>
            </a:r>
          </a:p>
        </p:txBody>
      </p:sp>
      <p:sp>
        <p:nvSpPr>
          <p:cNvPr id="33" name="Espace réservé du texte 4">
            <a:extLst>
              <a:ext uri="{FF2B5EF4-FFF2-40B4-BE49-F238E27FC236}">
                <a16:creationId xmlns:a16="http://schemas.microsoft.com/office/drawing/2014/main" id="{E3BC2BD0-41C8-4C7A-BC1B-E444A392D03A}"/>
              </a:ext>
            </a:extLst>
          </p:cNvPr>
          <p:cNvSpPr>
            <a:spLocks noGrp="1"/>
          </p:cNvSpPr>
          <p:nvPr>
            <p:ph type="body" sz="quarter" idx="31" hasCustomPrompt="1"/>
          </p:nvPr>
        </p:nvSpPr>
        <p:spPr>
          <a:xfrm>
            <a:off x="10054688" y="2220014"/>
            <a:ext cx="1091851" cy="921277"/>
          </a:xfrm>
        </p:spPr>
        <p:txBody>
          <a:bodyPr>
            <a:spAutoFit/>
          </a:bodyPr>
          <a:lstStyle>
            <a:lvl1pPr algn="l">
              <a:lnSpc>
                <a:spcPct val="110000"/>
              </a:lnSpc>
              <a:defRPr sz="60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04</a:t>
            </a:r>
          </a:p>
        </p:txBody>
      </p:sp>
      <p:sp>
        <p:nvSpPr>
          <p:cNvPr id="38" name="Espace réservé du texte 4">
            <a:extLst>
              <a:ext uri="{FF2B5EF4-FFF2-40B4-BE49-F238E27FC236}">
                <a16:creationId xmlns:a16="http://schemas.microsoft.com/office/drawing/2014/main" id="{E6118210-A598-4833-8C53-BBA66CF5796F}"/>
              </a:ext>
            </a:extLst>
          </p:cNvPr>
          <p:cNvSpPr>
            <a:spLocks noGrp="1"/>
          </p:cNvSpPr>
          <p:nvPr>
            <p:ph type="body" sz="quarter" idx="40"/>
          </p:nvPr>
        </p:nvSpPr>
        <p:spPr>
          <a:xfrm>
            <a:off x="4352279" y="3269349"/>
            <a:ext cx="1694284"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fr-FR" noProof="0"/>
              <a:t>Cliquez pour modifier les styles du texte du masque</a:t>
            </a:r>
          </a:p>
        </p:txBody>
      </p:sp>
      <p:sp>
        <p:nvSpPr>
          <p:cNvPr id="39" name="Espace réservé du texte 4">
            <a:extLst>
              <a:ext uri="{FF2B5EF4-FFF2-40B4-BE49-F238E27FC236}">
                <a16:creationId xmlns:a16="http://schemas.microsoft.com/office/drawing/2014/main" id="{140FC0A1-6231-4649-9573-C6772F9B84BC}"/>
              </a:ext>
            </a:extLst>
          </p:cNvPr>
          <p:cNvSpPr>
            <a:spLocks noGrp="1"/>
          </p:cNvSpPr>
          <p:nvPr>
            <p:ph type="body" sz="quarter" idx="41"/>
          </p:nvPr>
        </p:nvSpPr>
        <p:spPr>
          <a:xfrm>
            <a:off x="4352279" y="3721782"/>
            <a:ext cx="1694284"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fr-FR" noProof="0"/>
              <a:t>Cliquez pour modifier les styles du texte du masque</a:t>
            </a:r>
          </a:p>
        </p:txBody>
      </p:sp>
      <p:sp>
        <p:nvSpPr>
          <p:cNvPr id="40" name="Espace réservé du texte 4">
            <a:extLst>
              <a:ext uri="{FF2B5EF4-FFF2-40B4-BE49-F238E27FC236}">
                <a16:creationId xmlns:a16="http://schemas.microsoft.com/office/drawing/2014/main" id="{2DAC1528-CEDA-41B5-AAAF-B8FF60A576A9}"/>
              </a:ext>
            </a:extLst>
          </p:cNvPr>
          <p:cNvSpPr>
            <a:spLocks noGrp="1"/>
          </p:cNvSpPr>
          <p:nvPr>
            <p:ph type="body" sz="quarter" idx="42"/>
          </p:nvPr>
        </p:nvSpPr>
        <p:spPr>
          <a:xfrm>
            <a:off x="6253082" y="3269349"/>
            <a:ext cx="1694284"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fr-FR" noProof="0"/>
              <a:t>Cliquez pour modifier les styles du texte du masque</a:t>
            </a:r>
          </a:p>
        </p:txBody>
      </p:sp>
      <p:sp>
        <p:nvSpPr>
          <p:cNvPr id="41" name="Espace réservé du texte 4">
            <a:extLst>
              <a:ext uri="{FF2B5EF4-FFF2-40B4-BE49-F238E27FC236}">
                <a16:creationId xmlns:a16="http://schemas.microsoft.com/office/drawing/2014/main" id="{5FFDA929-E8A8-4AC0-99CE-44C3C6910AE5}"/>
              </a:ext>
            </a:extLst>
          </p:cNvPr>
          <p:cNvSpPr>
            <a:spLocks noGrp="1"/>
          </p:cNvSpPr>
          <p:nvPr>
            <p:ph type="body" sz="quarter" idx="43"/>
          </p:nvPr>
        </p:nvSpPr>
        <p:spPr>
          <a:xfrm>
            <a:off x="6253082" y="3721782"/>
            <a:ext cx="1694284"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fr-FR" noProof="0"/>
              <a:t>Cliquez pour modifier les styles du texte du masque</a:t>
            </a:r>
          </a:p>
        </p:txBody>
      </p:sp>
      <p:sp>
        <p:nvSpPr>
          <p:cNvPr id="42" name="Espace réservé du texte 4">
            <a:extLst>
              <a:ext uri="{FF2B5EF4-FFF2-40B4-BE49-F238E27FC236}">
                <a16:creationId xmlns:a16="http://schemas.microsoft.com/office/drawing/2014/main" id="{9709CCCA-F00B-45D4-9788-1FBC4F09AA09}"/>
              </a:ext>
            </a:extLst>
          </p:cNvPr>
          <p:cNvSpPr>
            <a:spLocks noGrp="1"/>
          </p:cNvSpPr>
          <p:nvPr>
            <p:ph type="body" sz="quarter" idx="44"/>
          </p:nvPr>
        </p:nvSpPr>
        <p:spPr>
          <a:xfrm>
            <a:off x="8153886" y="3269349"/>
            <a:ext cx="1694284"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fr-FR" noProof="0"/>
              <a:t>Cliquez pour modifier les styles du texte du masque</a:t>
            </a:r>
          </a:p>
        </p:txBody>
      </p:sp>
      <p:sp>
        <p:nvSpPr>
          <p:cNvPr id="43" name="Espace réservé du texte 4">
            <a:extLst>
              <a:ext uri="{FF2B5EF4-FFF2-40B4-BE49-F238E27FC236}">
                <a16:creationId xmlns:a16="http://schemas.microsoft.com/office/drawing/2014/main" id="{B5E93FAA-61CE-40AC-8738-0DE2C5E1F424}"/>
              </a:ext>
            </a:extLst>
          </p:cNvPr>
          <p:cNvSpPr>
            <a:spLocks noGrp="1"/>
          </p:cNvSpPr>
          <p:nvPr>
            <p:ph type="body" sz="quarter" idx="45"/>
          </p:nvPr>
        </p:nvSpPr>
        <p:spPr>
          <a:xfrm>
            <a:off x="8153886" y="3721782"/>
            <a:ext cx="1694284"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fr-FR" noProof="0"/>
              <a:t>Cliquez pour modifier les styles du texte du masque</a:t>
            </a:r>
          </a:p>
        </p:txBody>
      </p:sp>
      <p:sp>
        <p:nvSpPr>
          <p:cNvPr id="44" name="Espace réservé du texte 4">
            <a:extLst>
              <a:ext uri="{FF2B5EF4-FFF2-40B4-BE49-F238E27FC236}">
                <a16:creationId xmlns:a16="http://schemas.microsoft.com/office/drawing/2014/main" id="{14A4C1F7-829A-4567-999B-287472F1F401}"/>
              </a:ext>
            </a:extLst>
          </p:cNvPr>
          <p:cNvSpPr>
            <a:spLocks noGrp="1"/>
          </p:cNvSpPr>
          <p:nvPr>
            <p:ph type="body" sz="quarter" idx="46"/>
          </p:nvPr>
        </p:nvSpPr>
        <p:spPr>
          <a:xfrm>
            <a:off x="10054690" y="3269349"/>
            <a:ext cx="1694284"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fr-FR" noProof="0"/>
              <a:t>Cliquez pour modifier les styles du texte du masque</a:t>
            </a:r>
          </a:p>
        </p:txBody>
      </p:sp>
      <p:sp>
        <p:nvSpPr>
          <p:cNvPr id="45" name="Espace réservé du texte 4">
            <a:extLst>
              <a:ext uri="{FF2B5EF4-FFF2-40B4-BE49-F238E27FC236}">
                <a16:creationId xmlns:a16="http://schemas.microsoft.com/office/drawing/2014/main" id="{A4030E47-E75C-4A3D-9FAD-95FD358BD577}"/>
              </a:ext>
            </a:extLst>
          </p:cNvPr>
          <p:cNvSpPr>
            <a:spLocks noGrp="1"/>
          </p:cNvSpPr>
          <p:nvPr>
            <p:ph type="body" sz="quarter" idx="47"/>
          </p:nvPr>
        </p:nvSpPr>
        <p:spPr>
          <a:xfrm>
            <a:off x="10054690" y="3721782"/>
            <a:ext cx="1694284"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fr-FR" noProof="0"/>
              <a:t>Cliquez pour modifier les styles du texte du masque</a:t>
            </a:r>
          </a:p>
        </p:txBody>
      </p:sp>
      <p:sp>
        <p:nvSpPr>
          <p:cNvPr id="23" name="Espace réservé du texte 5">
            <a:extLst>
              <a:ext uri="{FF2B5EF4-FFF2-40B4-BE49-F238E27FC236}">
                <a16:creationId xmlns:a16="http://schemas.microsoft.com/office/drawing/2014/main" id="{7FA14FD7-95C9-4327-B716-189176F2E3E3}"/>
              </a:ext>
            </a:extLst>
          </p:cNvPr>
          <p:cNvSpPr>
            <a:spLocks noGrp="1"/>
          </p:cNvSpPr>
          <p:nvPr>
            <p:ph type="body" sz="quarter" idx="18"/>
          </p:nvPr>
        </p:nvSpPr>
        <p:spPr>
          <a:xfrm>
            <a:off x="4033427" y="425183"/>
            <a:ext cx="7715547"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fr-FR" noProof="0"/>
              <a:t>Cliquez pour modifier les styles du texte du masque</a:t>
            </a:r>
          </a:p>
        </p:txBody>
      </p:sp>
      <p:sp>
        <p:nvSpPr>
          <p:cNvPr id="24" name="Espace réservé du texte 4">
            <a:extLst>
              <a:ext uri="{FF2B5EF4-FFF2-40B4-BE49-F238E27FC236}">
                <a16:creationId xmlns:a16="http://schemas.microsoft.com/office/drawing/2014/main" id="{CBC1E183-B986-4005-B87A-30E837CB27F1}"/>
              </a:ext>
            </a:extLst>
          </p:cNvPr>
          <p:cNvSpPr>
            <a:spLocks noGrp="1"/>
          </p:cNvSpPr>
          <p:nvPr>
            <p:ph type="body" sz="quarter" idx="48"/>
          </p:nvPr>
        </p:nvSpPr>
        <p:spPr>
          <a:xfrm>
            <a:off x="444974" y="1577577"/>
            <a:ext cx="2824073" cy="492443"/>
          </a:xfrm>
        </p:spPr>
        <p:txBody>
          <a:bodyPr wrap="square">
            <a:spAutoFit/>
          </a:bodyPr>
          <a:lstStyle>
            <a:lvl1pPr>
              <a:lnSpc>
                <a:spcPct val="100000"/>
              </a:lnSpc>
              <a:spcAft>
                <a:spcPts val="0"/>
              </a:spcAft>
              <a:defRPr sz="16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fr-FR" noProof="0"/>
              <a:t>Cliquez pour modifier les styles du texte du masque</a:t>
            </a:r>
          </a:p>
        </p:txBody>
      </p:sp>
      <p:sp>
        <p:nvSpPr>
          <p:cNvPr id="25" name="Text Placeholder 2">
            <a:extLst>
              <a:ext uri="{FF2B5EF4-FFF2-40B4-BE49-F238E27FC236}">
                <a16:creationId xmlns:a16="http://schemas.microsoft.com/office/drawing/2014/main" id="{61183799-5968-4FC4-B6D2-F8DDF1F8685C}"/>
              </a:ext>
            </a:extLst>
          </p:cNvPr>
          <p:cNvSpPr>
            <a:spLocks noGrp="1"/>
          </p:cNvSpPr>
          <p:nvPr>
            <p:ph type="body" sz="quarter" idx="49"/>
          </p:nvPr>
        </p:nvSpPr>
        <p:spPr>
          <a:xfrm>
            <a:off x="442034" y="1943799"/>
            <a:ext cx="2827447" cy="4295223"/>
          </a:xfrm>
        </p:spPr>
        <p:txBody>
          <a:bodyPr/>
          <a:lstStyle>
            <a:lvl1pPr>
              <a:defRPr>
                <a:solidFill>
                  <a:schemeClr val="bg1"/>
                </a:solidFill>
              </a:defRPr>
            </a:lvl1pPr>
            <a:lvl2pPr marL="302392" indent="-302392">
              <a:buFontTx/>
              <a:buBlip>
                <a:blip r:embed="rId4"/>
              </a:buBlip>
              <a:defRPr>
                <a:solidFill>
                  <a:schemeClr val="bg1"/>
                </a:solidFill>
              </a:defRPr>
            </a:lvl2pPr>
            <a:lvl3pPr marL="609585" indent="-302392">
              <a:buFontTx/>
              <a:buBlip>
                <a:blip r:embed="rId4"/>
              </a:buBlip>
              <a:defRPr>
                <a:solidFill>
                  <a:schemeClr val="bg1"/>
                </a:solidFill>
              </a:defRPr>
            </a:lvl3pPr>
            <a:lvl4pPr marL="911977" indent="-302392">
              <a:buFontTx/>
              <a:buBlip>
                <a:blip r:embed="rId4"/>
              </a:buBlip>
              <a:defRPr>
                <a:solidFill>
                  <a:schemeClr val="bg1"/>
                </a:solidFill>
              </a:defRPr>
            </a:lvl4pPr>
            <a:lvl5pPr>
              <a:defRPr>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2" name="Title 1">
            <a:extLst>
              <a:ext uri="{FF2B5EF4-FFF2-40B4-BE49-F238E27FC236}">
                <a16:creationId xmlns:a16="http://schemas.microsoft.com/office/drawing/2014/main" id="{1B60C5BA-4E6C-49B9-BC13-AE34B754C3AB}"/>
              </a:ext>
            </a:extLst>
          </p:cNvPr>
          <p:cNvSpPr>
            <a:spLocks noGrp="1"/>
          </p:cNvSpPr>
          <p:nvPr>
            <p:ph type="title"/>
          </p:nvPr>
        </p:nvSpPr>
        <p:spPr>
          <a:xfrm>
            <a:off x="441600" y="710401"/>
            <a:ext cx="2827447" cy="748247"/>
          </a:xfrm>
        </p:spPr>
        <p:txBody>
          <a:bodyPr/>
          <a:lstStyle>
            <a:lvl1pPr>
              <a:defRPr>
                <a:solidFill>
                  <a:schemeClr val="bg1"/>
                </a:solidFill>
              </a:defRPr>
            </a:lvl1pPr>
          </a:lstStyle>
          <a:p>
            <a:r>
              <a:rPr lang="fr-FR"/>
              <a:t>Modifiez le style du titre</a:t>
            </a:r>
            <a:endParaRPr lang="en-US"/>
          </a:p>
        </p:txBody>
      </p:sp>
      <p:grpSp>
        <p:nvGrpSpPr>
          <p:cNvPr id="35" name="Graphique 7">
            <a:extLst>
              <a:ext uri="{FF2B5EF4-FFF2-40B4-BE49-F238E27FC236}">
                <a16:creationId xmlns:a16="http://schemas.microsoft.com/office/drawing/2014/main" id="{92DE48E4-21B7-43C3-B1C8-D1A1E1D11836}"/>
              </a:ext>
            </a:extLst>
          </p:cNvPr>
          <p:cNvGrpSpPr>
            <a:grpSpLocks noChangeAspect="1"/>
          </p:cNvGrpSpPr>
          <p:nvPr userDrawn="1"/>
        </p:nvGrpSpPr>
        <p:grpSpPr>
          <a:xfrm>
            <a:off x="442166" y="6329527"/>
            <a:ext cx="1071853" cy="275084"/>
            <a:chOff x="4768103" y="-471733"/>
            <a:chExt cx="744723" cy="191124"/>
          </a:xfrm>
          <a:solidFill>
            <a:schemeClr val="bg1"/>
          </a:solidFill>
        </p:grpSpPr>
        <p:sp>
          <p:nvSpPr>
            <p:cNvPr id="36" name="Forme libre : forme 9">
              <a:extLst>
                <a:ext uri="{FF2B5EF4-FFF2-40B4-BE49-F238E27FC236}">
                  <a16:creationId xmlns:a16="http://schemas.microsoft.com/office/drawing/2014/main" id="{CF3C004A-12EF-4882-9435-5C8C5CDDA3DC}"/>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grpFill/>
            <a:ln w="7833" cap="flat">
              <a:noFill/>
              <a:prstDash val="solid"/>
              <a:round/>
            </a:ln>
          </p:spPr>
          <p:txBody>
            <a:bodyPr rtlCol="0" anchor="ctr"/>
            <a:lstStyle/>
            <a:p>
              <a:endParaRPr lang="fr-FR" sz="2400"/>
            </a:p>
          </p:txBody>
        </p:sp>
        <p:sp>
          <p:nvSpPr>
            <p:cNvPr id="37" name="Forme libre : forme 10">
              <a:extLst>
                <a:ext uri="{FF2B5EF4-FFF2-40B4-BE49-F238E27FC236}">
                  <a16:creationId xmlns:a16="http://schemas.microsoft.com/office/drawing/2014/main" id="{C854BF86-9CB6-42C3-B52B-E372D3EE21D0}"/>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grpFill/>
            <a:ln w="7833" cap="flat">
              <a:noFill/>
              <a:prstDash val="solid"/>
              <a:round/>
            </a:ln>
          </p:spPr>
          <p:txBody>
            <a:bodyPr rtlCol="0" anchor="ctr"/>
            <a:lstStyle/>
            <a:p>
              <a:endParaRPr lang="fr-FR" sz="2400">
                <a:solidFill>
                  <a:schemeClr val="accent2"/>
                </a:solidFill>
              </a:endParaRPr>
            </a:p>
          </p:txBody>
        </p:sp>
        <p:sp>
          <p:nvSpPr>
            <p:cNvPr id="47" name="Forme libre : forme 11">
              <a:extLst>
                <a:ext uri="{FF2B5EF4-FFF2-40B4-BE49-F238E27FC236}">
                  <a16:creationId xmlns:a16="http://schemas.microsoft.com/office/drawing/2014/main" id="{A41B13E3-A26E-439F-AA34-2A97E1411892}"/>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grpFill/>
            <a:ln w="7833" cap="flat">
              <a:noFill/>
              <a:prstDash val="solid"/>
              <a:round/>
            </a:ln>
          </p:spPr>
          <p:txBody>
            <a:bodyPr rtlCol="0" anchor="ctr"/>
            <a:lstStyle/>
            <a:p>
              <a:endParaRPr lang="fr-FR" sz="2400"/>
            </a:p>
          </p:txBody>
        </p:sp>
      </p:grpSp>
    </p:spTree>
    <p:extLst>
      <p:ext uri="{BB962C8B-B14F-4D97-AF65-F5344CB8AC3E}">
        <p14:creationId xmlns:p14="http://schemas.microsoft.com/office/powerpoint/2010/main" val="196753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able">
    <p:bg>
      <p:bgPr>
        <a:solidFill>
          <a:srgbClr val="F5F3F8"/>
        </a:solidFill>
        <a:effectLst/>
      </p:bgPr>
    </p:bg>
    <p:spTree>
      <p:nvGrpSpPr>
        <p:cNvPr id="1" name=""/>
        <p:cNvGrpSpPr/>
        <p:nvPr/>
      </p:nvGrpSpPr>
      <p:grpSpPr>
        <a:xfrm>
          <a:off x="0" y="0"/>
          <a:ext cx="0" cy="0"/>
          <a:chOff x="0" y="0"/>
          <a:chExt cx="0" cy="0"/>
        </a:xfrm>
      </p:grpSpPr>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14" name="Table Placeholder 3">
            <a:extLst>
              <a:ext uri="{FF2B5EF4-FFF2-40B4-BE49-F238E27FC236}">
                <a16:creationId xmlns:a16="http://schemas.microsoft.com/office/drawing/2014/main" id="{828EDE46-3F40-4CF0-8732-22A2312E12B6}"/>
              </a:ext>
            </a:extLst>
          </p:cNvPr>
          <p:cNvSpPr>
            <a:spLocks noGrp="1"/>
          </p:cNvSpPr>
          <p:nvPr>
            <p:ph type="tbl" sz="quarter" idx="23"/>
          </p:nvPr>
        </p:nvSpPr>
        <p:spPr>
          <a:xfrm>
            <a:off x="441384" y="1942730"/>
            <a:ext cx="11304000" cy="4296292"/>
          </a:xfrm>
        </p:spPr>
        <p:txBody>
          <a:bodyPr anchor="ctr"/>
          <a:lstStyle>
            <a:lvl1pPr algn="ctr">
              <a:defRPr/>
            </a:lvl1pPr>
          </a:lstStyle>
          <a:p>
            <a:r>
              <a:rPr lang="fr-FR"/>
              <a:t>Cliquez sur l'icône pour ajouter un tableau</a:t>
            </a:r>
            <a:endParaRPr lang="en-US"/>
          </a:p>
        </p:txBody>
      </p:sp>
      <p:sp>
        <p:nvSpPr>
          <p:cNvPr id="8" name="Espace réservé du texte 5">
            <a:extLst>
              <a:ext uri="{FF2B5EF4-FFF2-40B4-BE49-F238E27FC236}">
                <a16:creationId xmlns:a16="http://schemas.microsoft.com/office/drawing/2014/main" id="{D46BD89B-81DC-413F-95C7-44BCE7D89F2B}"/>
              </a:ext>
            </a:extLst>
          </p:cNvPr>
          <p:cNvSpPr>
            <a:spLocks noGrp="1"/>
          </p:cNvSpPr>
          <p:nvPr>
            <p:ph type="body" sz="quarter" idx="18"/>
          </p:nvPr>
        </p:nvSpPr>
        <p:spPr>
          <a:xfrm>
            <a:off x="444973" y="425183"/>
            <a:ext cx="11304000"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fr-FR" noProof="0"/>
              <a:t>Cliquez pour modifier les styles du texte du masque</a:t>
            </a:r>
          </a:p>
        </p:txBody>
      </p:sp>
      <p:sp>
        <p:nvSpPr>
          <p:cNvPr id="15" name="Espace réservé du texte 4">
            <a:extLst>
              <a:ext uri="{FF2B5EF4-FFF2-40B4-BE49-F238E27FC236}">
                <a16:creationId xmlns:a16="http://schemas.microsoft.com/office/drawing/2014/main" id="{B46DC04F-F549-4DDB-B1AB-2032A0ED3E12}"/>
              </a:ext>
            </a:extLst>
          </p:cNvPr>
          <p:cNvSpPr>
            <a:spLocks noGrp="1"/>
          </p:cNvSpPr>
          <p:nvPr>
            <p:ph type="body" sz="quarter" idx="22"/>
          </p:nvPr>
        </p:nvSpPr>
        <p:spPr>
          <a:xfrm>
            <a:off x="444973" y="1577578"/>
            <a:ext cx="11304000" cy="246221"/>
          </a:xfrm>
        </p:spPr>
        <p:txBody>
          <a:bodyPr wrap="square">
            <a:spAutoFit/>
          </a:bodyPr>
          <a:lstStyle>
            <a:lvl1pPr>
              <a:lnSpc>
                <a:spcPct val="100000"/>
              </a:lnSpc>
              <a:spcAft>
                <a:spcPts val="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fr-FR" noProof="0"/>
              <a:t>Cliquez pour modifier les styles du texte du masque</a:t>
            </a:r>
          </a:p>
        </p:txBody>
      </p:sp>
      <p:sp>
        <p:nvSpPr>
          <p:cNvPr id="3" name="Title 2">
            <a:extLst>
              <a:ext uri="{FF2B5EF4-FFF2-40B4-BE49-F238E27FC236}">
                <a16:creationId xmlns:a16="http://schemas.microsoft.com/office/drawing/2014/main" id="{22A467E3-1BB0-45A9-9E32-33434B3E3790}"/>
              </a:ext>
            </a:extLst>
          </p:cNvPr>
          <p:cNvSpPr>
            <a:spLocks noGrp="1"/>
          </p:cNvSpPr>
          <p:nvPr>
            <p:ph type="title"/>
          </p:nvPr>
        </p:nvSpPr>
        <p:spPr/>
        <p:txBody>
          <a:bodyPr/>
          <a:lstStyle/>
          <a:p>
            <a:r>
              <a:rPr lang="fr-FR"/>
              <a:t>Modifiez le style du titre</a:t>
            </a:r>
            <a:endParaRPr lang="en-US"/>
          </a:p>
        </p:txBody>
      </p:sp>
    </p:spTree>
    <p:extLst>
      <p:ext uri="{BB962C8B-B14F-4D97-AF65-F5344CB8AC3E}">
        <p14:creationId xmlns:p14="http://schemas.microsoft.com/office/powerpoint/2010/main" val="313045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rgbClr val="23004C"/>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984036"/>
            <a:ext cx="9144000" cy="889928"/>
          </a:xfrm>
        </p:spPr>
        <p:txBody>
          <a:bodyPr anchor="ctr">
            <a:normAutofit/>
          </a:bodyPr>
          <a:lstStyle>
            <a:lvl1pPr algn="ctr">
              <a:defRPr sz="5333">
                <a:solidFill>
                  <a:schemeClr val="bg2"/>
                </a:solidFill>
              </a:defRPr>
            </a:lvl1pPr>
          </a:lstStyle>
          <a:p>
            <a:r>
              <a:rPr lang="en-US" noProof="0"/>
              <a:t>Thank you</a:t>
            </a:r>
          </a:p>
        </p:txBody>
      </p:sp>
      <p:sp>
        <p:nvSpPr>
          <p:cNvPr id="19" name="Espace réservé du graphique SmartArt 18">
            <a:extLst>
              <a:ext uri="{FF2B5EF4-FFF2-40B4-BE49-F238E27FC236}">
                <a16:creationId xmlns:a16="http://schemas.microsoft.com/office/drawing/2014/main" id="{B25D5AC7-4546-4A74-B36B-BA1B41C598C1}"/>
              </a:ext>
            </a:extLst>
          </p:cNvPr>
          <p:cNvSpPr>
            <a:spLocks noGrp="1" noChangeAspect="1"/>
          </p:cNvSpPr>
          <p:nvPr>
            <p:ph type="dgm" sz="quarter" idx="13"/>
          </p:nvPr>
        </p:nvSpPr>
        <p:spPr>
          <a:xfrm>
            <a:off x="6011445" y="4346936"/>
            <a:ext cx="169113" cy="167915"/>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bg1"/>
          </a:solidFill>
        </p:spPr>
        <p:txBody>
          <a:bodyPr wrap="square">
            <a:noAutofit/>
          </a:bodyPr>
          <a:lstStyle>
            <a:lvl1pPr>
              <a:defRPr>
                <a:noFill/>
              </a:defRPr>
            </a:lvl1pPr>
          </a:lstStyle>
          <a:p>
            <a:r>
              <a:rPr lang="fr-FR" noProof="0"/>
              <a:t>Cliquez sur l'icône pour ajouter un graphique SmartArt</a:t>
            </a:r>
            <a:endParaRPr lang="en-US" noProof="0"/>
          </a:p>
        </p:txBody>
      </p:sp>
      <p:sp>
        <p:nvSpPr>
          <p:cNvPr id="20" name="Espace réservé du graphique SmartArt 19">
            <a:extLst>
              <a:ext uri="{FF2B5EF4-FFF2-40B4-BE49-F238E27FC236}">
                <a16:creationId xmlns:a16="http://schemas.microsoft.com/office/drawing/2014/main" id="{FE783EC5-36F3-4916-B0D5-15355CAD8B2D}"/>
              </a:ext>
            </a:extLst>
          </p:cNvPr>
          <p:cNvSpPr>
            <a:spLocks noGrp="1" noChangeAspect="1"/>
          </p:cNvSpPr>
          <p:nvPr>
            <p:ph type="dgm" sz="quarter" idx="14"/>
          </p:nvPr>
        </p:nvSpPr>
        <p:spPr>
          <a:xfrm>
            <a:off x="6011445" y="2362265"/>
            <a:ext cx="169113" cy="167915"/>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bg1"/>
          </a:solidFill>
        </p:spPr>
        <p:txBody>
          <a:bodyPr wrap="square">
            <a:noAutofit/>
          </a:bodyPr>
          <a:lstStyle>
            <a:lvl1pPr>
              <a:defRPr>
                <a:noFill/>
              </a:defRPr>
            </a:lvl1pPr>
          </a:lstStyle>
          <a:p>
            <a:r>
              <a:rPr lang="fr-FR" noProof="0"/>
              <a:t>Cliquez sur l'icône pour ajouter un graphique SmartArt</a:t>
            </a:r>
            <a:endParaRPr lang="en-US" noProof="0"/>
          </a:p>
        </p:txBody>
      </p:sp>
      <p:sp>
        <p:nvSpPr>
          <p:cNvPr id="18" name="Forme libre : forme 9">
            <a:extLst>
              <a:ext uri="{FF2B5EF4-FFF2-40B4-BE49-F238E27FC236}">
                <a16:creationId xmlns:a16="http://schemas.microsoft.com/office/drawing/2014/main" id="{9BDDF620-0779-479D-AEB4-C14EF8564C01}"/>
              </a:ext>
            </a:extLst>
          </p:cNvPr>
          <p:cNvSpPr>
            <a:spLocks noChangeAspect="1"/>
          </p:cNvSpPr>
          <p:nvPr userDrawn="1"/>
        </p:nvSpPr>
        <p:spPr>
          <a:xfrm>
            <a:off x="5559496" y="6014679"/>
            <a:ext cx="1073008" cy="273600"/>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bg1"/>
          </a:solidFill>
          <a:ln w="7833" cap="flat">
            <a:noFill/>
            <a:prstDash val="solid"/>
            <a:round/>
          </a:ln>
        </p:spPr>
        <p:txBody>
          <a:bodyPr rtlCol="0" anchor="ctr"/>
          <a:lstStyle/>
          <a:p>
            <a:endParaRPr lang="en-US" sz="2400" noProof="0"/>
          </a:p>
        </p:txBody>
      </p:sp>
      <p:grpSp>
        <p:nvGrpSpPr>
          <p:cNvPr id="21" name="Graphique 7">
            <a:extLst>
              <a:ext uri="{FF2B5EF4-FFF2-40B4-BE49-F238E27FC236}">
                <a16:creationId xmlns:a16="http://schemas.microsoft.com/office/drawing/2014/main" id="{CCF15C7E-6A99-4286-A9D8-5CFB7F6C2F2D}"/>
              </a:ext>
            </a:extLst>
          </p:cNvPr>
          <p:cNvGrpSpPr>
            <a:grpSpLocks noChangeAspect="1"/>
          </p:cNvGrpSpPr>
          <p:nvPr userDrawn="1"/>
        </p:nvGrpSpPr>
        <p:grpSpPr>
          <a:xfrm>
            <a:off x="5560063" y="6013890"/>
            <a:ext cx="1071853" cy="275084"/>
            <a:chOff x="4768103" y="-471733"/>
            <a:chExt cx="744723" cy="191124"/>
          </a:xfrm>
          <a:solidFill>
            <a:schemeClr val="bg1"/>
          </a:solidFill>
        </p:grpSpPr>
        <p:sp>
          <p:nvSpPr>
            <p:cNvPr id="22" name="Forme libre : forme 9">
              <a:extLst>
                <a:ext uri="{FF2B5EF4-FFF2-40B4-BE49-F238E27FC236}">
                  <a16:creationId xmlns:a16="http://schemas.microsoft.com/office/drawing/2014/main" id="{6694094C-70CE-4AC8-A396-70F4CAC44E42}"/>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grpFill/>
            <a:ln w="7833" cap="flat">
              <a:noFill/>
              <a:prstDash val="solid"/>
              <a:round/>
            </a:ln>
          </p:spPr>
          <p:txBody>
            <a:bodyPr rtlCol="0" anchor="ctr"/>
            <a:lstStyle/>
            <a:p>
              <a:endParaRPr lang="fr-FR" sz="2400"/>
            </a:p>
          </p:txBody>
        </p:sp>
        <p:sp>
          <p:nvSpPr>
            <p:cNvPr id="23" name="Forme libre : forme 10">
              <a:extLst>
                <a:ext uri="{FF2B5EF4-FFF2-40B4-BE49-F238E27FC236}">
                  <a16:creationId xmlns:a16="http://schemas.microsoft.com/office/drawing/2014/main" id="{F0CC9C0D-B090-476A-A414-384A1818254E}"/>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grpFill/>
            <a:ln w="7833" cap="flat">
              <a:noFill/>
              <a:prstDash val="solid"/>
              <a:round/>
            </a:ln>
          </p:spPr>
          <p:txBody>
            <a:bodyPr rtlCol="0" anchor="ctr"/>
            <a:lstStyle/>
            <a:p>
              <a:endParaRPr lang="fr-FR" sz="2400">
                <a:solidFill>
                  <a:schemeClr val="accent2"/>
                </a:solidFill>
              </a:endParaRPr>
            </a:p>
          </p:txBody>
        </p:sp>
        <p:sp>
          <p:nvSpPr>
            <p:cNvPr id="24" name="Forme libre : forme 11">
              <a:extLst>
                <a:ext uri="{FF2B5EF4-FFF2-40B4-BE49-F238E27FC236}">
                  <a16:creationId xmlns:a16="http://schemas.microsoft.com/office/drawing/2014/main" id="{6DE4ADDB-0CA9-4651-BF0C-18EF0C881B3A}"/>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grpFill/>
            <a:ln w="7833" cap="flat">
              <a:noFill/>
              <a:prstDash val="solid"/>
              <a:round/>
            </a:ln>
          </p:spPr>
          <p:txBody>
            <a:bodyPr rtlCol="0" anchor="ctr"/>
            <a:lstStyle/>
            <a:p>
              <a:endParaRPr lang="fr-FR" sz="2400"/>
            </a:p>
          </p:txBody>
        </p:sp>
      </p:grpSp>
    </p:spTree>
    <p:extLst>
      <p:ext uri="{BB962C8B-B14F-4D97-AF65-F5344CB8AC3E}">
        <p14:creationId xmlns:p14="http://schemas.microsoft.com/office/powerpoint/2010/main" val="736426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0042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1_Cover Title (Light)">
    <p:spTree>
      <p:nvGrpSpPr>
        <p:cNvPr id="1" name=""/>
        <p:cNvGrpSpPr/>
        <p:nvPr/>
      </p:nvGrpSpPr>
      <p:grpSpPr>
        <a:xfrm>
          <a:off x="0" y="0"/>
          <a:ext cx="0" cy="0"/>
          <a:chOff x="0" y="0"/>
          <a:chExt cx="0" cy="0"/>
        </a:xfrm>
      </p:grpSpPr>
      <p:sp>
        <p:nvSpPr>
          <p:cNvPr id="19" name="Espace réservé du graphique SmartArt 18">
            <a:extLst>
              <a:ext uri="{FF2B5EF4-FFF2-40B4-BE49-F238E27FC236}">
                <a16:creationId xmlns:a16="http://schemas.microsoft.com/office/drawing/2014/main" id="{B25D5AC7-4546-4A74-B36B-BA1B41C598C1}"/>
              </a:ext>
            </a:extLst>
          </p:cNvPr>
          <p:cNvSpPr>
            <a:spLocks noGrp="1" noChangeAspect="1"/>
          </p:cNvSpPr>
          <p:nvPr>
            <p:ph type="dgm" sz="quarter" idx="13"/>
          </p:nvPr>
        </p:nvSpPr>
        <p:spPr>
          <a:xfrm>
            <a:off x="6019131" y="4999905"/>
            <a:ext cx="153740" cy="152649"/>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accent2"/>
          </a:solidFill>
        </p:spPr>
        <p:txBody>
          <a:bodyPr wrap="square">
            <a:noAutofit/>
          </a:bodyPr>
          <a:lstStyle>
            <a:lvl1pPr>
              <a:defRPr>
                <a:noFill/>
              </a:defRPr>
            </a:lvl1pPr>
          </a:lstStyle>
          <a:p>
            <a:r>
              <a:rPr lang="en-US" noProof="0"/>
              <a:t>Click icon to add SmartArt graphic</a:t>
            </a:r>
          </a:p>
        </p:txBody>
      </p:sp>
      <p:sp>
        <p:nvSpPr>
          <p:cNvPr id="20" name="Espace réservé du graphique SmartArt 19">
            <a:extLst>
              <a:ext uri="{FF2B5EF4-FFF2-40B4-BE49-F238E27FC236}">
                <a16:creationId xmlns:a16="http://schemas.microsoft.com/office/drawing/2014/main" id="{FE783EC5-36F3-4916-B0D5-15355CAD8B2D}"/>
              </a:ext>
            </a:extLst>
          </p:cNvPr>
          <p:cNvSpPr>
            <a:spLocks noGrp="1" noChangeAspect="1"/>
          </p:cNvSpPr>
          <p:nvPr>
            <p:ph type="dgm" sz="quarter" idx="14"/>
          </p:nvPr>
        </p:nvSpPr>
        <p:spPr>
          <a:xfrm>
            <a:off x="6019131" y="1548016"/>
            <a:ext cx="153740" cy="152649"/>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accent2"/>
          </a:solidFill>
        </p:spPr>
        <p:txBody>
          <a:bodyPr wrap="square">
            <a:noAutofit/>
          </a:bodyPr>
          <a:lstStyle>
            <a:lvl1pPr>
              <a:defRPr>
                <a:noFill/>
              </a:defRPr>
            </a:lvl1pPr>
          </a:lstStyle>
          <a:p>
            <a:r>
              <a:rPr lang="en-US" noProof="0"/>
              <a:t>Click icon to add SmartArt graphic</a:t>
            </a:r>
          </a:p>
        </p:txBody>
      </p:sp>
      <p:grpSp>
        <p:nvGrpSpPr>
          <p:cNvPr id="9" name="Graphique 7">
            <a:extLst>
              <a:ext uri="{FF2B5EF4-FFF2-40B4-BE49-F238E27FC236}">
                <a16:creationId xmlns:a16="http://schemas.microsoft.com/office/drawing/2014/main" id="{27488BCF-9F91-440E-B9B4-3B8628FE5A11}"/>
              </a:ext>
            </a:extLst>
          </p:cNvPr>
          <p:cNvGrpSpPr>
            <a:grpSpLocks noChangeAspect="1"/>
          </p:cNvGrpSpPr>
          <p:nvPr userDrawn="1"/>
        </p:nvGrpSpPr>
        <p:grpSpPr>
          <a:xfrm>
            <a:off x="5528661" y="444457"/>
            <a:ext cx="1134681" cy="292121"/>
            <a:chOff x="4767702" y="-472136"/>
            <a:chExt cx="745525" cy="191931"/>
          </a:xfrm>
          <a:solidFill>
            <a:srgbClr val="FFFFFF"/>
          </a:solidFill>
        </p:grpSpPr>
        <p:sp>
          <p:nvSpPr>
            <p:cNvPr id="10" name="Forme libre : forme 9">
              <a:extLst>
                <a:ext uri="{FF2B5EF4-FFF2-40B4-BE49-F238E27FC236}">
                  <a16:creationId xmlns:a16="http://schemas.microsoft.com/office/drawing/2014/main" id="{EB91D5A6-4846-4A0D-AEA5-4C76E28CB395}"/>
                </a:ext>
              </a:extLst>
            </p:cNvPr>
            <p:cNvSpPr/>
            <p:nvPr/>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en-US" sz="2400" noProof="0"/>
            </a:p>
          </p:txBody>
        </p:sp>
        <p:sp>
          <p:nvSpPr>
            <p:cNvPr id="11" name="Forme libre : forme 10">
              <a:extLst>
                <a:ext uri="{FF2B5EF4-FFF2-40B4-BE49-F238E27FC236}">
                  <a16:creationId xmlns:a16="http://schemas.microsoft.com/office/drawing/2014/main" id="{503CE94E-53F9-481B-BF77-A348529571D3}"/>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solidFill>
              <a:schemeClr val="accent2"/>
            </a:solidFill>
            <a:ln w="7833" cap="flat">
              <a:noFill/>
              <a:prstDash val="solid"/>
              <a:round/>
            </a:ln>
          </p:spPr>
          <p:txBody>
            <a:bodyPr rtlCol="0" anchor="ctr"/>
            <a:lstStyle/>
            <a:p>
              <a:endParaRPr lang="en-US" sz="2400" noProof="0">
                <a:solidFill>
                  <a:schemeClr val="accent2"/>
                </a:solidFill>
              </a:endParaRPr>
            </a:p>
          </p:txBody>
        </p:sp>
        <p:sp>
          <p:nvSpPr>
            <p:cNvPr id="12" name="Forme libre : forme 11">
              <a:extLst>
                <a:ext uri="{FF2B5EF4-FFF2-40B4-BE49-F238E27FC236}">
                  <a16:creationId xmlns:a16="http://schemas.microsoft.com/office/drawing/2014/main" id="{7ADD6FFB-F84E-4F7B-930C-208E58062DD7}"/>
                </a:ext>
              </a:extLst>
            </p:cNvPr>
            <p:cNvSpPr/>
            <p:nvPr/>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solidFill>
              <a:schemeClr val="accent2"/>
            </a:solidFill>
            <a:ln w="7833" cap="flat">
              <a:noFill/>
              <a:prstDash val="solid"/>
              <a:round/>
            </a:ln>
          </p:spPr>
          <p:txBody>
            <a:bodyPr rtlCol="0" anchor="ctr"/>
            <a:lstStyle/>
            <a:p>
              <a:endParaRPr lang="en-US" sz="2400" noProof="0"/>
            </a:p>
          </p:txBody>
        </p:sp>
      </p:grpSp>
      <p:sp>
        <p:nvSpPr>
          <p:cNvPr id="6" name="Espace réservé de la date 5">
            <a:extLst>
              <a:ext uri="{FF2B5EF4-FFF2-40B4-BE49-F238E27FC236}">
                <a16:creationId xmlns:a16="http://schemas.microsoft.com/office/drawing/2014/main" id="{055EFF8E-40A6-42AA-8E6F-31C4F50AAD2A}"/>
              </a:ext>
            </a:extLst>
          </p:cNvPr>
          <p:cNvSpPr>
            <a:spLocks noGrp="1"/>
          </p:cNvSpPr>
          <p:nvPr>
            <p:ph type="dt" sz="half" idx="15"/>
          </p:nvPr>
        </p:nvSpPr>
        <p:spPr>
          <a:xfrm>
            <a:off x="4724400" y="6106773"/>
            <a:ext cx="2743200" cy="366183"/>
          </a:xfrm>
        </p:spPr>
        <p:txBody>
          <a:bodyPr/>
          <a:lstStyle/>
          <a:p>
            <a:endParaRPr lang="en-US" noProof="0"/>
          </a:p>
        </p:txBody>
      </p:sp>
      <p:sp>
        <p:nvSpPr>
          <p:cNvPr id="14" name="Espace réservé du texte 5">
            <a:extLst>
              <a:ext uri="{FF2B5EF4-FFF2-40B4-BE49-F238E27FC236}">
                <a16:creationId xmlns:a16="http://schemas.microsoft.com/office/drawing/2014/main" id="{01F2B667-7264-4505-9F19-2E4AB44996E2}"/>
              </a:ext>
            </a:extLst>
          </p:cNvPr>
          <p:cNvSpPr>
            <a:spLocks noGrp="1"/>
          </p:cNvSpPr>
          <p:nvPr>
            <p:ph type="body" sz="quarter" idx="21"/>
          </p:nvPr>
        </p:nvSpPr>
        <p:spPr>
          <a:xfrm>
            <a:off x="1480778" y="1926301"/>
            <a:ext cx="9230445" cy="1658148"/>
          </a:xfrm>
        </p:spPr>
        <p:txBody>
          <a:bodyPr anchor="b">
            <a:noAutofit/>
          </a:bodyPr>
          <a:lstStyle>
            <a:lvl1pPr algn="ctr">
              <a:lnSpc>
                <a:spcPct val="96000"/>
              </a:lnSpc>
              <a:spcAft>
                <a:spcPts val="1333"/>
              </a:spcAft>
              <a:defRPr lang="fr-FR" sz="5600"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a:lnSpc>
                <a:spcPct val="100000"/>
              </a:lnSpc>
              <a:defRPr sz="2667" b="0" i="1">
                <a:solidFill>
                  <a:schemeClr val="accent2"/>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en-US"/>
              <a:t>Click to edit Master text styles</a:t>
            </a:r>
          </a:p>
        </p:txBody>
      </p:sp>
      <p:sp>
        <p:nvSpPr>
          <p:cNvPr id="16" name="Espace réservé du texte 5">
            <a:extLst>
              <a:ext uri="{FF2B5EF4-FFF2-40B4-BE49-F238E27FC236}">
                <a16:creationId xmlns:a16="http://schemas.microsoft.com/office/drawing/2014/main" id="{57CD9AAA-CCAE-44AF-A224-A38A0B786F65}"/>
              </a:ext>
            </a:extLst>
          </p:cNvPr>
          <p:cNvSpPr>
            <a:spLocks noGrp="1"/>
          </p:cNvSpPr>
          <p:nvPr>
            <p:ph type="body" sz="quarter" idx="22"/>
          </p:nvPr>
        </p:nvSpPr>
        <p:spPr>
          <a:xfrm>
            <a:off x="1480778" y="3758157"/>
            <a:ext cx="9230445" cy="537959"/>
          </a:xfrm>
        </p:spPr>
        <p:txBody>
          <a:bodyPr anchor="ctr">
            <a:noAutofit/>
          </a:bodyPr>
          <a:lstStyle>
            <a:lvl1pPr algn="ctr">
              <a:lnSpc>
                <a:spcPct val="96000"/>
              </a:lnSpc>
              <a:spcAft>
                <a:spcPts val="1333"/>
              </a:spcAft>
              <a:defRPr lang="en-US" sz="2667" b="0" i="1" kern="1200" dirty="0">
                <a:solidFill>
                  <a:schemeClr val="accent2"/>
                </a:solidFill>
                <a:latin typeface="Georgia" panose="02040502050405020303" pitchFamily="18" charset="0"/>
                <a:ea typeface="Verdana" panose="020B0604030504040204" pitchFamily="34" charset="0"/>
                <a:cs typeface="Verdana" panose="020B0604030504040204" pitchFamily="34" charset="0"/>
              </a:defRPr>
            </a:lvl1pPr>
            <a:lvl2pPr marL="371391" indent="0" algn="ctr">
              <a:lnSpc>
                <a:spcPct val="100000"/>
              </a:lnSpc>
              <a:buFont typeface="Arial" panose="020B0604020202020204" pitchFamily="34" charset="0"/>
              <a:buNone/>
              <a:defRPr sz="5600" b="0" i="1">
                <a:solidFill>
                  <a:schemeClr val="accent2"/>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en-US"/>
              <a:t>Click to edit Master text styles</a:t>
            </a:r>
          </a:p>
        </p:txBody>
      </p:sp>
      <p:sp>
        <p:nvSpPr>
          <p:cNvPr id="17" name="Espace réservé du texte 5">
            <a:extLst>
              <a:ext uri="{FF2B5EF4-FFF2-40B4-BE49-F238E27FC236}">
                <a16:creationId xmlns:a16="http://schemas.microsoft.com/office/drawing/2014/main" id="{F176A07A-C4FF-49D0-80C5-1B4F36FB3A32}"/>
              </a:ext>
            </a:extLst>
          </p:cNvPr>
          <p:cNvSpPr>
            <a:spLocks noGrp="1"/>
          </p:cNvSpPr>
          <p:nvPr>
            <p:ph type="body" sz="quarter" idx="23"/>
          </p:nvPr>
        </p:nvSpPr>
        <p:spPr>
          <a:xfrm>
            <a:off x="1480778" y="4513248"/>
            <a:ext cx="9230445" cy="308387"/>
          </a:xfrm>
        </p:spPr>
        <p:txBody>
          <a:bodyPr anchor="t">
            <a:noAutofit/>
          </a:bodyPr>
          <a:lstStyle>
            <a:lvl1pPr algn="ctr">
              <a:lnSpc>
                <a:spcPct val="96000"/>
              </a:lnSpc>
              <a:spcAft>
                <a:spcPts val="1333"/>
              </a:spcAft>
              <a:defRPr lang="en-US" sz="1600" b="0" i="0" kern="1200" dirty="0">
                <a:solidFill>
                  <a:schemeClr val="tx1"/>
                </a:solidFill>
                <a:latin typeface="+mj-lt"/>
                <a:ea typeface="Verdana" panose="020B0604030504040204" pitchFamily="34" charset="0"/>
                <a:cs typeface="Verdana" panose="020B0604030504040204" pitchFamily="34" charset="0"/>
              </a:defRPr>
            </a:lvl1pPr>
            <a:lvl2pPr algn="l">
              <a:lnSpc>
                <a:spcPct val="100000"/>
              </a:lnSpc>
              <a:defRPr lang="en-US" sz="1600" b="0" i="0" kern="120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en-US"/>
              <a:t>Click to edit Master text styles</a:t>
            </a:r>
          </a:p>
        </p:txBody>
      </p:sp>
    </p:spTree>
    <p:extLst>
      <p:ext uri="{BB962C8B-B14F-4D97-AF65-F5344CB8AC3E}">
        <p14:creationId xmlns:p14="http://schemas.microsoft.com/office/powerpoint/2010/main" val="1310490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1_Cover Title (Dark)">
    <p:bg>
      <p:bgPr>
        <a:solidFill>
          <a:schemeClr val="accent1"/>
        </a:solidFill>
        <a:effectLst/>
      </p:bgPr>
    </p:bg>
    <p:spTree>
      <p:nvGrpSpPr>
        <p:cNvPr id="1" name=""/>
        <p:cNvGrpSpPr/>
        <p:nvPr/>
      </p:nvGrpSpPr>
      <p:grpSpPr>
        <a:xfrm>
          <a:off x="0" y="0"/>
          <a:ext cx="0" cy="0"/>
          <a:chOff x="0" y="0"/>
          <a:chExt cx="0" cy="0"/>
        </a:xfrm>
      </p:grpSpPr>
      <p:grpSp>
        <p:nvGrpSpPr>
          <p:cNvPr id="9" name="Graphique 7">
            <a:extLst>
              <a:ext uri="{FF2B5EF4-FFF2-40B4-BE49-F238E27FC236}">
                <a16:creationId xmlns:a16="http://schemas.microsoft.com/office/drawing/2014/main" id="{27488BCF-9F91-440E-B9B4-3B8628FE5A11}"/>
              </a:ext>
            </a:extLst>
          </p:cNvPr>
          <p:cNvGrpSpPr>
            <a:grpSpLocks noChangeAspect="1"/>
          </p:cNvGrpSpPr>
          <p:nvPr userDrawn="1"/>
        </p:nvGrpSpPr>
        <p:grpSpPr>
          <a:xfrm>
            <a:off x="5528661" y="444457"/>
            <a:ext cx="1134681" cy="292121"/>
            <a:chOff x="4767702" y="-472136"/>
            <a:chExt cx="745525" cy="191931"/>
          </a:xfrm>
          <a:solidFill>
            <a:schemeClr val="bg1"/>
          </a:solidFill>
        </p:grpSpPr>
        <p:sp>
          <p:nvSpPr>
            <p:cNvPr id="10" name="Forme libre : forme 9">
              <a:extLst>
                <a:ext uri="{FF2B5EF4-FFF2-40B4-BE49-F238E27FC236}">
                  <a16:creationId xmlns:a16="http://schemas.microsoft.com/office/drawing/2014/main" id="{EB91D5A6-4846-4A0D-AEA5-4C76E28CB395}"/>
                </a:ext>
              </a:extLst>
            </p:cNvPr>
            <p:cNvSpPr/>
            <p:nvPr/>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grpFill/>
            <a:ln w="7833" cap="flat">
              <a:noFill/>
              <a:prstDash val="solid"/>
              <a:round/>
            </a:ln>
          </p:spPr>
          <p:txBody>
            <a:bodyPr rtlCol="0" anchor="ctr"/>
            <a:lstStyle/>
            <a:p>
              <a:endParaRPr lang="en-US" sz="2400" noProof="0"/>
            </a:p>
          </p:txBody>
        </p:sp>
        <p:sp>
          <p:nvSpPr>
            <p:cNvPr id="11" name="Forme libre : forme 10">
              <a:extLst>
                <a:ext uri="{FF2B5EF4-FFF2-40B4-BE49-F238E27FC236}">
                  <a16:creationId xmlns:a16="http://schemas.microsoft.com/office/drawing/2014/main" id="{503CE94E-53F9-481B-BF77-A348529571D3}"/>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grpFill/>
            <a:ln w="7833" cap="flat">
              <a:noFill/>
              <a:prstDash val="solid"/>
              <a:round/>
            </a:ln>
          </p:spPr>
          <p:txBody>
            <a:bodyPr rtlCol="0" anchor="ctr"/>
            <a:lstStyle/>
            <a:p>
              <a:endParaRPr lang="en-US" sz="2400" noProof="0">
                <a:solidFill>
                  <a:schemeClr val="accent2"/>
                </a:solidFill>
              </a:endParaRPr>
            </a:p>
          </p:txBody>
        </p:sp>
        <p:sp>
          <p:nvSpPr>
            <p:cNvPr id="12" name="Forme libre : forme 11">
              <a:extLst>
                <a:ext uri="{FF2B5EF4-FFF2-40B4-BE49-F238E27FC236}">
                  <a16:creationId xmlns:a16="http://schemas.microsoft.com/office/drawing/2014/main" id="{7ADD6FFB-F84E-4F7B-930C-208E58062DD7}"/>
                </a:ext>
              </a:extLst>
            </p:cNvPr>
            <p:cNvSpPr/>
            <p:nvPr/>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grpFill/>
            <a:ln w="7833" cap="flat">
              <a:noFill/>
              <a:prstDash val="solid"/>
              <a:round/>
            </a:ln>
          </p:spPr>
          <p:txBody>
            <a:bodyPr rtlCol="0" anchor="ctr"/>
            <a:lstStyle/>
            <a:p>
              <a:endParaRPr lang="en-US" sz="2400" noProof="0"/>
            </a:p>
          </p:txBody>
        </p:sp>
      </p:grpSp>
      <p:sp>
        <p:nvSpPr>
          <p:cNvPr id="6" name="Espace réservé de la date 5">
            <a:extLst>
              <a:ext uri="{FF2B5EF4-FFF2-40B4-BE49-F238E27FC236}">
                <a16:creationId xmlns:a16="http://schemas.microsoft.com/office/drawing/2014/main" id="{055EFF8E-40A6-42AA-8E6F-31C4F50AAD2A}"/>
              </a:ext>
            </a:extLst>
          </p:cNvPr>
          <p:cNvSpPr>
            <a:spLocks noGrp="1"/>
          </p:cNvSpPr>
          <p:nvPr>
            <p:ph type="dt" sz="half" idx="15"/>
          </p:nvPr>
        </p:nvSpPr>
        <p:spPr/>
        <p:txBody>
          <a:bodyPr/>
          <a:lstStyle>
            <a:lvl1pPr>
              <a:defRPr>
                <a:solidFill>
                  <a:schemeClr val="bg2"/>
                </a:solidFill>
              </a:defRPr>
            </a:lvl1pPr>
          </a:lstStyle>
          <a:p>
            <a:endParaRPr lang="en-US"/>
          </a:p>
        </p:txBody>
      </p:sp>
      <p:sp>
        <p:nvSpPr>
          <p:cNvPr id="17" name="Espace réservé du graphique SmartArt 18">
            <a:extLst>
              <a:ext uri="{FF2B5EF4-FFF2-40B4-BE49-F238E27FC236}">
                <a16:creationId xmlns:a16="http://schemas.microsoft.com/office/drawing/2014/main" id="{50E609C3-EA6F-468A-8B7C-CD27949FB33C}"/>
              </a:ext>
            </a:extLst>
          </p:cNvPr>
          <p:cNvSpPr>
            <a:spLocks noGrp="1" noChangeAspect="1"/>
          </p:cNvSpPr>
          <p:nvPr>
            <p:ph type="dgm" sz="quarter" idx="13"/>
          </p:nvPr>
        </p:nvSpPr>
        <p:spPr>
          <a:xfrm>
            <a:off x="6019130" y="4999905"/>
            <a:ext cx="153740" cy="152649"/>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bg1"/>
          </a:solidFill>
        </p:spPr>
        <p:txBody>
          <a:bodyPr wrap="square">
            <a:noAutofit/>
          </a:bodyPr>
          <a:lstStyle>
            <a:lvl1pPr>
              <a:defRPr>
                <a:noFill/>
              </a:defRPr>
            </a:lvl1pPr>
          </a:lstStyle>
          <a:p>
            <a:r>
              <a:rPr lang="en-US" noProof="0"/>
              <a:t>Click icon to add SmartArt graphic</a:t>
            </a:r>
          </a:p>
        </p:txBody>
      </p:sp>
      <p:sp>
        <p:nvSpPr>
          <p:cNvPr id="18" name="Espace réservé du graphique SmartArt 19">
            <a:extLst>
              <a:ext uri="{FF2B5EF4-FFF2-40B4-BE49-F238E27FC236}">
                <a16:creationId xmlns:a16="http://schemas.microsoft.com/office/drawing/2014/main" id="{F155B637-1E1E-462B-9FBB-56FD4231172C}"/>
              </a:ext>
            </a:extLst>
          </p:cNvPr>
          <p:cNvSpPr>
            <a:spLocks noGrp="1" noChangeAspect="1"/>
          </p:cNvSpPr>
          <p:nvPr>
            <p:ph type="dgm" sz="quarter" idx="14"/>
          </p:nvPr>
        </p:nvSpPr>
        <p:spPr>
          <a:xfrm>
            <a:off x="6019130" y="1548016"/>
            <a:ext cx="153740" cy="152649"/>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bg1"/>
          </a:solidFill>
        </p:spPr>
        <p:txBody>
          <a:bodyPr wrap="square">
            <a:noAutofit/>
          </a:bodyPr>
          <a:lstStyle>
            <a:lvl1pPr>
              <a:defRPr>
                <a:noFill/>
              </a:defRPr>
            </a:lvl1pPr>
          </a:lstStyle>
          <a:p>
            <a:r>
              <a:rPr lang="en-US" noProof="0"/>
              <a:t>Click icon to add SmartArt graphic</a:t>
            </a:r>
          </a:p>
        </p:txBody>
      </p:sp>
      <p:sp>
        <p:nvSpPr>
          <p:cNvPr id="16" name="Espace réservé du texte 5">
            <a:extLst>
              <a:ext uri="{FF2B5EF4-FFF2-40B4-BE49-F238E27FC236}">
                <a16:creationId xmlns:a16="http://schemas.microsoft.com/office/drawing/2014/main" id="{287A90CB-3485-4D3D-9E87-2D7382BBBC10}"/>
              </a:ext>
            </a:extLst>
          </p:cNvPr>
          <p:cNvSpPr>
            <a:spLocks noGrp="1"/>
          </p:cNvSpPr>
          <p:nvPr>
            <p:ph type="body" sz="quarter" idx="21"/>
          </p:nvPr>
        </p:nvSpPr>
        <p:spPr>
          <a:xfrm>
            <a:off x="1480778" y="1926301"/>
            <a:ext cx="9230445" cy="1658148"/>
          </a:xfrm>
        </p:spPr>
        <p:txBody>
          <a:bodyPr anchor="b">
            <a:noAutofit/>
          </a:bodyPr>
          <a:lstStyle>
            <a:lvl1pPr algn="ctr">
              <a:lnSpc>
                <a:spcPct val="96000"/>
              </a:lnSpc>
              <a:spcAft>
                <a:spcPts val="1333"/>
              </a:spcAft>
              <a:defRPr lang="fr-FR" sz="5600" b="0" i="0" kern="120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algn="ctr">
              <a:lnSpc>
                <a:spcPct val="100000"/>
              </a:lnSpc>
              <a:defRPr sz="2667" b="0" i="1">
                <a:solidFill>
                  <a:schemeClr val="accent2"/>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en-US"/>
              <a:t>Click to edit Master text styles</a:t>
            </a:r>
          </a:p>
        </p:txBody>
      </p:sp>
      <p:sp>
        <p:nvSpPr>
          <p:cNvPr id="19" name="Espace réservé du texte 5">
            <a:extLst>
              <a:ext uri="{FF2B5EF4-FFF2-40B4-BE49-F238E27FC236}">
                <a16:creationId xmlns:a16="http://schemas.microsoft.com/office/drawing/2014/main" id="{54CCF570-9115-4289-839C-7FACBC619C13}"/>
              </a:ext>
            </a:extLst>
          </p:cNvPr>
          <p:cNvSpPr>
            <a:spLocks noGrp="1"/>
          </p:cNvSpPr>
          <p:nvPr>
            <p:ph type="body" sz="quarter" idx="22"/>
          </p:nvPr>
        </p:nvSpPr>
        <p:spPr>
          <a:xfrm>
            <a:off x="1480778" y="3758157"/>
            <a:ext cx="9230445" cy="537959"/>
          </a:xfrm>
        </p:spPr>
        <p:txBody>
          <a:bodyPr anchor="ctr">
            <a:noAutofit/>
          </a:bodyPr>
          <a:lstStyle>
            <a:lvl1pPr algn="ctr">
              <a:lnSpc>
                <a:spcPct val="96000"/>
              </a:lnSpc>
              <a:spcAft>
                <a:spcPts val="1333"/>
              </a:spcAft>
              <a:defRPr lang="en-US" sz="2667" b="0" i="1" kern="1200" dirty="0">
                <a:solidFill>
                  <a:schemeClr val="bg2"/>
                </a:solidFill>
                <a:latin typeface="Georgia" panose="02040502050405020303" pitchFamily="18" charset="0"/>
                <a:ea typeface="Verdana" panose="020B0604030504040204" pitchFamily="34" charset="0"/>
                <a:cs typeface="Verdana" panose="020B0604030504040204" pitchFamily="34" charset="0"/>
              </a:defRPr>
            </a:lvl1pPr>
            <a:lvl2pPr marL="371391" indent="0" algn="ctr">
              <a:lnSpc>
                <a:spcPct val="100000"/>
              </a:lnSpc>
              <a:buFont typeface="Arial" panose="020B0604020202020204" pitchFamily="34" charset="0"/>
              <a:buNone/>
              <a:defRPr sz="5600" b="0" i="1">
                <a:solidFill>
                  <a:schemeClr val="bg1"/>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en-US"/>
              <a:t>Click to edit Master text styles</a:t>
            </a:r>
          </a:p>
        </p:txBody>
      </p:sp>
      <p:sp>
        <p:nvSpPr>
          <p:cNvPr id="20" name="Espace réservé du texte 5">
            <a:extLst>
              <a:ext uri="{FF2B5EF4-FFF2-40B4-BE49-F238E27FC236}">
                <a16:creationId xmlns:a16="http://schemas.microsoft.com/office/drawing/2014/main" id="{889FD9C7-FB39-4714-81F8-6EA37E5B621B}"/>
              </a:ext>
            </a:extLst>
          </p:cNvPr>
          <p:cNvSpPr>
            <a:spLocks noGrp="1"/>
          </p:cNvSpPr>
          <p:nvPr>
            <p:ph type="body" sz="quarter" idx="23"/>
          </p:nvPr>
        </p:nvSpPr>
        <p:spPr>
          <a:xfrm>
            <a:off x="1480778" y="4513248"/>
            <a:ext cx="9230445" cy="308387"/>
          </a:xfrm>
        </p:spPr>
        <p:txBody>
          <a:bodyPr anchor="t">
            <a:noAutofit/>
          </a:bodyPr>
          <a:lstStyle>
            <a:lvl1pPr algn="ctr">
              <a:lnSpc>
                <a:spcPct val="96000"/>
              </a:lnSpc>
              <a:spcAft>
                <a:spcPts val="1333"/>
              </a:spcAft>
              <a:defRPr lang="en-US" sz="1600" b="0" i="0" kern="1200" dirty="0">
                <a:solidFill>
                  <a:schemeClr val="bg2"/>
                </a:solidFill>
                <a:latin typeface="+mj-lt"/>
                <a:ea typeface="Verdana" panose="020B0604030504040204" pitchFamily="34" charset="0"/>
                <a:cs typeface="Verdana" panose="020B0604030504040204" pitchFamily="34" charset="0"/>
              </a:defRPr>
            </a:lvl1pPr>
            <a:lvl2pPr algn="l">
              <a:lnSpc>
                <a:spcPct val="100000"/>
              </a:lnSpc>
              <a:defRPr lang="en-US" sz="1600" b="0" i="0" kern="120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en-US"/>
              <a:t>Click to edit Master text styles</a:t>
            </a:r>
          </a:p>
        </p:txBody>
      </p:sp>
    </p:spTree>
    <p:extLst>
      <p:ext uri="{BB962C8B-B14F-4D97-AF65-F5344CB8AC3E}">
        <p14:creationId xmlns:p14="http://schemas.microsoft.com/office/powerpoint/2010/main" val="1981472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1_Cover Title with Image (Light)">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B061F378-E818-498E-989A-601A8E73F31E}"/>
              </a:ext>
            </a:extLst>
          </p:cNvPr>
          <p:cNvSpPr>
            <a:spLocks noGrp="1"/>
          </p:cNvSpPr>
          <p:nvPr>
            <p:ph type="dt" sz="half" idx="20"/>
          </p:nvPr>
        </p:nvSpPr>
        <p:spPr>
          <a:xfrm>
            <a:off x="7886700" y="6046106"/>
            <a:ext cx="2743200" cy="366183"/>
          </a:xfrm>
        </p:spPr>
        <p:txBody>
          <a:bodyPr/>
          <a:lstStyle/>
          <a:p>
            <a:endParaRPr lang="fr-FR"/>
          </a:p>
        </p:txBody>
      </p:sp>
      <p:grpSp>
        <p:nvGrpSpPr>
          <p:cNvPr id="13" name="Graphique 7">
            <a:extLst>
              <a:ext uri="{FF2B5EF4-FFF2-40B4-BE49-F238E27FC236}">
                <a16:creationId xmlns:a16="http://schemas.microsoft.com/office/drawing/2014/main" id="{9EDD880A-DFFE-4F0B-ACE0-49E81EAC5C57}"/>
              </a:ext>
            </a:extLst>
          </p:cNvPr>
          <p:cNvGrpSpPr>
            <a:grpSpLocks noChangeAspect="1"/>
          </p:cNvGrpSpPr>
          <p:nvPr userDrawn="1"/>
        </p:nvGrpSpPr>
        <p:grpSpPr>
          <a:xfrm>
            <a:off x="8690961" y="516248"/>
            <a:ext cx="1134681" cy="292121"/>
            <a:chOff x="4767702" y="-472136"/>
            <a:chExt cx="745525" cy="191931"/>
          </a:xfrm>
          <a:solidFill>
            <a:srgbClr val="FFFFFF"/>
          </a:solidFill>
        </p:grpSpPr>
        <p:sp>
          <p:nvSpPr>
            <p:cNvPr id="14" name="Forme libre : forme 13">
              <a:extLst>
                <a:ext uri="{FF2B5EF4-FFF2-40B4-BE49-F238E27FC236}">
                  <a16:creationId xmlns:a16="http://schemas.microsoft.com/office/drawing/2014/main" id="{23232CF7-6A63-4E62-9BB3-AEC2E2985622}"/>
                </a:ext>
              </a:extLst>
            </p:cNvPr>
            <p:cNvSpPr/>
            <p:nvPr/>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fr-FR" sz="2400"/>
            </a:p>
          </p:txBody>
        </p:sp>
        <p:sp>
          <p:nvSpPr>
            <p:cNvPr id="15" name="Forme libre : forme 14">
              <a:extLst>
                <a:ext uri="{FF2B5EF4-FFF2-40B4-BE49-F238E27FC236}">
                  <a16:creationId xmlns:a16="http://schemas.microsoft.com/office/drawing/2014/main" id="{57EF7850-35A6-4B4B-BC7E-9FC7583FB3C6}"/>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solidFill>
              <a:schemeClr val="accent2"/>
            </a:solidFill>
            <a:ln w="7833" cap="flat">
              <a:noFill/>
              <a:prstDash val="solid"/>
              <a:round/>
            </a:ln>
          </p:spPr>
          <p:txBody>
            <a:bodyPr rtlCol="0" anchor="ctr"/>
            <a:lstStyle/>
            <a:p>
              <a:endParaRPr lang="fr-FR" sz="2400">
                <a:solidFill>
                  <a:schemeClr val="accent2"/>
                </a:solidFill>
              </a:endParaRPr>
            </a:p>
          </p:txBody>
        </p:sp>
        <p:sp>
          <p:nvSpPr>
            <p:cNvPr id="18" name="Forme libre : forme 17">
              <a:extLst>
                <a:ext uri="{FF2B5EF4-FFF2-40B4-BE49-F238E27FC236}">
                  <a16:creationId xmlns:a16="http://schemas.microsoft.com/office/drawing/2014/main" id="{2E436654-D7D3-4BBB-9470-2F10DA8514EE}"/>
                </a:ext>
              </a:extLst>
            </p:cNvPr>
            <p:cNvSpPr/>
            <p:nvPr/>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solidFill>
              <a:schemeClr val="accent2"/>
            </a:solidFill>
            <a:ln w="7833" cap="flat">
              <a:noFill/>
              <a:prstDash val="solid"/>
              <a:round/>
            </a:ln>
          </p:spPr>
          <p:txBody>
            <a:bodyPr rtlCol="0" anchor="ctr"/>
            <a:lstStyle/>
            <a:p>
              <a:endParaRPr lang="fr-FR" sz="2400"/>
            </a:p>
          </p:txBody>
        </p:sp>
      </p:grpSp>
      <p:sp>
        <p:nvSpPr>
          <p:cNvPr id="17" name="Espace réservé du graphique SmartArt 11">
            <a:extLst>
              <a:ext uri="{FF2B5EF4-FFF2-40B4-BE49-F238E27FC236}">
                <a16:creationId xmlns:a16="http://schemas.microsoft.com/office/drawing/2014/main" id="{4F60E46E-0715-41F6-BEAC-C9C998D41D44}"/>
              </a:ext>
            </a:extLst>
          </p:cNvPr>
          <p:cNvSpPr>
            <a:spLocks noGrp="1" noChangeAspect="1"/>
          </p:cNvSpPr>
          <p:nvPr>
            <p:ph type="dgm" sz="quarter" idx="14"/>
          </p:nvPr>
        </p:nvSpPr>
        <p:spPr>
          <a:xfrm>
            <a:off x="9190079" y="1763753"/>
            <a:ext cx="136443" cy="135473"/>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accent2"/>
          </a:solidFill>
          <a:ln w="22225">
            <a:noFill/>
          </a:ln>
        </p:spPr>
        <p:txBody>
          <a:bodyPr wrap="square">
            <a:noAutofit/>
          </a:bodyPr>
          <a:lstStyle>
            <a:lvl1pPr>
              <a:defRPr>
                <a:noFill/>
              </a:defRPr>
            </a:lvl1pPr>
          </a:lstStyle>
          <a:p>
            <a:r>
              <a:rPr lang="en-US"/>
              <a:t>Click icon to add SmartArt graphic</a:t>
            </a:r>
            <a:endParaRPr lang="fr-FR"/>
          </a:p>
        </p:txBody>
      </p:sp>
      <p:sp>
        <p:nvSpPr>
          <p:cNvPr id="22" name="Espace réservé du graphique SmartArt 11">
            <a:extLst>
              <a:ext uri="{FF2B5EF4-FFF2-40B4-BE49-F238E27FC236}">
                <a16:creationId xmlns:a16="http://schemas.microsoft.com/office/drawing/2014/main" id="{2835F6F0-E601-40E8-8F65-7949A8AA2AF1}"/>
              </a:ext>
            </a:extLst>
          </p:cNvPr>
          <p:cNvSpPr>
            <a:spLocks noGrp="1" noChangeAspect="1"/>
          </p:cNvSpPr>
          <p:nvPr>
            <p:ph type="dgm" sz="quarter" idx="19"/>
          </p:nvPr>
        </p:nvSpPr>
        <p:spPr>
          <a:xfrm>
            <a:off x="9190079" y="5169752"/>
            <a:ext cx="136443" cy="135473"/>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accent2"/>
          </a:solidFill>
          <a:ln w="22225">
            <a:noFill/>
          </a:ln>
        </p:spPr>
        <p:txBody>
          <a:bodyPr wrap="square">
            <a:noAutofit/>
          </a:bodyPr>
          <a:lstStyle>
            <a:lvl1pPr>
              <a:defRPr>
                <a:noFill/>
              </a:defRPr>
            </a:lvl1pPr>
          </a:lstStyle>
          <a:p>
            <a:r>
              <a:rPr lang="en-US"/>
              <a:t>Click icon to add SmartArt graphic</a:t>
            </a:r>
            <a:endParaRPr lang="fr-FR"/>
          </a:p>
        </p:txBody>
      </p:sp>
      <p:sp>
        <p:nvSpPr>
          <p:cNvPr id="37" name="Espace réservé pour une image  36">
            <a:extLst>
              <a:ext uri="{FF2B5EF4-FFF2-40B4-BE49-F238E27FC236}">
                <a16:creationId xmlns:a16="http://schemas.microsoft.com/office/drawing/2014/main" id="{B393D89D-0FFD-4664-8FAD-EE45D64CF7A7}"/>
              </a:ext>
            </a:extLst>
          </p:cNvPr>
          <p:cNvSpPr>
            <a:spLocks noGrp="1"/>
          </p:cNvSpPr>
          <p:nvPr>
            <p:ph type="pic" sz="quarter" idx="17"/>
          </p:nvPr>
        </p:nvSpPr>
        <p:spPr>
          <a:xfrm>
            <a:off x="2" y="0"/>
            <a:ext cx="6374847" cy="6858000"/>
          </a:xfrm>
          <a:custGeom>
            <a:avLst/>
            <a:gdLst>
              <a:gd name="connsiteX0" fmla="*/ 0 w 4781135"/>
              <a:gd name="connsiteY0" fmla="*/ 0 h 5143500"/>
              <a:gd name="connsiteX1" fmla="*/ 3673235 w 4781135"/>
              <a:gd name="connsiteY1" fmla="*/ 0 h 5143500"/>
              <a:gd name="connsiteX2" fmla="*/ 3843349 w 4781135"/>
              <a:gd name="connsiteY2" fmla="*/ 145970 h 5143500"/>
              <a:gd name="connsiteX3" fmla="*/ 4781135 w 4781135"/>
              <a:gd name="connsiteY3" fmla="*/ 2622891 h 5143500"/>
              <a:gd name="connsiteX4" fmla="*/ 3861453 w 4781135"/>
              <a:gd name="connsiteY4" fmla="*/ 5081299 h 5143500"/>
              <a:gd name="connsiteX5" fmla="*/ 3792118 w 4781135"/>
              <a:gd name="connsiteY5" fmla="*/ 5143500 h 5143500"/>
              <a:gd name="connsiteX6" fmla="*/ 0 w 4781135"/>
              <a:gd name="connsiteY6"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81135" h="5143500">
                <a:moveTo>
                  <a:pt x="0" y="0"/>
                </a:moveTo>
                <a:lnTo>
                  <a:pt x="3673235" y="0"/>
                </a:lnTo>
                <a:lnTo>
                  <a:pt x="3843349" y="145970"/>
                </a:lnTo>
                <a:cubicBezTo>
                  <a:pt x="4444478" y="723140"/>
                  <a:pt x="4781135" y="1564827"/>
                  <a:pt x="4781135" y="2622891"/>
                </a:cubicBezTo>
                <a:cubicBezTo>
                  <a:pt x="4781257" y="3656845"/>
                  <a:pt x="4444586" y="4498301"/>
                  <a:pt x="3861453" y="5081299"/>
                </a:cubicBezTo>
                <a:lnTo>
                  <a:pt x="3792118" y="5143500"/>
                </a:lnTo>
                <a:lnTo>
                  <a:pt x="0" y="5143500"/>
                </a:lnTo>
                <a:close/>
              </a:path>
            </a:pathLst>
          </a:custGeom>
        </p:spPr>
        <p:txBody>
          <a:bodyPr wrap="square">
            <a:noAutofit/>
          </a:bodyPr>
          <a:lstStyle>
            <a:lvl1pPr>
              <a:defRPr>
                <a:noFill/>
              </a:defRPr>
            </a:lvl1pPr>
          </a:lstStyle>
          <a:p>
            <a:r>
              <a:rPr lang="en-US"/>
              <a:t>Click icon to add picture</a:t>
            </a:r>
            <a:endParaRPr lang="fr-FR"/>
          </a:p>
        </p:txBody>
      </p:sp>
      <p:sp>
        <p:nvSpPr>
          <p:cNvPr id="25" name="Espace réservé du texte 5">
            <a:extLst>
              <a:ext uri="{FF2B5EF4-FFF2-40B4-BE49-F238E27FC236}">
                <a16:creationId xmlns:a16="http://schemas.microsoft.com/office/drawing/2014/main" id="{CA236998-34E3-4BB4-B42A-72EE346C3C40}"/>
              </a:ext>
            </a:extLst>
          </p:cNvPr>
          <p:cNvSpPr>
            <a:spLocks noGrp="1"/>
          </p:cNvSpPr>
          <p:nvPr>
            <p:ph type="body" sz="quarter" idx="21"/>
          </p:nvPr>
        </p:nvSpPr>
        <p:spPr>
          <a:xfrm>
            <a:off x="6783430" y="1926301"/>
            <a:ext cx="4949741" cy="1658148"/>
          </a:xfrm>
        </p:spPr>
        <p:txBody>
          <a:bodyPr anchor="b">
            <a:noAutofit/>
          </a:bodyPr>
          <a:lstStyle>
            <a:lvl1pPr algn="ctr">
              <a:lnSpc>
                <a:spcPct val="96000"/>
              </a:lnSpc>
              <a:spcAft>
                <a:spcPts val="1333"/>
              </a:spcAft>
              <a:defRPr lang="fr-FR" sz="4000"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a:lnSpc>
                <a:spcPct val="100000"/>
              </a:lnSpc>
              <a:defRPr sz="2667" b="0" i="1">
                <a:solidFill>
                  <a:schemeClr val="accent2"/>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en-US"/>
              <a:t>Click to edit Master text styles</a:t>
            </a:r>
          </a:p>
        </p:txBody>
      </p:sp>
      <p:sp>
        <p:nvSpPr>
          <p:cNvPr id="26" name="Espace réservé du texte 5">
            <a:extLst>
              <a:ext uri="{FF2B5EF4-FFF2-40B4-BE49-F238E27FC236}">
                <a16:creationId xmlns:a16="http://schemas.microsoft.com/office/drawing/2014/main" id="{14179443-CD99-4560-A70A-CF3E60CA5C3E}"/>
              </a:ext>
            </a:extLst>
          </p:cNvPr>
          <p:cNvSpPr>
            <a:spLocks noGrp="1"/>
          </p:cNvSpPr>
          <p:nvPr>
            <p:ph type="body" sz="quarter" idx="22"/>
          </p:nvPr>
        </p:nvSpPr>
        <p:spPr>
          <a:xfrm>
            <a:off x="6783430" y="3758157"/>
            <a:ext cx="4949741" cy="537959"/>
          </a:xfrm>
        </p:spPr>
        <p:txBody>
          <a:bodyPr anchor="t">
            <a:noAutofit/>
          </a:bodyPr>
          <a:lstStyle>
            <a:lvl1pPr algn="ctr">
              <a:lnSpc>
                <a:spcPct val="96000"/>
              </a:lnSpc>
              <a:spcAft>
                <a:spcPts val="1333"/>
              </a:spcAft>
              <a:defRPr lang="en-US" sz="2667" b="0" i="1" kern="1200" dirty="0">
                <a:solidFill>
                  <a:schemeClr val="accent2"/>
                </a:solidFill>
                <a:latin typeface="Georgia" panose="02040502050405020303" pitchFamily="18" charset="0"/>
                <a:ea typeface="Verdana" panose="020B0604030504040204" pitchFamily="34" charset="0"/>
                <a:cs typeface="Verdana" panose="020B0604030504040204" pitchFamily="34" charset="0"/>
              </a:defRPr>
            </a:lvl1pPr>
            <a:lvl2pPr marL="371391" indent="0" algn="ctr">
              <a:lnSpc>
                <a:spcPct val="100000"/>
              </a:lnSpc>
              <a:buFont typeface="Arial" panose="020B0604020202020204" pitchFamily="34" charset="0"/>
              <a:buNone/>
              <a:defRPr sz="2667" b="0" i="1">
                <a:solidFill>
                  <a:schemeClr val="accent2"/>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en-US"/>
              <a:t>Click to edit Master text styles</a:t>
            </a:r>
          </a:p>
        </p:txBody>
      </p:sp>
      <p:sp>
        <p:nvSpPr>
          <p:cNvPr id="27" name="Espace réservé du texte 5">
            <a:extLst>
              <a:ext uri="{FF2B5EF4-FFF2-40B4-BE49-F238E27FC236}">
                <a16:creationId xmlns:a16="http://schemas.microsoft.com/office/drawing/2014/main" id="{633150E7-212E-42D8-857F-00B727BB0E60}"/>
              </a:ext>
            </a:extLst>
          </p:cNvPr>
          <p:cNvSpPr>
            <a:spLocks noGrp="1"/>
          </p:cNvSpPr>
          <p:nvPr>
            <p:ph type="body" sz="quarter" idx="23"/>
          </p:nvPr>
        </p:nvSpPr>
        <p:spPr>
          <a:xfrm>
            <a:off x="6783430" y="4320498"/>
            <a:ext cx="4949741" cy="770660"/>
          </a:xfrm>
        </p:spPr>
        <p:txBody>
          <a:bodyPr anchor="t">
            <a:noAutofit/>
          </a:bodyPr>
          <a:lstStyle>
            <a:lvl1pPr algn="ctr">
              <a:lnSpc>
                <a:spcPct val="96000"/>
              </a:lnSpc>
              <a:spcAft>
                <a:spcPts val="1333"/>
              </a:spcAft>
              <a:defRPr lang="en-US" sz="1600" b="0" i="0" kern="1200" dirty="0">
                <a:solidFill>
                  <a:schemeClr val="tx1"/>
                </a:solidFill>
                <a:latin typeface="+mj-lt"/>
                <a:ea typeface="Verdana" panose="020B0604030504040204" pitchFamily="34" charset="0"/>
                <a:cs typeface="Verdana" panose="020B0604030504040204" pitchFamily="34" charset="0"/>
              </a:defRPr>
            </a:lvl1pPr>
            <a:lvl2pPr algn="l">
              <a:lnSpc>
                <a:spcPct val="100000"/>
              </a:lnSpc>
              <a:defRPr lang="en-US" sz="1600" b="0" i="0" kern="120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en-US"/>
              <a:t>Click to edit Master text styles</a:t>
            </a:r>
          </a:p>
        </p:txBody>
      </p:sp>
    </p:spTree>
    <p:extLst>
      <p:ext uri="{BB962C8B-B14F-4D97-AF65-F5344CB8AC3E}">
        <p14:creationId xmlns:p14="http://schemas.microsoft.com/office/powerpoint/2010/main" val="3575500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ver Title with Image (Dark)">
    <p:bg>
      <p:bgPr>
        <a:solidFill>
          <a:schemeClr val="accent1"/>
        </a:solidFill>
        <a:effectLst/>
      </p:bgPr>
    </p:bg>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B061F378-E818-498E-989A-601A8E73F31E}"/>
              </a:ext>
            </a:extLst>
          </p:cNvPr>
          <p:cNvSpPr>
            <a:spLocks noGrp="1"/>
          </p:cNvSpPr>
          <p:nvPr>
            <p:ph type="dt" sz="half" idx="20"/>
          </p:nvPr>
        </p:nvSpPr>
        <p:spPr>
          <a:xfrm>
            <a:off x="7886700" y="6046106"/>
            <a:ext cx="2743200" cy="366183"/>
          </a:xfrm>
        </p:spPr>
        <p:txBody>
          <a:bodyPr/>
          <a:lstStyle>
            <a:lvl1pPr>
              <a:defRPr>
                <a:solidFill>
                  <a:schemeClr val="bg2"/>
                </a:solidFill>
              </a:defRPr>
            </a:lvl1pPr>
          </a:lstStyle>
          <a:p>
            <a:endParaRPr lang="en-US"/>
          </a:p>
        </p:txBody>
      </p:sp>
      <p:grpSp>
        <p:nvGrpSpPr>
          <p:cNvPr id="13" name="Graphique 7">
            <a:extLst>
              <a:ext uri="{FF2B5EF4-FFF2-40B4-BE49-F238E27FC236}">
                <a16:creationId xmlns:a16="http://schemas.microsoft.com/office/drawing/2014/main" id="{9EDD880A-DFFE-4F0B-ACE0-49E81EAC5C57}"/>
              </a:ext>
            </a:extLst>
          </p:cNvPr>
          <p:cNvGrpSpPr>
            <a:grpSpLocks noChangeAspect="1"/>
          </p:cNvGrpSpPr>
          <p:nvPr userDrawn="1"/>
        </p:nvGrpSpPr>
        <p:grpSpPr>
          <a:xfrm>
            <a:off x="8690961" y="516248"/>
            <a:ext cx="1134681" cy="292121"/>
            <a:chOff x="4767702" y="-472136"/>
            <a:chExt cx="745525" cy="191931"/>
          </a:xfrm>
          <a:solidFill>
            <a:schemeClr val="bg1"/>
          </a:solidFill>
        </p:grpSpPr>
        <p:sp>
          <p:nvSpPr>
            <p:cNvPr id="14" name="Forme libre : forme 13">
              <a:extLst>
                <a:ext uri="{FF2B5EF4-FFF2-40B4-BE49-F238E27FC236}">
                  <a16:creationId xmlns:a16="http://schemas.microsoft.com/office/drawing/2014/main" id="{23232CF7-6A63-4E62-9BB3-AEC2E2985622}"/>
                </a:ext>
              </a:extLst>
            </p:cNvPr>
            <p:cNvSpPr/>
            <p:nvPr/>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grpFill/>
            <a:ln w="7833" cap="flat">
              <a:noFill/>
              <a:prstDash val="solid"/>
              <a:round/>
            </a:ln>
          </p:spPr>
          <p:txBody>
            <a:bodyPr rtlCol="0" anchor="ctr"/>
            <a:lstStyle/>
            <a:p>
              <a:endParaRPr lang="en-US" sz="2400" noProof="0"/>
            </a:p>
          </p:txBody>
        </p:sp>
        <p:sp>
          <p:nvSpPr>
            <p:cNvPr id="15" name="Forme libre : forme 14">
              <a:extLst>
                <a:ext uri="{FF2B5EF4-FFF2-40B4-BE49-F238E27FC236}">
                  <a16:creationId xmlns:a16="http://schemas.microsoft.com/office/drawing/2014/main" id="{57EF7850-35A6-4B4B-BC7E-9FC7583FB3C6}"/>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grpFill/>
            <a:ln w="7833" cap="flat">
              <a:noFill/>
              <a:prstDash val="solid"/>
              <a:round/>
            </a:ln>
          </p:spPr>
          <p:txBody>
            <a:bodyPr rtlCol="0" anchor="ctr"/>
            <a:lstStyle/>
            <a:p>
              <a:endParaRPr lang="en-US" sz="2400" noProof="0">
                <a:solidFill>
                  <a:schemeClr val="accent2"/>
                </a:solidFill>
              </a:endParaRPr>
            </a:p>
          </p:txBody>
        </p:sp>
        <p:sp>
          <p:nvSpPr>
            <p:cNvPr id="18" name="Forme libre : forme 17">
              <a:extLst>
                <a:ext uri="{FF2B5EF4-FFF2-40B4-BE49-F238E27FC236}">
                  <a16:creationId xmlns:a16="http://schemas.microsoft.com/office/drawing/2014/main" id="{2E436654-D7D3-4BBB-9470-2F10DA8514EE}"/>
                </a:ext>
              </a:extLst>
            </p:cNvPr>
            <p:cNvSpPr/>
            <p:nvPr/>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grpFill/>
            <a:ln w="7833" cap="flat">
              <a:noFill/>
              <a:prstDash val="solid"/>
              <a:round/>
            </a:ln>
          </p:spPr>
          <p:txBody>
            <a:bodyPr rtlCol="0" anchor="ctr"/>
            <a:lstStyle/>
            <a:p>
              <a:endParaRPr lang="en-US" sz="2400" noProof="0"/>
            </a:p>
          </p:txBody>
        </p:sp>
      </p:grpSp>
      <p:sp>
        <p:nvSpPr>
          <p:cNvPr id="37" name="Espace réservé pour une image  36">
            <a:extLst>
              <a:ext uri="{FF2B5EF4-FFF2-40B4-BE49-F238E27FC236}">
                <a16:creationId xmlns:a16="http://schemas.microsoft.com/office/drawing/2014/main" id="{B393D89D-0FFD-4664-8FAD-EE45D64CF7A7}"/>
              </a:ext>
            </a:extLst>
          </p:cNvPr>
          <p:cNvSpPr>
            <a:spLocks noGrp="1"/>
          </p:cNvSpPr>
          <p:nvPr>
            <p:ph type="pic" sz="quarter" idx="17"/>
          </p:nvPr>
        </p:nvSpPr>
        <p:spPr>
          <a:xfrm>
            <a:off x="2" y="0"/>
            <a:ext cx="6374847" cy="6858000"/>
          </a:xfrm>
          <a:custGeom>
            <a:avLst/>
            <a:gdLst>
              <a:gd name="connsiteX0" fmla="*/ 0 w 4781135"/>
              <a:gd name="connsiteY0" fmla="*/ 0 h 5143500"/>
              <a:gd name="connsiteX1" fmla="*/ 3673235 w 4781135"/>
              <a:gd name="connsiteY1" fmla="*/ 0 h 5143500"/>
              <a:gd name="connsiteX2" fmla="*/ 3843349 w 4781135"/>
              <a:gd name="connsiteY2" fmla="*/ 145970 h 5143500"/>
              <a:gd name="connsiteX3" fmla="*/ 4781135 w 4781135"/>
              <a:gd name="connsiteY3" fmla="*/ 2622891 h 5143500"/>
              <a:gd name="connsiteX4" fmla="*/ 3861453 w 4781135"/>
              <a:gd name="connsiteY4" fmla="*/ 5081299 h 5143500"/>
              <a:gd name="connsiteX5" fmla="*/ 3792118 w 4781135"/>
              <a:gd name="connsiteY5" fmla="*/ 5143500 h 5143500"/>
              <a:gd name="connsiteX6" fmla="*/ 0 w 4781135"/>
              <a:gd name="connsiteY6"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81135" h="5143500">
                <a:moveTo>
                  <a:pt x="0" y="0"/>
                </a:moveTo>
                <a:lnTo>
                  <a:pt x="3673235" y="0"/>
                </a:lnTo>
                <a:lnTo>
                  <a:pt x="3843349" y="145970"/>
                </a:lnTo>
                <a:cubicBezTo>
                  <a:pt x="4444478" y="723140"/>
                  <a:pt x="4781135" y="1564827"/>
                  <a:pt x="4781135" y="2622891"/>
                </a:cubicBezTo>
                <a:cubicBezTo>
                  <a:pt x="4781257" y="3656845"/>
                  <a:pt x="4444586" y="4498301"/>
                  <a:pt x="3861453" y="5081299"/>
                </a:cubicBezTo>
                <a:lnTo>
                  <a:pt x="3792118" y="5143500"/>
                </a:lnTo>
                <a:lnTo>
                  <a:pt x="0" y="5143500"/>
                </a:lnTo>
                <a:close/>
              </a:path>
            </a:pathLst>
          </a:custGeom>
        </p:spPr>
        <p:txBody>
          <a:bodyPr wrap="square">
            <a:noAutofit/>
          </a:bodyPr>
          <a:lstStyle>
            <a:lvl1pPr>
              <a:defRPr>
                <a:noFill/>
              </a:defRPr>
            </a:lvl1pPr>
          </a:lstStyle>
          <a:p>
            <a:r>
              <a:rPr lang="en-US" noProof="0"/>
              <a:t>Click icon to add picture</a:t>
            </a:r>
          </a:p>
        </p:txBody>
      </p:sp>
      <p:sp>
        <p:nvSpPr>
          <p:cNvPr id="11" name="Espace réservé du graphique SmartArt 11">
            <a:extLst>
              <a:ext uri="{FF2B5EF4-FFF2-40B4-BE49-F238E27FC236}">
                <a16:creationId xmlns:a16="http://schemas.microsoft.com/office/drawing/2014/main" id="{540F3744-EAB0-48D1-B7AE-720C8628C071}"/>
              </a:ext>
            </a:extLst>
          </p:cNvPr>
          <p:cNvSpPr>
            <a:spLocks noGrp="1" noChangeAspect="1"/>
          </p:cNvSpPr>
          <p:nvPr>
            <p:ph type="dgm" sz="quarter" idx="14"/>
          </p:nvPr>
        </p:nvSpPr>
        <p:spPr>
          <a:xfrm>
            <a:off x="9190079" y="1763753"/>
            <a:ext cx="136443" cy="135473"/>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bg1"/>
          </a:solidFill>
          <a:ln w="22225">
            <a:noFill/>
          </a:ln>
        </p:spPr>
        <p:txBody>
          <a:bodyPr wrap="square">
            <a:noAutofit/>
          </a:bodyPr>
          <a:lstStyle>
            <a:lvl1pPr>
              <a:defRPr>
                <a:noFill/>
              </a:defRPr>
            </a:lvl1pPr>
          </a:lstStyle>
          <a:p>
            <a:r>
              <a:rPr lang="en-US" noProof="0"/>
              <a:t>Click icon to add SmartArt graphic</a:t>
            </a:r>
          </a:p>
        </p:txBody>
      </p:sp>
      <p:sp>
        <p:nvSpPr>
          <p:cNvPr id="16" name="Espace réservé du graphique SmartArt 11">
            <a:extLst>
              <a:ext uri="{FF2B5EF4-FFF2-40B4-BE49-F238E27FC236}">
                <a16:creationId xmlns:a16="http://schemas.microsoft.com/office/drawing/2014/main" id="{E04644FF-725F-4770-81BC-F016774228AE}"/>
              </a:ext>
            </a:extLst>
          </p:cNvPr>
          <p:cNvSpPr>
            <a:spLocks noGrp="1" noChangeAspect="1"/>
          </p:cNvSpPr>
          <p:nvPr>
            <p:ph type="dgm" sz="quarter" idx="19"/>
          </p:nvPr>
        </p:nvSpPr>
        <p:spPr>
          <a:xfrm>
            <a:off x="9190079" y="5169752"/>
            <a:ext cx="136443" cy="135473"/>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bg1"/>
          </a:solidFill>
          <a:ln w="22225">
            <a:noFill/>
          </a:ln>
        </p:spPr>
        <p:txBody>
          <a:bodyPr wrap="square">
            <a:noAutofit/>
          </a:bodyPr>
          <a:lstStyle>
            <a:lvl1pPr>
              <a:defRPr>
                <a:noFill/>
              </a:defRPr>
            </a:lvl1pPr>
          </a:lstStyle>
          <a:p>
            <a:r>
              <a:rPr lang="en-US" noProof="0"/>
              <a:t>Click icon to add SmartArt graphic</a:t>
            </a:r>
          </a:p>
        </p:txBody>
      </p:sp>
      <p:sp>
        <p:nvSpPr>
          <p:cNvPr id="21" name="Espace réservé du texte 5">
            <a:extLst>
              <a:ext uri="{FF2B5EF4-FFF2-40B4-BE49-F238E27FC236}">
                <a16:creationId xmlns:a16="http://schemas.microsoft.com/office/drawing/2014/main" id="{008D4AEF-2960-4B86-98AA-A0ABA6675BC8}"/>
              </a:ext>
            </a:extLst>
          </p:cNvPr>
          <p:cNvSpPr>
            <a:spLocks noGrp="1"/>
          </p:cNvSpPr>
          <p:nvPr>
            <p:ph type="body" sz="quarter" idx="21"/>
          </p:nvPr>
        </p:nvSpPr>
        <p:spPr>
          <a:xfrm>
            <a:off x="6783430" y="1926301"/>
            <a:ext cx="4949741" cy="1658148"/>
          </a:xfrm>
        </p:spPr>
        <p:txBody>
          <a:bodyPr anchor="b">
            <a:noAutofit/>
          </a:bodyPr>
          <a:lstStyle>
            <a:lvl1pPr algn="ctr">
              <a:lnSpc>
                <a:spcPct val="96000"/>
              </a:lnSpc>
              <a:spcAft>
                <a:spcPts val="1333"/>
              </a:spcAft>
              <a:defRPr lang="fr-FR" sz="4000" b="0" i="0" kern="120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algn="ctr">
              <a:lnSpc>
                <a:spcPct val="100000"/>
              </a:lnSpc>
              <a:defRPr sz="2667" b="0" i="1">
                <a:solidFill>
                  <a:schemeClr val="accent2"/>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en-US"/>
              <a:t>Click to edit Master text styles</a:t>
            </a:r>
          </a:p>
        </p:txBody>
      </p:sp>
      <p:sp>
        <p:nvSpPr>
          <p:cNvPr id="22" name="Espace réservé du texte 5">
            <a:extLst>
              <a:ext uri="{FF2B5EF4-FFF2-40B4-BE49-F238E27FC236}">
                <a16:creationId xmlns:a16="http://schemas.microsoft.com/office/drawing/2014/main" id="{C4763866-3F61-4A13-9CE8-9A542B41F4FC}"/>
              </a:ext>
            </a:extLst>
          </p:cNvPr>
          <p:cNvSpPr>
            <a:spLocks noGrp="1"/>
          </p:cNvSpPr>
          <p:nvPr>
            <p:ph type="body" sz="quarter" idx="22"/>
          </p:nvPr>
        </p:nvSpPr>
        <p:spPr>
          <a:xfrm>
            <a:off x="6783430" y="3758157"/>
            <a:ext cx="4949741" cy="537959"/>
          </a:xfrm>
        </p:spPr>
        <p:txBody>
          <a:bodyPr anchor="t">
            <a:noAutofit/>
          </a:bodyPr>
          <a:lstStyle>
            <a:lvl1pPr algn="ctr">
              <a:lnSpc>
                <a:spcPct val="96000"/>
              </a:lnSpc>
              <a:spcAft>
                <a:spcPts val="1333"/>
              </a:spcAft>
              <a:defRPr lang="en-US" sz="2667" b="0" i="1" kern="1200" dirty="0">
                <a:solidFill>
                  <a:schemeClr val="bg2"/>
                </a:solidFill>
                <a:latin typeface="Georgia" panose="02040502050405020303" pitchFamily="18" charset="0"/>
                <a:ea typeface="Verdana" panose="020B0604030504040204" pitchFamily="34" charset="0"/>
                <a:cs typeface="Verdana" panose="020B0604030504040204" pitchFamily="34" charset="0"/>
              </a:defRPr>
            </a:lvl1pPr>
            <a:lvl2pPr marL="371391" indent="0" algn="ctr">
              <a:lnSpc>
                <a:spcPct val="100000"/>
              </a:lnSpc>
              <a:buFont typeface="Arial" panose="020B0604020202020204" pitchFamily="34" charset="0"/>
              <a:buNone/>
              <a:defRPr sz="2667" b="0" i="1">
                <a:solidFill>
                  <a:schemeClr val="bg1"/>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en-US"/>
              <a:t>Click to edit Master text styles</a:t>
            </a:r>
          </a:p>
        </p:txBody>
      </p:sp>
      <p:sp>
        <p:nvSpPr>
          <p:cNvPr id="23" name="Espace réservé du texte 5">
            <a:extLst>
              <a:ext uri="{FF2B5EF4-FFF2-40B4-BE49-F238E27FC236}">
                <a16:creationId xmlns:a16="http://schemas.microsoft.com/office/drawing/2014/main" id="{7A2D6EFB-94B5-487C-A9CF-03E9B187D679}"/>
              </a:ext>
            </a:extLst>
          </p:cNvPr>
          <p:cNvSpPr>
            <a:spLocks noGrp="1"/>
          </p:cNvSpPr>
          <p:nvPr>
            <p:ph type="body" sz="quarter" idx="23"/>
          </p:nvPr>
        </p:nvSpPr>
        <p:spPr>
          <a:xfrm>
            <a:off x="6783430" y="4320498"/>
            <a:ext cx="4949741" cy="770660"/>
          </a:xfrm>
        </p:spPr>
        <p:txBody>
          <a:bodyPr anchor="t">
            <a:noAutofit/>
          </a:bodyPr>
          <a:lstStyle>
            <a:lvl1pPr algn="ctr">
              <a:lnSpc>
                <a:spcPct val="96000"/>
              </a:lnSpc>
              <a:spcAft>
                <a:spcPts val="1333"/>
              </a:spcAft>
              <a:defRPr lang="en-US" sz="1867" b="0" i="0" kern="1200" dirty="0">
                <a:solidFill>
                  <a:schemeClr val="bg2"/>
                </a:solidFill>
                <a:latin typeface="+mj-lt"/>
                <a:ea typeface="Verdana" panose="020B0604030504040204" pitchFamily="34" charset="0"/>
                <a:cs typeface="Verdana" panose="020B0604030504040204" pitchFamily="34" charset="0"/>
              </a:defRPr>
            </a:lvl1pPr>
            <a:lvl2pPr algn="l">
              <a:lnSpc>
                <a:spcPct val="100000"/>
              </a:lnSpc>
              <a:defRPr lang="en-US" sz="1600" b="0" i="0" kern="120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en-US"/>
              <a:t>Click to edit Master text styles</a:t>
            </a:r>
          </a:p>
        </p:txBody>
      </p:sp>
    </p:spTree>
    <p:extLst>
      <p:ext uri="{BB962C8B-B14F-4D97-AF65-F5344CB8AC3E}">
        <p14:creationId xmlns:p14="http://schemas.microsoft.com/office/powerpoint/2010/main" val="35776927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userDrawn="1">
  <p:cSld name="Cover Title with Image (Light) - Right">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B061F378-E818-498E-989A-601A8E73F31E}"/>
              </a:ext>
            </a:extLst>
          </p:cNvPr>
          <p:cNvSpPr>
            <a:spLocks noGrp="1"/>
          </p:cNvSpPr>
          <p:nvPr>
            <p:ph type="dt" sz="half" idx="20"/>
          </p:nvPr>
        </p:nvSpPr>
        <p:spPr>
          <a:xfrm>
            <a:off x="1555749" y="6046106"/>
            <a:ext cx="2743200" cy="366183"/>
          </a:xfrm>
        </p:spPr>
        <p:txBody>
          <a:bodyPr/>
          <a:lstStyle/>
          <a:p>
            <a:endParaRPr lang="en-US" noProof="0"/>
          </a:p>
        </p:txBody>
      </p:sp>
      <p:grpSp>
        <p:nvGrpSpPr>
          <p:cNvPr id="13" name="Graphique 7">
            <a:extLst>
              <a:ext uri="{FF2B5EF4-FFF2-40B4-BE49-F238E27FC236}">
                <a16:creationId xmlns:a16="http://schemas.microsoft.com/office/drawing/2014/main" id="{9EDD880A-DFFE-4F0B-ACE0-49E81EAC5C57}"/>
              </a:ext>
            </a:extLst>
          </p:cNvPr>
          <p:cNvGrpSpPr>
            <a:grpSpLocks noChangeAspect="1"/>
          </p:cNvGrpSpPr>
          <p:nvPr userDrawn="1"/>
        </p:nvGrpSpPr>
        <p:grpSpPr>
          <a:xfrm>
            <a:off x="2360010" y="516248"/>
            <a:ext cx="1134681" cy="292121"/>
            <a:chOff x="4767702" y="-472136"/>
            <a:chExt cx="745525" cy="191931"/>
          </a:xfrm>
          <a:solidFill>
            <a:srgbClr val="FFFFFF"/>
          </a:solidFill>
        </p:grpSpPr>
        <p:sp>
          <p:nvSpPr>
            <p:cNvPr id="14" name="Forme libre : forme 13">
              <a:extLst>
                <a:ext uri="{FF2B5EF4-FFF2-40B4-BE49-F238E27FC236}">
                  <a16:creationId xmlns:a16="http://schemas.microsoft.com/office/drawing/2014/main" id="{23232CF7-6A63-4E62-9BB3-AEC2E2985622}"/>
                </a:ext>
              </a:extLst>
            </p:cNvPr>
            <p:cNvSpPr/>
            <p:nvPr/>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en-US" sz="2400" noProof="0"/>
            </a:p>
          </p:txBody>
        </p:sp>
        <p:sp>
          <p:nvSpPr>
            <p:cNvPr id="15" name="Forme libre : forme 14">
              <a:extLst>
                <a:ext uri="{FF2B5EF4-FFF2-40B4-BE49-F238E27FC236}">
                  <a16:creationId xmlns:a16="http://schemas.microsoft.com/office/drawing/2014/main" id="{57EF7850-35A6-4B4B-BC7E-9FC7583FB3C6}"/>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solidFill>
              <a:schemeClr val="accent2"/>
            </a:solidFill>
            <a:ln w="7833" cap="flat">
              <a:noFill/>
              <a:prstDash val="solid"/>
              <a:round/>
            </a:ln>
          </p:spPr>
          <p:txBody>
            <a:bodyPr rtlCol="0" anchor="ctr"/>
            <a:lstStyle/>
            <a:p>
              <a:endParaRPr lang="en-US" sz="2400" noProof="0">
                <a:solidFill>
                  <a:schemeClr val="accent2"/>
                </a:solidFill>
              </a:endParaRPr>
            </a:p>
          </p:txBody>
        </p:sp>
        <p:sp>
          <p:nvSpPr>
            <p:cNvPr id="18" name="Forme libre : forme 17">
              <a:extLst>
                <a:ext uri="{FF2B5EF4-FFF2-40B4-BE49-F238E27FC236}">
                  <a16:creationId xmlns:a16="http://schemas.microsoft.com/office/drawing/2014/main" id="{2E436654-D7D3-4BBB-9470-2F10DA8514EE}"/>
                </a:ext>
              </a:extLst>
            </p:cNvPr>
            <p:cNvSpPr/>
            <p:nvPr/>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solidFill>
              <a:schemeClr val="accent2"/>
            </a:solidFill>
            <a:ln w="7833" cap="flat">
              <a:noFill/>
              <a:prstDash val="solid"/>
              <a:round/>
            </a:ln>
          </p:spPr>
          <p:txBody>
            <a:bodyPr rtlCol="0" anchor="ctr"/>
            <a:lstStyle/>
            <a:p>
              <a:endParaRPr lang="en-US" sz="2400" noProof="0"/>
            </a:p>
          </p:txBody>
        </p:sp>
      </p:grpSp>
      <p:sp>
        <p:nvSpPr>
          <p:cNvPr id="16" name="Espace réservé pour une image  15">
            <a:extLst>
              <a:ext uri="{FF2B5EF4-FFF2-40B4-BE49-F238E27FC236}">
                <a16:creationId xmlns:a16="http://schemas.microsoft.com/office/drawing/2014/main" id="{1AB0F57C-0BDD-489A-8A1B-5EDF19A942BF}"/>
              </a:ext>
            </a:extLst>
          </p:cNvPr>
          <p:cNvSpPr>
            <a:spLocks noGrp="1"/>
          </p:cNvSpPr>
          <p:nvPr>
            <p:ph type="pic" sz="quarter" idx="21"/>
          </p:nvPr>
        </p:nvSpPr>
        <p:spPr>
          <a:xfrm>
            <a:off x="5817152" y="0"/>
            <a:ext cx="6374848" cy="6858000"/>
          </a:xfrm>
          <a:custGeom>
            <a:avLst/>
            <a:gdLst>
              <a:gd name="connsiteX0" fmla="*/ 1107901 w 4781136"/>
              <a:gd name="connsiteY0" fmla="*/ 0 h 5143500"/>
              <a:gd name="connsiteX1" fmla="*/ 4781136 w 4781136"/>
              <a:gd name="connsiteY1" fmla="*/ 0 h 5143500"/>
              <a:gd name="connsiteX2" fmla="*/ 4781136 w 4781136"/>
              <a:gd name="connsiteY2" fmla="*/ 5143500 h 5143500"/>
              <a:gd name="connsiteX3" fmla="*/ 989018 w 4781136"/>
              <a:gd name="connsiteY3" fmla="*/ 5143500 h 5143500"/>
              <a:gd name="connsiteX4" fmla="*/ 919683 w 4781136"/>
              <a:gd name="connsiteY4" fmla="*/ 5081299 h 5143500"/>
              <a:gd name="connsiteX5" fmla="*/ 1 w 4781136"/>
              <a:gd name="connsiteY5" fmla="*/ 2622891 h 5143500"/>
              <a:gd name="connsiteX6" fmla="*/ 937787 w 4781136"/>
              <a:gd name="connsiteY6" fmla="*/ 14597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81136" h="5143500">
                <a:moveTo>
                  <a:pt x="1107901" y="0"/>
                </a:moveTo>
                <a:lnTo>
                  <a:pt x="4781136" y="0"/>
                </a:lnTo>
                <a:lnTo>
                  <a:pt x="4781136" y="5143500"/>
                </a:lnTo>
                <a:lnTo>
                  <a:pt x="989018" y="5143500"/>
                </a:lnTo>
                <a:lnTo>
                  <a:pt x="919683" y="5081299"/>
                </a:lnTo>
                <a:cubicBezTo>
                  <a:pt x="336550" y="4498301"/>
                  <a:pt x="-121" y="3656845"/>
                  <a:pt x="1" y="2622891"/>
                </a:cubicBezTo>
                <a:cubicBezTo>
                  <a:pt x="1" y="1564827"/>
                  <a:pt x="336658" y="723140"/>
                  <a:pt x="937787" y="145970"/>
                </a:cubicBezTo>
                <a:close/>
              </a:path>
            </a:pathLst>
          </a:custGeom>
        </p:spPr>
        <p:txBody>
          <a:bodyPr wrap="square">
            <a:noAutofit/>
          </a:bodyPr>
          <a:lstStyle>
            <a:lvl1pPr>
              <a:defRPr>
                <a:noFill/>
              </a:defRPr>
            </a:lvl1pPr>
          </a:lstStyle>
          <a:p>
            <a:r>
              <a:rPr lang="fr-FR" noProof="0"/>
              <a:t>Cliquez sur l'icône pour ajouter une image</a:t>
            </a:r>
            <a:endParaRPr lang="en-US" noProof="0"/>
          </a:p>
        </p:txBody>
      </p:sp>
      <p:sp>
        <p:nvSpPr>
          <p:cNvPr id="11" name="Espace réservé du graphique SmartArt 11">
            <a:extLst>
              <a:ext uri="{FF2B5EF4-FFF2-40B4-BE49-F238E27FC236}">
                <a16:creationId xmlns:a16="http://schemas.microsoft.com/office/drawing/2014/main" id="{E524DE05-7CC7-4387-9E17-CF1AA89E4B4E}"/>
              </a:ext>
            </a:extLst>
          </p:cNvPr>
          <p:cNvSpPr>
            <a:spLocks noGrp="1" noChangeAspect="1"/>
          </p:cNvSpPr>
          <p:nvPr>
            <p:ph type="dgm" sz="quarter" idx="14"/>
          </p:nvPr>
        </p:nvSpPr>
        <p:spPr>
          <a:xfrm>
            <a:off x="2859129" y="1763753"/>
            <a:ext cx="136443" cy="135473"/>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accent2"/>
          </a:solidFill>
          <a:ln w="22225">
            <a:noFill/>
          </a:ln>
        </p:spPr>
        <p:txBody>
          <a:bodyPr wrap="square">
            <a:noAutofit/>
          </a:bodyPr>
          <a:lstStyle>
            <a:lvl1pPr>
              <a:defRPr>
                <a:noFill/>
              </a:defRPr>
            </a:lvl1pPr>
          </a:lstStyle>
          <a:p>
            <a:r>
              <a:rPr lang="fr-FR" noProof="0"/>
              <a:t>Cliquez sur l'icône pour ajouter un graphique SmartArt</a:t>
            </a:r>
            <a:endParaRPr lang="en-US" noProof="0"/>
          </a:p>
        </p:txBody>
      </p:sp>
      <p:sp>
        <p:nvSpPr>
          <p:cNvPr id="19" name="Espace réservé du graphique SmartArt 11">
            <a:extLst>
              <a:ext uri="{FF2B5EF4-FFF2-40B4-BE49-F238E27FC236}">
                <a16:creationId xmlns:a16="http://schemas.microsoft.com/office/drawing/2014/main" id="{F45AC8C0-72B9-4116-A64A-1AD549F9265B}"/>
              </a:ext>
            </a:extLst>
          </p:cNvPr>
          <p:cNvSpPr>
            <a:spLocks noGrp="1" noChangeAspect="1"/>
          </p:cNvSpPr>
          <p:nvPr>
            <p:ph type="dgm" sz="quarter" idx="19"/>
          </p:nvPr>
        </p:nvSpPr>
        <p:spPr>
          <a:xfrm>
            <a:off x="2859129" y="5169752"/>
            <a:ext cx="136443" cy="135473"/>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accent2"/>
          </a:solidFill>
          <a:ln w="22225">
            <a:noFill/>
          </a:ln>
        </p:spPr>
        <p:txBody>
          <a:bodyPr wrap="square">
            <a:noAutofit/>
          </a:bodyPr>
          <a:lstStyle>
            <a:lvl1pPr>
              <a:defRPr>
                <a:noFill/>
              </a:defRPr>
            </a:lvl1pPr>
          </a:lstStyle>
          <a:p>
            <a:r>
              <a:rPr lang="fr-FR" noProof="0"/>
              <a:t>Cliquez sur l'icône pour ajouter un graphique SmartArt</a:t>
            </a:r>
            <a:endParaRPr lang="en-US" noProof="0"/>
          </a:p>
        </p:txBody>
      </p:sp>
      <p:sp>
        <p:nvSpPr>
          <p:cNvPr id="22" name="Espace réservé du texte 5">
            <a:extLst>
              <a:ext uri="{FF2B5EF4-FFF2-40B4-BE49-F238E27FC236}">
                <a16:creationId xmlns:a16="http://schemas.microsoft.com/office/drawing/2014/main" id="{DAC97769-F6CE-4CF7-9BE0-6E710C78364C}"/>
              </a:ext>
            </a:extLst>
          </p:cNvPr>
          <p:cNvSpPr>
            <a:spLocks noGrp="1"/>
          </p:cNvSpPr>
          <p:nvPr>
            <p:ph type="body" sz="quarter" idx="22"/>
          </p:nvPr>
        </p:nvSpPr>
        <p:spPr>
          <a:xfrm>
            <a:off x="452480" y="1926301"/>
            <a:ext cx="4949741" cy="1658148"/>
          </a:xfrm>
        </p:spPr>
        <p:txBody>
          <a:bodyPr anchor="b">
            <a:noAutofit/>
          </a:bodyPr>
          <a:lstStyle>
            <a:lvl1pPr algn="ctr">
              <a:lnSpc>
                <a:spcPct val="96000"/>
              </a:lnSpc>
              <a:spcAft>
                <a:spcPts val="1333"/>
              </a:spcAft>
              <a:defRPr lang="fr-FR" sz="4000"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a:lnSpc>
                <a:spcPct val="100000"/>
              </a:lnSpc>
              <a:defRPr sz="2667" b="0" i="1">
                <a:solidFill>
                  <a:schemeClr val="accent2"/>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en-US"/>
              <a:t>Click to edit Master text styles</a:t>
            </a:r>
          </a:p>
        </p:txBody>
      </p:sp>
      <p:sp>
        <p:nvSpPr>
          <p:cNvPr id="23" name="Espace réservé du texte 5">
            <a:extLst>
              <a:ext uri="{FF2B5EF4-FFF2-40B4-BE49-F238E27FC236}">
                <a16:creationId xmlns:a16="http://schemas.microsoft.com/office/drawing/2014/main" id="{F3DF5F72-18BA-4065-A65B-A334B1A77657}"/>
              </a:ext>
            </a:extLst>
          </p:cNvPr>
          <p:cNvSpPr>
            <a:spLocks noGrp="1"/>
          </p:cNvSpPr>
          <p:nvPr>
            <p:ph type="body" sz="quarter" idx="23"/>
          </p:nvPr>
        </p:nvSpPr>
        <p:spPr>
          <a:xfrm>
            <a:off x="452480" y="3758157"/>
            <a:ext cx="4949741" cy="537959"/>
          </a:xfrm>
        </p:spPr>
        <p:txBody>
          <a:bodyPr anchor="t">
            <a:noAutofit/>
          </a:bodyPr>
          <a:lstStyle>
            <a:lvl1pPr algn="ctr">
              <a:lnSpc>
                <a:spcPct val="96000"/>
              </a:lnSpc>
              <a:spcAft>
                <a:spcPts val="1333"/>
              </a:spcAft>
              <a:defRPr lang="en-US" sz="2667" b="0" i="1" kern="1200" dirty="0">
                <a:solidFill>
                  <a:schemeClr val="accent2"/>
                </a:solidFill>
                <a:latin typeface="Georgia" panose="02040502050405020303" pitchFamily="18" charset="0"/>
                <a:ea typeface="Verdana" panose="020B0604030504040204" pitchFamily="34" charset="0"/>
                <a:cs typeface="Verdana" panose="020B0604030504040204" pitchFamily="34" charset="0"/>
              </a:defRPr>
            </a:lvl1pPr>
            <a:lvl2pPr marL="371391" indent="0" algn="ctr">
              <a:lnSpc>
                <a:spcPct val="100000"/>
              </a:lnSpc>
              <a:buFont typeface="Arial" panose="020B0604020202020204" pitchFamily="34" charset="0"/>
              <a:buNone/>
              <a:defRPr sz="2667" b="0" i="1">
                <a:solidFill>
                  <a:schemeClr val="accent2"/>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en-US"/>
              <a:t>Click to edit Master text styles</a:t>
            </a:r>
          </a:p>
        </p:txBody>
      </p:sp>
      <p:sp>
        <p:nvSpPr>
          <p:cNvPr id="24" name="Espace réservé du texte 5">
            <a:extLst>
              <a:ext uri="{FF2B5EF4-FFF2-40B4-BE49-F238E27FC236}">
                <a16:creationId xmlns:a16="http://schemas.microsoft.com/office/drawing/2014/main" id="{34BB3A45-7407-4558-9A4C-0A5BE85B32DE}"/>
              </a:ext>
            </a:extLst>
          </p:cNvPr>
          <p:cNvSpPr>
            <a:spLocks noGrp="1"/>
          </p:cNvSpPr>
          <p:nvPr>
            <p:ph type="body" sz="quarter" idx="24"/>
          </p:nvPr>
        </p:nvSpPr>
        <p:spPr>
          <a:xfrm>
            <a:off x="452480" y="4320498"/>
            <a:ext cx="4949741" cy="770660"/>
          </a:xfrm>
        </p:spPr>
        <p:txBody>
          <a:bodyPr anchor="t">
            <a:noAutofit/>
          </a:bodyPr>
          <a:lstStyle>
            <a:lvl1pPr algn="ctr">
              <a:lnSpc>
                <a:spcPct val="96000"/>
              </a:lnSpc>
              <a:spcAft>
                <a:spcPts val="1333"/>
              </a:spcAft>
              <a:defRPr lang="en-US" sz="1600" b="0" i="0" kern="1200" dirty="0">
                <a:solidFill>
                  <a:schemeClr val="tx1"/>
                </a:solidFill>
                <a:latin typeface="+mj-lt"/>
                <a:ea typeface="Verdana" panose="020B0604030504040204" pitchFamily="34" charset="0"/>
                <a:cs typeface="Verdana" panose="020B0604030504040204" pitchFamily="34" charset="0"/>
              </a:defRPr>
            </a:lvl1pPr>
            <a:lvl2pPr algn="l">
              <a:lnSpc>
                <a:spcPct val="100000"/>
              </a:lnSpc>
              <a:defRPr lang="en-US" sz="1600" b="0" i="0" kern="120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en-US"/>
              <a:t>Click to edit Master text styles</a:t>
            </a:r>
          </a:p>
        </p:txBody>
      </p:sp>
    </p:spTree>
    <p:extLst>
      <p:ext uri="{BB962C8B-B14F-4D97-AF65-F5344CB8AC3E}">
        <p14:creationId xmlns:p14="http://schemas.microsoft.com/office/powerpoint/2010/main" val="3910878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1_Cover Title with Image (Dark)">
    <p:bg>
      <p:bgPr>
        <a:solidFill>
          <a:schemeClr val="accent1"/>
        </a:solidFill>
        <a:effectLst/>
      </p:bgPr>
    </p:bg>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B061F378-E818-498E-989A-601A8E73F31E}"/>
              </a:ext>
            </a:extLst>
          </p:cNvPr>
          <p:cNvSpPr>
            <a:spLocks noGrp="1"/>
          </p:cNvSpPr>
          <p:nvPr>
            <p:ph type="dt" sz="half" idx="20"/>
          </p:nvPr>
        </p:nvSpPr>
        <p:spPr>
          <a:xfrm>
            <a:off x="7886700" y="6046106"/>
            <a:ext cx="2743200" cy="366183"/>
          </a:xfrm>
        </p:spPr>
        <p:txBody>
          <a:bodyPr/>
          <a:lstStyle>
            <a:lvl1pPr>
              <a:defRPr>
                <a:solidFill>
                  <a:schemeClr val="bg2"/>
                </a:solidFill>
              </a:defRPr>
            </a:lvl1pPr>
          </a:lstStyle>
          <a:p>
            <a:endParaRPr lang="en-US"/>
          </a:p>
        </p:txBody>
      </p:sp>
      <p:grpSp>
        <p:nvGrpSpPr>
          <p:cNvPr id="13" name="Graphique 7">
            <a:extLst>
              <a:ext uri="{FF2B5EF4-FFF2-40B4-BE49-F238E27FC236}">
                <a16:creationId xmlns:a16="http://schemas.microsoft.com/office/drawing/2014/main" id="{9EDD880A-DFFE-4F0B-ACE0-49E81EAC5C57}"/>
              </a:ext>
            </a:extLst>
          </p:cNvPr>
          <p:cNvGrpSpPr>
            <a:grpSpLocks noChangeAspect="1"/>
          </p:cNvGrpSpPr>
          <p:nvPr userDrawn="1"/>
        </p:nvGrpSpPr>
        <p:grpSpPr>
          <a:xfrm>
            <a:off x="8690961" y="516248"/>
            <a:ext cx="1134681" cy="292121"/>
            <a:chOff x="4767702" y="-472136"/>
            <a:chExt cx="745525" cy="191931"/>
          </a:xfrm>
          <a:solidFill>
            <a:schemeClr val="bg1"/>
          </a:solidFill>
        </p:grpSpPr>
        <p:sp>
          <p:nvSpPr>
            <p:cNvPr id="14" name="Forme libre : forme 13">
              <a:extLst>
                <a:ext uri="{FF2B5EF4-FFF2-40B4-BE49-F238E27FC236}">
                  <a16:creationId xmlns:a16="http://schemas.microsoft.com/office/drawing/2014/main" id="{23232CF7-6A63-4E62-9BB3-AEC2E2985622}"/>
                </a:ext>
              </a:extLst>
            </p:cNvPr>
            <p:cNvSpPr/>
            <p:nvPr/>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grpFill/>
            <a:ln w="7833" cap="flat">
              <a:noFill/>
              <a:prstDash val="solid"/>
              <a:round/>
            </a:ln>
          </p:spPr>
          <p:txBody>
            <a:bodyPr rtlCol="0" anchor="ctr"/>
            <a:lstStyle/>
            <a:p>
              <a:endParaRPr lang="en-US" sz="2400" noProof="0"/>
            </a:p>
          </p:txBody>
        </p:sp>
        <p:sp>
          <p:nvSpPr>
            <p:cNvPr id="15" name="Forme libre : forme 14">
              <a:extLst>
                <a:ext uri="{FF2B5EF4-FFF2-40B4-BE49-F238E27FC236}">
                  <a16:creationId xmlns:a16="http://schemas.microsoft.com/office/drawing/2014/main" id="{57EF7850-35A6-4B4B-BC7E-9FC7583FB3C6}"/>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grpFill/>
            <a:ln w="7833" cap="flat">
              <a:noFill/>
              <a:prstDash val="solid"/>
              <a:round/>
            </a:ln>
          </p:spPr>
          <p:txBody>
            <a:bodyPr rtlCol="0" anchor="ctr"/>
            <a:lstStyle/>
            <a:p>
              <a:endParaRPr lang="en-US" sz="2400" noProof="0">
                <a:solidFill>
                  <a:schemeClr val="accent2"/>
                </a:solidFill>
              </a:endParaRPr>
            </a:p>
          </p:txBody>
        </p:sp>
        <p:sp>
          <p:nvSpPr>
            <p:cNvPr id="18" name="Forme libre : forme 17">
              <a:extLst>
                <a:ext uri="{FF2B5EF4-FFF2-40B4-BE49-F238E27FC236}">
                  <a16:creationId xmlns:a16="http://schemas.microsoft.com/office/drawing/2014/main" id="{2E436654-D7D3-4BBB-9470-2F10DA8514EE}"/>
                </a:ext>
              </a:extLst>
            </p:cNvPr>
            <p:cNvSpPr/>
            <p:nvPr/>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grpFill/>
            <a:ln w="7833" cap="flat">
              <a:noFill/>
              <a:prstDash val="solid"/>
              <a:round/>
            </a:ln>
          </p:spPr>
          <p:txBody>
            <a:bodyPr rtlCol="0" anchor="ctr"/>
            <a:lstStyle/>
            <a:p>
              <a:endParaRPr lang="en-US" sz="2400" noProof="0"/>
            </a:p>
          </p:txBody>
        </p:sp>
      </p:grpSp>
      <p:sp>
        <p:nvSpPr>
          <p:cNvPr id="37" name="Espace réservé pour une image  36">
            <a:extLst>
              <a:ext uri="{FF2B5EF4-FFF2-40B4-BE49-F238E27FC236}">
                <a16:creationId xmlns:a16="http://schemas.microsoft.com/office/drawing/2014/main" id="{B393D89D-0FFD-4664-8FAD-EE45D64CF7A7}"/>
              </a:ext>
            </a:extLst>
          </p:cNvPr>
          <p:cNvSpPr>
            <a:spLocks noGrp="1"/>
          </p:cNvSpPr>
          <p:nvPr>
            <p:ph type="pic" sz="quarter" idx="17"/>
          </p:nvPr>
        </p:nvSpPr>
        <p:spPr>
          <a:xfrm>
            <a:off x="2" y="0"/>
            <a:ext cx="6374847" cy="6858000"/>
          </a:xfrm>
          <a:custGeom>
            <a:avLst/>
            <a:gdLst>
              <a:gd name="connsiteX0" fmla="*/ 0 w 4781135"/>
              <a:gd name="connsiteY0" fmla="*/ 0 h 5143500"/>
              <a:gd name="connsiteX1" fmla="*/ 3673235 w 4781135"/>
              <a:gd name="connsiteY1" fmla="*/ 0 h 5143500"/>
              <a:gd name="connsiteX2" fmla="*/ 3843349 w 4781135"/>
              <a:gd name="connsiteY2" fmla="*/ 145970 h 5143500"/>
              <a:gd name="connsiteX3" fmla="*/ 4781135 w 4781135"/>
              <a:gd name="connsiteY3" fmla="*/ 2622891 h 5143500"/>
              <a:gd name="connsiteX4" fmla="*/ 3861453 w 4781135"/>
              <a:gd name="connsiteY4" fmla="*/ 5081299 h 5143500"/>
              <a:gd name="connsiteX5" fmla="*/ 3792118 w 4781135"/>
              <a:gd name="connsiteY5" fmla="*/ 5143500 h 5143500"/>
              <a:gd name="connsiteX6" fmla="*/ 0 w 4781135"/>
              <a:gd name="connsiteY6"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81135" h="5143500">
                <a:moveTo>
                  <a:pt x="0" y="0"/>
                </a:moveTo>
                <a:lnTo>
                  <a:pt x="3673235" y="0"/>
                </a:lnTo>
                <a:lnTo>
                  <a:pt x="3843349" y="145970"/>
                </a:lnTo>
                <a:cubicBezTo>
                  <a:pt x="4444478" y="723140"/>
                  <a:pt x="4781135" y="1564827"/>
                  <a:pt x="4781135" y="2622891"/>
                </a:cubicBezTo>
                <a:cubicBezTo>
                  <a:pt x="4781257" y="3656845"/>
                  <a:pt x="4444586" y="4498301"/>
                  <a:pt x="3861453" y="5081299"/>
                </a:cubicBezTo>
                <a:lnTo>
                  <a:pt x="3792118" y="5143500"/>
                </a:lnTo>
                <a:lnTo>
                  <a:pt x="0" y="5143500"/>
                </a:lnTo>
                <a:close/>
              </a:path>
            </a:pathLst>
          </a:custGeom>
        </p:spPr>
        <p:txBody>
          <a:bodyPr wrap="square">
            <a:noAutofit/>
          </a:bodyPr>
          <a:lstStyle>
            <a:lvl1pPr>
              <a:defRPr>
                <a:noFill/>
              </a:defRPr>
            </a:lvl1pPr>
          </a:lstStyle>
          <a:p>
            <a:r>
              <a:rPr lang="en-US" noProof="0"/>
              <a:t>Click icon to add picture</a:t>
            </a:r>
          </a:p>
        </p:txBody>
      </p:sp>
      <p:sp>
        <p:nvSpPr>
          <p:cNvPr id="11" name="Espace réservé du graphique SmartArt 11">
            <a:extLst>
              <a:ext uri="{FF2B5EF4-FFF2-40B4-BE49-F238E27FC236}">
                <a16:creationId xmlns:a16="http://schemas.microsoft.com/office/drawing/2014/main" id="{540F3744-EAB0-48D1-B7AE-720C8628C071}"/>
              </a:ext>
            </a:extLst>
          </p:cNvPr>
          <p:cNvSpPr>
            <a:spLocks noGrp="1" noChangeAspect="1"/>
          </p:cNvSpPr>
          <p:nvPr>
            <p:ph type="dgm" sz="quarter" idx="14"/>
          </p:nvPr>
        </p:nvSpPr>
        <p:spPr>
          <a:xfrm>
            <a:off x="9190079" y="1763753"/>
            <a:ext cx="136443" cy="135473"/>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bg1"/>
          </a:solidFill>
          <a:ln w="22225">
            <a:noFill/>
          </a:ln>
        </p:spPr>
        <p:txBody>
          <a:bodyPr wrap="square">
            <a:noAutofit/>
          </a:bodyPr>
          <a:lstStyle>
            <a:lvl1pPr>
              <a:defRPr>
                <a:noFill/>
              </a:defRPr>
            </a:lvl1pPr>
          </a:lstStyle>
          <a:p>
            <a:r>
              <a:rPr lang="en-US" noProof="0"/>
              <a:t>Click icon to add SmartArt graphic</a:t>
            </a:r>
          </a:p>
        </p:txBody>
      </p:sp>
      <p:sp>
        <p:nvSpPr>
          <p:cNvPr id="16" name="Espace réservé du graphique SmartArt 11">
            <a:extLst>
              <a:ext uri="{FF2B5EF4-FFF2-40B4-BE49-F238E27FC236}">
                <a16:creationId xmlns:a16="http://schemas.microsoft.com/office/drawing/2014/main" id="{E04644FF-725F-4770-81BC-F016774228AE}"/>
              </a:ext>
            </a:extLst>
          </p:cNvPr>
          <p:cNvSpPr>
            <a:spLocks noGrp="1" noChangeAspect="1"/>
          </p:cNvSpPr>
          <p:nvPr>
            <p:ph type="dgm" sz="quarter" idx="19"/>
          </p:nvPr>
        </p:nvSpPr>
        <p:spPr>
          <a:xfrm>
            <a:off x="9190079" y="5169752"/>
            <a:ext cx="136443" cy="135473"/>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bg1"/>
          </a:solidFill>
          <a:ln w="22225">
            <a:noFill/>
          </a:ln>
        </p:spPr>
        <p:txBody>
          <a:bodyPr wrap="square">
            <a:noAutofit/>
          </a:bodyPr>
          <a:lstStyle>
            <a:lvl1pPr>
              <a:defRPr>
                <a:noFill/>
              </a:defRPr>
            </a:lvl1pPr>
          </a:lstStyle>
          <a:p>
            <a:r>
              <a:rPr lang="en-US" noProof="0"/>
              <a:t>Click icon to add SmartArt graphic</a:t>
            </a:r>
          </a:p>
        </p:txBody>
      </p:sp>
      <p:sp>
        <p:nvSpPr>
          <p:cNvPr id="21" name="Espace réservé du texte 5">
            <a:extLst>
              <a:ext uri="{FF2B5EF4-FFF2-40B4-BE49-F238E27FC236}">
                <a16:creationId xmlns:a16="http://schemas.microsoft.com/office/drawing/2014/main" id="{008D4AEF-2960-4B86-98AA-A0ABA6675BC8}"/>
              </a:ext>
            </a:extLst>
          </p:cNvPr>
          <p:cNvSpPr>
            <a:spLocks noGrp="1"/>
          </p:cNvSpPr>
          <p:nvPr>
            <p:ph type="body" sz="quarter" idx="21"/>
          </p:nvPr>
        </p:nvSpPr>
        <p:spPr>
          <a:xfrm>
            <a:off x="6783430" y="1926301"/>
            <a:ext cx="4949741" cy="1658148"/>
          </a:xfrm>
        </p:spPr>
        <p:txBody>
          <a:bodyPr anchor="b">
            <a:noAutofit/>
          </a:bodyPr>
          <a:lstStyle>
            <a:lvl1pPr algn="ctr">
              <a:lnSpc>
                <a:spcPct val="96000"/>
              </a:lnSpc>
              <a:spcAft>
                <a:spcPts val="1333"/>
              </a:spcAft>
              <a:defRPr lang="fr-FR" sz="4000" b="0" i="0" kern="120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algn="ctr">
              <a:lnSpc>
                <a:spcPct val="100000"/>
              </a:lnSpc>
              <a:defRPr sz="2667" b="0" i="1">
                <a:solidFill>
                  <a:schemeClr val="accent2"/>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en-US"/>
              <a:t>Click to edit Master text styles</a:t>
            </a:r>
          </a:p>
        </p:txBody>
      </p:sp>
      <p:sp>
        <p:nvSpPr>
          <p:cNvPr id="22" name="Espace réservé du texte 5">
            <a:extLst>
              <a:ext uri="{FF2B5EF4-FFF2-40B4-BE49-F238E27FC236}">
                <a16:creationId xmlns:a16="http://schemas.microsoft.com/office/drawing/2014/main" id="{C4763866-3F61-4A13-9CE8-9A542B41F4FC}"/>
              </a:ext>
            </a:extLst>
          </p:cNvPr>
          <p:cNvSpPr>
            <a:spLocks noGrp="1"/>
          </p:cNvSpPr>
          <p:nvPr>
            <p:ph type="body" sz="quarter" idx="22"/>
          </p:nvPr>
        </p:nvSpPr>
        <p:spPr>
          <a:xfrm>
            <a:off x="6783430" y="3758157"/>
            <a:ext cx="4949741" cy="537959"/>
          </a:xfrm>
        </p:spPr>
        <p:txBody>
          <a:bodyPr anchor="t">
            <a:noAutofit/>
          </a:bodyPr>
          <a:lstStyle>
            <a:lvl1pPr algn="ctr">
              <a:lnSpc>
                <a:spcPct val="96000"/>
              </a:lnSpc>
              <a:spcAft>
                <a:spcPts val="1333"/>
              </a:spcAft>
              <a:defRPr lang="en-US" sz="2667" b="0" i="1" kern="1200" dirty="0">
                <a:solidFill>
                  <a:schemeClr val="bg2"/>
                </a:solidFill>
                <a:latin typeface="Georgia" panose="02040502050405020303" pitchFamily="18" charset="0"/>
                <a:ea typeface="Verdana" panose="020B0604030504040204" pitchFamily="34" charset="0"/>
                <a:cs typeface="Verdana" panose="020B0604030504040204" pitchFamily="34" charset="0"/>
              </a:defRPr>
            </a:lvl1pPr>
            <a:lvl2pPr marL="371391" indent="0" algn="ctr">
              <a:lnSpc>
                <a:spcPct val="100000"/>
              </a:lnSpc>
              <a:buFont typeface="Arial" panose="020B0604020202020204" pitchFamily="34" charset="0"/>
              <a:buNone/>
              <a:defRPr sz="2667" b="0" i="1">
                <a:solidFill>
                  <a:schemeClr val="bg1"/>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en-US"/>
              <a:t>Click to edit Master text styles</a:t>
            </a:r>
          </a:p>
        </p:txBody>
      </p:sp>
      <p:sp>
        <p:nvSpPr>
          <p:cNvPr id="23" name="Espace réservé du texte 5">
            <a:extLst>
              <a:ext uri="{FF2B5EF4-FFF2-40B4-BE49-F238E27FC236}">
                <a16:creationId xmlns:a16="http://schemas.microsoft.com/office/drawing/2014/main" id="{7A2D6EFB-94B5-487C-A9CF-03E9B187D679}"/>
              </a:ext>
            </a:extLst>
          </p:cNvPr>
          <p:cNvSpPr>
            <a:spLocks noGrp="1"/>
          </p:cNvSpPr>
          <p:nvPr>
            <p:ph type="body" sz="quarter" idx="23"/>
          </p:nvPr>
        </p:nvSpPr>
        <p:spPr>
          <a:xfrm>
            <a:off x="6783430" y="4320498"/>
            <a:ext cx="4949741" cy="770660"/>
          </a:xfrm>
        </p:spPr>
        <p:txBody>
          <a:bodyPr anchor="t">
            <a:noAutofit/>
          </a:bodyPr>
          <a:lstStyle>
            <a:lvl1pPr algn="ctr">
              <a:lnSpc>
                <a:spcPct val="96000"/>
              </a:lnSpc>
              <a:spcAft>
                <a:spcPts val="1333"/>
              </a:spcAft>
              <a:defRPr lang="en-US" sz="1600" b="0" i="0" kern="1200" dirty="0">
                <a:solidFill>
                  <a:schemeClr val="bg2"/>
                </a:solidFill>
                <a:latin typeface="+mj-lt"/>
                <a:ea typeface="Verdana" panose="020B0604030504040204" pitchFamily="34" charset="0"/>
                <a:cs typeface="Verdana" panose="020B0604030504040204" pitchFamily="34" charset="0"/>
              </a:defRPr>
            </a:lvl1pPr>
            <a:lvl2pPr algn="l">
              <a:lnSpc>
                <a:spcPct val="100000"/>
              </a:lnSpc>
              <a:defRPr lang="en-US" sz="1600" b="0" i="0" kern="120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en-US"/>
              <a:t>Click to edit Master text styles</a:t>
            </a:r>
          </a:p>
        </p:txBody>
      </p:sp>
    </p:spTree>
    <p:extLst>
      <p:ext uri="{BB962C8B-B14F-4D97-AF65-F5344CB8AC3E}">
        <p14:creationId xmlns:p14="http://schemas.microsoft.com/office/powerpoint/2010/main" val="406093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userDrawn="1">
  <p:cSld name="Cover Title with Image (Dark) - Right">
    <p:bg>
      <p:bgPr>
        <a:solidFill>
          <a:schemeClr val="accent1"/>
        </a:solidFill>
        <a:effectLst/>
      </p:bgPr>
    </p:bg>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B061F378-E818-498E-989A-601A8E73F31E}"/>
              </a:ext>
            </a:extLst>
          </p:cNvPr>
          <p:cNvSpPr>
            <a:spLocks noGrp="1"/>
          </p:cNvSpPr>
          <p:nvPr>
            <p:ph type="dt" sz="half" idx="20"/>
          </p:nvPr>
        </p:nvSpPr>
        <p:spPr>
          <a:xfrm>
            <a:off x="1555749" y="6046106"/>
            <a:ext cx="2743200" cy="366183"/>
          </a:xfrm>
        </p:spPr>
        <p:txBody>
          <a:bodyPr/>
          <a:lstStyle>
            <a:lvl1pPr>
              <a:defRPr>
                <a:solidFill>
                  <a:schemeClr val="bg2"/>
                </a:solidFill>
              </a:defRPr>
            </a:lvl1pPr>
          </a:lstStyle>
          <a:p>
            <a:endParaRPr lang="en-US"/>
          </a:p>
        </p:txBody>
      </p:sp>
      <p:grpSp>
        <p:nvGrpSpPr>
          <p:cNvPr id="13" name="Graphique 7">
            <a:extLst>
              <a:ext uri="{FF2B5EF4-FFF2-40B4-BE49-F238E27FC236}">
                <a16:creationId xmlns:a16="http://schemas.microsoft.com/office/drawing/2014/main" id="{9EDD880A-DFFE-4F0B-ACE0-49E81EAC5C57}"/>
              </a:ext>
            </a:extLst>
          </p:cNvPr>
          <p:cNvGrpSpPr>
            <a:grpSpLocks noChangeAspect="1"/>
          </p:cNvGrpSpPr>
          <p:nvPr userDrawn="1"/>
        </p:nvGrpSpPr>
        <p:grpSpPr>
          <a:xfrm>
            <a:off x="2360010" y="516248"/>
            <a:ext cx="1134681" cy="292121"/>
            <a:chOff x="4767702" y="-472136"/>
            <a:chExt cx="745525" cy="191931"/>
          </a:xfrm>
          <a:solidFill>
            <a:schemeClr val="bg1"/>
          </a:solidFill>
        </p:grpSpPr>
        <p:sp>
          <p:nvSpPr>
            <p:cNvPr id="14" name="Forme libre : forme 13">
              <a:extLst>
                <a:ext uri="{FF2B5EF4-FFF2-40B4-BE49-F238E27FC236}">
                  <a16:creationId xmlns:a16="http://schemas.microsoft.com/office/drawing/2014/main" id="{23232CF7-6A63-4E62-9BB3-AEC2E2985622}"/>
                </a:ext>
              </a:extLst>
            </p:cNvPr>
            <p:cNvSpPr/>
            <p:nvPr/>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grpFill/>
            <a:ln w="7833" cap="flat">
              <a:noFill/>
              <a:prstDash val="solid"/>
              <a:round/>
            </a:ln>
          </p:spPr>
          <p:txBody>
            <a:bodyPr rtlCol="0" anchor="ctr"/>
            <a:lstStyle/>
            <a:p>
              <a:endParaRPr lang="en-US" sz="2400" noProof="0"/>
            </a:p>
          </p:txBody>
        </p:sp>
        <p:sp>
          <p:nvSpPr>
            <p:cNvPr id="15" name="Forme libre : forme 14">
              <a:extLst>
                <a:ext uri="{FF2B5EF4-FFF2-40B4-BE49-F238E27FC236}">
                  <a16:creationId xmlns:a16="http://schemas.microsoft.com/office/drawing/2014/main" id="{57EF7850-35A6-4B4B-BC7E-9FC7583FB3C6}"/>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grpFill/>
            <a:ln w="7833" cap="flat">
              <a:noFill/>
              <a:prstDash val="solid"/>
              <a:round/>
            </a:ln>
          </p:spPr>
          <p:txBody>
            <a:bodyPr rtlCol="0" anchor="ctr"/>
            <a:lstStyle/>
            <a:p>
              <a:endParaRPr lang="en-US" sz="2400" noProof="0">
                <a:solidFill>
                  <a:schemeClr val="accent2"/>
                </a:solidFill>
              </a:endParaRPr>
            </a:p>
          </p:txBody>
        </p:sp>
        <p:sp>
          <p:nvSpPr>
            <p:cNvPr id="18" name="Forme libre : forme 17">
              <a:extLst>
                <a:ext uri="{FF2B5EF4-FFF2-40B4-BE49-F238E27FC236}">
                  <a16:creationId xmlns:a16="http://schemas.microsoft.com/office/drawing/2014/main" id="{2E436654-D7D3-4BBB-9470-2F10DA8514EE}"/>
                </a:ext>
              </a:extLst>
            </p:cNvPr>
            <p:cNvSpPr/>
            <p:nvPr/>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grpFill/>
            <a:ln w="7833" cap="flat">
              <a:noFill/>
              <a:prstDash val="solid"/>
              <a:round/>
            </a:ln>
          </p:spPr>
          <p:txBody>
            <a:bodyPr rtlCol="0" anchor="ctr"/>
            <a:lstStyle/>
            <a:p>
              <a:endParaRPr lang="en-US" sz="2400" noProof="0"/>
            </a:p>
          </p:txBody>
        </p:sp>
      </p:grpSp>
      <p:sp>
        <p:nvSpPr>
          <p:cNvPr id="11" name="Espace réservé pour une image  10">
            <a:extLst>
              <a:ext uri="{FF2B5EF4-FFF2-40B4-BE49-F238E27FC236}">
                <a16:creationId xmlns:a16="http://schemas.microsoft.com/office/drawing/2014/main" id="{A1A4B6A3-0F23-48D5-8D83-A01BD3C3BF57}"/>
              </a:ext>
            </a:extLst>
          </p:cNvPr>
          <p:cNvSpPr>
            <a:spLocks noGrp="1"/>
          </p:cNvSpPr>
          <p:nvPr>
            <p:ph type="pic" sz="quarter" idx="21"/>
          </p:nvPr>
        </p:nvSpPr>
        <p:spPr>
          <a:xfrm>
            <a:off x="5817152" y="0"/>
            <a:ext cx="6374848" cy="6858000"/>
          </a:xfrm>
          <a:custGeom>
            <a:avLst/>
            <a:gdLst>
              <a:gd name="connsiteX0" fmla="*/ 1107901 w 4781136"/>
              <a:gd name="connsiteY0" fmla="*/ 0 h 5143500"/>
              <a:gd name="connsiteX1" fmla="*/ 4781136 w 4781136"/>
              <a:gd name="connsiteY1" fmla="*/ 0 h 5143500"/>
              <a:gd name="connsiteX2" fmla="*/ 4781136 w 4781136"/>
              <a:gd name="connsiteY2" fmla="*/ 5143500 h 5143500"/>
              <a:gd name="connsiteX3" fmla="*/ 989018 w 4781136"/>
              <a:gd name="connsiteY3" fmla="*/ 5143500 h 5143500"/>
              <a:gd name="connsiteX4" fmla="*/ 919683 w 4781136"/>
              <a:gd name="connsiteY4" fmla="*/ 5081299 h 5143500"/>
              <a:gd name="connsiteX5" fmla="*/ 1 w 4781136"/>
              <a:gd name="connsiteY5" fmla="*/ 2622891 h 5143500"/>
              <a:gd name="connsiteX6" fmla="*/ 937787 w 4781136"/>
              <a:gd name="connsiteY6" fmla="*/ 14597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81136" h="5143500">
                <a:moveTo>
                  <a:pt x="1107901" y="0"/>
                </a:moveTo>
                <a:lnTo>
                  <a:pt x="4781136" y="0"/>
                </a:lnTo>
                <a:lnTo>
                  <a:pt x="4781136" y="5143500"/>
                </a:lnTo>
                <a:lnTo>
                  <a:pt x="989018" y="5143500"/>
                </a:lnTo>
                <a:lnTo>
                  <a:pt x="919683" y="5081299"/>
                </a:lnTo>
                <a:cubicBezTo>
                  <a:pt x="336550" y="4498301"/>
                  <a:pt x="-121" y="3656845"/>
                  <a:pt x="1" y="2622891"/>
                </a:cubicBezTo>
                <a:cubicBezTo>
                  <a:pt x="1" y="1564827"/>
                  <a:pt x="336658" y="723140"/>
                  <a:pt x="937787" y="145970"/>
                </a:cubicBezTo>
                <a:close/>
              </a:path>
            </a:pathLst>
          </a:custGeom>
        </p:spPr>
        <p:txBody>
          <a:bodyPr wrap="square">
            <a:noAutofit/>
          </a:bodyPr>
          <a:lstStyle>
            <a:lvl1pPr>
              <a:defRPr>
                <a:noFill/>
              </a:defRPr>
            </a:lvl1pPr>
          </a:lstStyle>
          <a:p>
            <a:r>
              <a:rPr lang="fr-FR" noProof="0"/>
              <a:t>Cliquez sur l'icône pour ajouter une image</a:t>
            </a:r>
            <a:endParaRPr lang="en-US" noProof="0"/>
          </a:p>
        </p:txBody>
      </p:sp>
      <p:sp>
        <p:nvSpPr>
          <p:cNvPr id="12" name="Espace réservé du graphique SmartArt 11">
            <a:extLst>
              <a:ext uri="{FF2B5EF4-FFF2-40B4-BE49-F238E27FC236}">
                <a16:creationId xmlns:a16="http://schemas.microsoft.com/office/drawing/2014/main" id="{C938AE35-C335-46A4-B865-062BB2EDEDAC}"/>
              </a:ext>
            </a:extLst>
          </p:cNvPr>
          <p:cNvSpPr>
            <a:spLocks noGrp="1" noChangeAspect="1"/>
          </p:cNvSpPr>
          <p:nvPr>
            <p:ph type="dgm" sz="quarter" idx="14"/>
          </p:nvPr>
        </p:nvSpPr>
        <p:spPr>
          <a:xfrm>
            <a:off x="2859129" y="1763753"/>
            <a:ext cx="136443" cy="135473"/>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bg1"/>
          </a:solidFill>
          <a:ln w="22225">
            <a:noFill/>
          </a:ln>
        </p:spPr>
        <p:txBody>
          <a:bodyPr wrap="square">
            <a:noAutofit/>
          </a:bodyPr>
          <a:lstStyle>
            <a:lvl1pPr>
              <a:defRPr>
                <a:noFill/>
              </a:defRPr>
            </a:lvl1pPr>
          </a:lstStyle>
          <a:p>
            <a:r>
              <a:rPr lang="fr-FR" noProof="0"/>
              <a:t>Cliquez sur l'icône pour ajouter un graphique SmartArt</a:t>
            </a:r>
            <a:endParaRPr lang="en-US" noProof="0"/>
          </a:p>
        </p:txBody>
      </p:sp>
      <p:sp>
        <p:nvSpPr>
          <p:cNvPr id="19" name="Espace réservé du graphique SmartArt 11">
            <a:extLst>
              <a:ext uri="{FF2B5EF4-FFF2-40B4-BE49-F238E27FC236}">
                <a16:creationId xmlns:a16="http://schemas.microsoft.com/office/drawing/2014/main" id="{5A2EF04E-7E32-484C-8A97-49C0D78D35CA}"/>
              </a:ext>
            </a:extLst>
          </p:cNvPr>
          <p:cNvSpPr>
            <a:spLocks noGrp="1" noChangeAspect="1"/>
          </p:cNvSpPr>
          <p:nvPr>
            <p:ph type="dgm" sz="quarter" idx="19"/>
          </p:nvPr>
        </p:nvSpPr>
        <p:spPr>
          <a:xfrm>
            <a:off x="2859129" y="5169752"/>
            <a:ext cx="136443" cy="135473"/>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bg1"/>
          </a:solidFill>
          <a:ln w="22225">
            <a:noFill/>
          </a:ln>
        </p:spPr>
        <p:txBody>
          <a:bodyPr wrap="square">
            <a:noAutofit/>
          </a:bodyPr>
          <a:lstStyle>
            <a:lvl1pPr>
              <a:defRPr>
                <a:noFill/>
              </a:defRPr>
            </a:lvl1pPr>
          </a:lstStyle>
          <a:p>
            <a:r>
              <a:rPr lang="fr-FR" noProof="0"/>
              <a:t>Cliquez sur l'icône pour ajouter un graphique SmartArt</a:t>
            </a:r>
            <a:endParaRPr lang="en-US" noProof="0"/>
          </a:p>
        </p:txBody>
      </p:sp>
      <p:sp>
        <p:nvSpPr>
          <p:cNvPr id="17" name="Espace réservé du texte 5">
            <a:extLst>
              <a:ext uri="{FF2B5EF4-FFF2-40B4-BE49-F238E27FC236}">
                <a16:creationId xmlns:a16="http://schemas.microsoft.com/office/drawing/2014/main" id="{7AD321A9-2625-4248-BA22-11774E4F2A78}"/>
              </a:ext>
            </a:extLst>
          </p:cNvPr>
          <p:cNvSpPr>
            <a:spLocks noGrp="1"/>
          </p:cNvSpPr>
          <p:nvPr>
            <p:ph type="body" sz="quarter" idx="22"/>
          </p:nvPr>
        </p:nvSpPr>
        <p:spPr>
          <a:xfrm>
            <a:off x="452480" y="1926301"/>
            <a:ext cx="4949741" cy="1658148"/>
          </a:xfrm>
        </p:spPr>
        <p:txBody>
          <a:bodyPr anchor="b">
            <a:noAutofit/>
          </a:bodyPr>
          <a:lstStyle>
            <a:lvl1pPr algn="ctr">
              <a:lnSpc>
                <a:spcPct val="96000"/>
              </a:lnSpc>
              <a:spcAft>
                <a:spcPts val="1333"/>
              </a:spcAft>
              <a:defRPr lang="fr-FR" sz="4000" b="0" i="0" kern="1200" dirty="0" err="1" smtClean="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lgn="ctr">
              <a:lnSpc>
                <a:spcPct val="100000"/>
              </a:lnSpc>
              <a:defRPr sz="2667" b="0" i="1">
                <a:solidFill>
                  <a:schemeClr val="accent2"/>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en-US"/>
              <a:t>Click to edit Master text styles</a:t>
            </a:r>
          </a:p>
        </p:txBody>
      </p:sp>
      <p:sp>
        <p:nvSpPr>
          <p:cNvPr id="20" name="Espace réservé du texte 5">
            <a:extLst>
              <a:ext uri="{FF2B5EF4-FFF2-40B4-BE49-F238E27FC236}">
                <a16:creationId xmlns:a16="http://schemas.microsoft.com/office/drawing/2014/main" id="{5E7D1836-CCB9-4FCA-BE58-DE0B08B47CF9}"/>
              </a:ext>
            </a:extLst>
          </p:cNvPr>
          <p:cNvSpPr>
            <a:spLocks noGrp="1"/>
          </p:cNvSpPr>
          <p:nvPr>
            <p:ph type="body" sz="quarter" idx="23"/>
          </p:nvPr>
        </p:nvSpPr>
        <p:spPr>
          <a:xfrm>
            <a:off x="452480" y="3758157"/>
            <a:ext cx="4949741" cy="537959"/>
          </a:xfrm>
        </p:spPr>
        <p:txBody>
          <a:bodyPr anchor="t">
            <a:noAutofit/>
          </a:bodyPr>
          <a:lstStyle>
            <a:lvl1pPr algn="ctr">
              <a:lnSpc>
                <a:spcPct val="96000"/>
              </a:lnSpc>
              <a:spcAft>
                <a:spcPts val="1333"/>
              </a:spcAft>
              <a:defRPr lang="en-US" sz="2667" b="0" i="1" kern="1200" dirty="0">
                <a:solidFill>
                  <a:schemeClr val="bg1"/>
                </a:solidFill>
                <a:latin typeface="Georgia" panose="02040502050405020303" pitchFamily="18" charset="0"/>
                <a:ea typeface="Verdana" panose="020B0604030504040204" pitchFamily="34" charset="0"/>
                <a:cs typeface="Verdana" panose="020B0604030504040204" pitchFamily="34" charset="0"/>
              </a:defRPr>
            </a:lvl1pPr>
            <a:lvl2pPr marL="371391" indent="0" algn="ctr">
              <a:lnSpc>
                <a:spcPct val="100000"/>
              </a:lnSpc>
              <a:buFont typeface="Arial" panose="020B0604020202020204" pitchFamily="34" charset="0"/>
              <a:buNone/>
              <a:defRPr sz="2667" b="0" i="1">
                <a:solidFill>
                  <a:schemeClr val="accent2"/>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en-US"/>
              <a:t>Click to edit Master text styles</a:t>
            </a:r>
          </a:p>
        </p:txBody>
      </p:sp>
      <p:sp>
        <p:nvSpPr>
          <p:cNvPr id="21" name="Espace réservé du texte 5">
            <a:extLst>
              <a:ext uri="{FF2B5EF4-FFF2-40B4-BE49-F238E27FC236}">
                <a16:creationId xmlns:a16="http://schemas.microsoft.com/office/drawing/2014/main" id="{15901EB8-C7E1-46A6-AC78-F1FF1773D431}"/>
              </a:ext>
            </a:extLst>
          </p:cNvPr>
          <p:cNvSpPr>
            <a:spLocks noGrp="1"/>
          </p:cNvSpPr>
          <p:nvPr>
            <p:ph type="body" sz="quarter" idx="24"/>
          </p:nvPr>
        </p:nvSpPr>
        <p:spPr>
          <a:xfrm>
            <a:off x="452480" y="4320498"/>
            <a:ext cx="4949741" cy="770660"/>
          </a:xfrm>
        </p:spPr>
        <p:txBody>
          <a:bodyPr anchor="t">
            <a:noAutofit/>
          </a:bodyPr>
          <a:lstStyle>
            <a:lvl1pPr algn="ctr">
              <a:lnSpc>
                <a:spcPct val="96000"/>
              </a:lnSpc>
              <a:spcAft>
                <a:spcPts val="1333"/>
              </a:spcAft>
              <a:defRPr lang="en-US" sz="1600" b="0" i="0" kern="1200" dirty="0">
                <a:solidFill>
                  <a:schemeClr val="bg1"/>
                </a:solidFill>
                <a:latin typeface="+mj-lt"/>
                <a:ea typeface="Verdana" panose="020B0604030504040204" pitchFamily="34" charset="0"/>
                <a:cs typeface="Verdana" panose="020B0604030504040204" pitchFamily="34" charset="0"/>
              </a:defRPr>
            </a:lvl1pPr>
            <a:lvl2pPr algn="l">
              <a:lnSpc>
                <a:spcPct val="100000"/>
              </a:lnSpc>
              <a:defRPr lang="en-US" sz="1600" b="0" i="0" kern="120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en-US"/>
              <a:t>Click to edit Master text styles</a:t>
            </a:r>
          </a:p>
        </p:txBody>
      </p:sp>
    </p:spTree>
    <p:extLst>
      <p:ext uri="{BB962C8B-B14F-4D97-AF65-F5344CB8AC3E}">
        <p14:creationId xmlns:p14="http://schemas.microsoft.com/office/powerpoint/2010/main" val="156446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Table of Contents with Visual">
    <p:bg>
      <p:bgPr>
        <a:solidFill>
          <a:srgbClr val="F5F3F8"/>
        </a:solidFill>
        <a:effectLst/>
      </p:bgPr>
    </p:bg>
    <p:spTree>
      <p:nvGrpSpPr>
        <p:cNvPr id="1" name=""/>
        <p:cNvGrpSpPr/>
        <p:nvPr/>
      </p:nvGrpSpPr>
      <p:grpSpPr>
        <a:xfrm>
          <a:off x="0" y="0"/>
          <a:ext cx="0" cy="0"/>
          <a:chOff x="0" y="0"/>
          <a:chExt cx="0" cy="0"/>
        </a:xfrm>
      </p:grpSpPr>
      <p:sp>
        <p:nvSpPr>
          <p:cNvPr id="16" name="Espace réservé pour une image  15">
            <a:extLst>
              <a:ext uri="{FF2B5EF4-FFF2-40B4-BE49-F238E27FC236}">
                <a16:creationId xmlns:a16="http://schemas.microsoft.com/office/drawing/2014/main" id="{AE9FBA9E-4B66-4D19-A4F1-FA106CF94360}"/>
              </a:ext>
            </a:extLst>
          </p:cNvPr>
          <p:cNvSpPr>
            <a:spLocks noGrp="1"/>
          </p:cNvSpPr>
          <p:nvPr>
            <p:ph type="pic" sz="quarter" idx="17"/>
          </p:nvPr>
        </p:nvSpPr>
        <p:spPr>
          <a:xfrm>
            <a:off x="5403703" y="710399"/>
            <a:ext cx="6342328" cy="5510591"/>
          </a:xfrm>
        </p:spPr>
        <p:txBody>
          <a:bodyPr>
            <a:noAutofit/>
          </a:bodyPr>
          <a:lstStyle>
            <a:lvl1pPr>
              <a:defRPr>
                <a:noFill/>
              </a:defRPr>
            </a:lvl1pPr>
          </a:lstStyle>
          <a:p>
            <a:r>
              <a:rPr lang="en-US"/>
              <a:t>Click icon to add picture</a:t>
            </a:r>
            <a:endParaRPr lang="fr-FR"/>
          </a:p>
        </p:txBody>
      </p:sp>
      <p:sp>
        <p:nvSpPr>
          <p:cNvPr id="7" name="Espace réservé du pied de page 6">
            <a:extLst>
              <a:ext uri="{FF2B5EF4-FFF2-40B4-BE49-F238E27FC236}">
                <a16:creationId xmlns:a16="http://schemas.microsoft.com/office/drawing/2014/main" id="{208746F7-3CD2-431F-B427-E3AA9BF36F6B}"/>
              </a:ext>
            </a:extLst>
          </p:cNvPr>
          <p:cNvSpPr>
            <a:spLocks noGrp="1"/>
          </p:cNvSpPr>
          <p:nvPr>
            <p:ph type="ftr" sz="quarter" idx="21"/>
          </p:nvPr>
        </p:nvSpPr>
        <p:spPr/>
        <p:txBody>
          <a:bodyPr/>
          <a:lstStyle/>
          <a:p>
            <a:r>
              <a:rPr lang="fr-FR"/>
              <a:t>internal use</a:t>
            </a:r>
          </a:p>
        </p:txBody>
      </p:sp>
      <p:sp>
        <p:nvSpPr>
          <p:cNvPr id="8" name="Espace réservé du numéro de diapositive 7">
            <a:extLst>
              <a:ext uri="{FF2B5EF4-FFF2-40B4-BE49-F238E27FC236}">
                <a16:creationId xmlns:a16="http://schemas.microsoft.com/office/drawing/2014/main" id="{D76DFA8B-7FBD-4F98-B6B6-233EDD2317EE}"/>
              </a:ext>
            </a:extLst>
          </p:cNvPr>
          <p:cNvSpPr>
            <a:spLocks noGrp="1"/>
          </p:cNvSpPr>
          <p:nvPr>
            <p:ph type="sldNum" sz="quarter" idx="22"/>
          </p:nvPr>
        </p:nvSpPr>
        <p:spPr/>
        <p:txBody>
          <a:bodyPr/>
          <a:lstStyle/>
          <a:p>
            <a:fld id="{6B54B0F7-55DD-40D6-B7F4-70B586885C0B}" type="slidenum">
              <a:rPr lang="fr-FR" smtClean="0"/>
              <a:pPr/>
              <a:t>‹#›</a:t>
            </a:fld>
            <a:endParaRPr lang="fr-FR"/>
          </a:p>
        </p:txBody>
      </p:sp>
      <p:sp>
        <p:nvSpPr>
          <p:cNvPr id="13" name="Espace réservé du texte 17">
            <a:extLst>
              <a:ext uri="{FF2B5EF4-FFF2-40B4-BE49-F238E27FC236}">
                <a16:creationId xmlns:a16="http://schemas.microsoft.com/office/drawing/2014/main" id="{33DFCED8-0EB4-4E57-BDC7-7349EFC7B907}"/>
              </a:ext>
            </a:extLst>
          </p:cNvPr>
          <p:cNvSpPr>
            <a:spLocks noGrp="1"/>
          </p:cNvSpPr>
          <p:nvPr>
            <p:ph type="body" sz="quarter" idx="26" hasCustomPrompt="1"/>
          </p:nvPr>
        </p:nvSpPr>
        <p:spPr>
          <a:xfrm>
            <a:off x="442031" y="1960151"/>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00</a:t>
            </a:r>
          </a:p>
        </p:txBody>
      </p:sp>
      <p:sp>
        <p:nvSpPr>
          <p:cNvPr id="17" name="Espace réservé du texte 17">
            <a:extLst>
              <a:ext uri="{FF2B5EF4-FFF2-40B4-BE49-F238E27FC236}">
                <a16:creationId xmlns:a16="http://schemas.microsoft.com/office/drawing/2014/main" id="{C565C352-3015-43B5-A637-271B7D2E3209}"/>
              </a:ext>
            </a:extLst>
          </p:cNvPr>
          <p:cNvSpPr>
            <a:spLocks noGrp="1"/>
          </p:cNvSpPr>
          <p:nvPr>
            <p:ph type="body" sz="quarter" idx="28" hasCustomPrompt="1"/>
          </p:nvPr>
        </p:nvSpPr>
        <p:spPr>
          <a:xfrm>
            <a:off x="442031" y="2753672"/>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00</a:t>
            </a:r>
          </a:p>
        </p:txBody>
      </p:sp>
      <p:sp>
        <p:nvSpPr>
          <p:cNvPr id="20" name="Espace réservé du texte 17">
            <a:extLst>
              <a:ext uri="{FF2B5EF4-FFF2-40B4-BE49-F238E27FC236}">
                <a16:creationId xmlns:a16="http://schemas.microsoft.com/office/drawing/2014/main" id="{15EE83C4-9859-4D9B-B740-E8C01E8B93DA}"/>
              </a:ext>
            </a:extLst>
          </p:cNvPr>
          <p:cNvSpPr>
            <a:spLocks noGrp="1"/>
          </p:cNvSpPr>
          <p:nvPr>
            <p:ph type="body" sz="quarter" idx="31" hasCustomPrompt="1"/>
          </p:nvPr>
        </p:nvSpPr>
        <p:spPr>
          <a:xfrm>
            <a:off x="442031" y="3541323"/>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00</a:t>
            </a:r>
          </a:p>
        </p:txBody>
      </p:sp>
      <p:sp>
        <p:nvSpPr>
          <p:cNvPr id="22" name="Espace réservé du texte 17">
            <a:extLst>
              <a:ext uri="{FF2B5EF4-FFF2-40B4-BE49-F238E27FC236}">
                <a16:creationId xmlns:a16="http://schemas.microsoft.com/office/drawing/2014/main" id="{74DFA65F-CF7B-4ED8-8B06-C50BE51634C8}"/>
              </a:ext>
            </a:extLst>
          </p:cNvPr>
          <p:cNvSpPr>
            <a:spLocks noGrp="1"/>
          </p:cNvSpPr>
          <p:nvPr>
            <p:ph type="body" sz="quarter" idx="33" hasCustomPrompt="1"/>
          </p:nvPr>
        </p:nvSpPr>
        <p:spPr>
          <a:xfrm>
            <a:off x="442031" y="4334844"/>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00</a:t>
            </a:r>
          </a:p>
        </p:txBody>
      </p:sp>
      <p:sp>
        <p:nvSpPr>
          <p:cNvPr id="25" name="Espace réservé du texte 17">
            <a:extLst>
              <a:ext uri="{FF2B5EF4-FFF2-40B4-BE49-F238E27FC236}">
                <a16:creationId xmlns:a16="http://schemas.microsoft.com/office/drawing/2014/main" id="{DBF18F57-A4B6-4E01-8E41-3610197C40D4}"/>
              </a:ext>
            </a:extLst>
          </p:cNvPr>
          <p:cNvSpPr>
            <a:spLocks noGrp="1"/>
          </p:cNvSpPr>
          <p:nvPr>
            <p:ph type="body" sz="quarter" idx="36" hasCustomPrompt="1"/>
          </p:nvPr>
        </p:nvSpPr>
        <p:spPr>
          <a:xfrm>
            <a:off x="442031" y="5128365"/>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00</a:t>
            </a:r>
          </a:p>
        </p:txBody>
      </p:sp>
      <p:sp>
        <p:nvSpPr>
          <p:cNvPr id="41" name="Espace réservé du texte 17">
            <a:extLst>
              <a:ext uri="{FF2B5EF4-FFF2-40B4-BE49-F238E27FC236}">
                <a16:creationId xmlns:a16="http://schemas.microsoft.com/office/drawing/2014/main" id="{8AFC591C-8E4C-4797-84E6-9ACB86CA6964}"/>
              </a:ext>
            </a:extLst>
          </p:cNvPr>
          <p:cNvSpPr>
            <a:spLocks noGrp="1"/>
          </p:cNvSpPr>
          <p:nvPr>
            <p:ph type="body" sz="quarter" idx="64"/>
          </p:nvPr>
        </p:nvSpPr>
        <p:spPr>
          <a:xfrm>
            <a:off x="1191546" y="2311400"/>
            <a:ext cx="3982961"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50" name="Espace réservé du texte 17">
            <a:extLst>
              <a:ext uri="{FF2B5EF4-FFF2-40B4-BE49-F238E27FC236}">
                <a16:creationId xmlns:a16="http://schemas.microsoft.com/office/drawing/2014/main" id="{591A3E6F-3476-47ED-8C55-9EBB33F42A52}"/>
              </a:ext>
            </a:extLst>
          </p:cNvPr>
          <p:cNvSpPr>
            <a:spLocks noGrp="1"/>
          </p:cNvSpPr>
          <p:nvPr>
            <p:ph type="body" sz="quarter" idx="73"/>
          </p:nvPr>
        </p:nvSpPr>
        <p:spPr>
          <a:xfrm>
            <a:off x="1190362" y="1957990"/>
            <a:ext cx="3982961"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55" name="Espace réservé du texte 17">
            <a:extLst>
              <a:ext uri="{FF2B5EF4-FFF2-40B4-BE49-F238E27FC236}">
                <a16:creationId xmlns:a16="http://schemas.microsoft.com/office/drawing/2014/main" id="{BD354000-934E-43A7-902B-EB0E6D553454}"/>
              </a:ext>
            </a:extLst>
          </p:cNvPr>
          <p:cNvSpPr>
            <a:spLocks noGrp="1"/>
          </p:cNvSpPr>
          <p:nvPr>
            <p:ph type="body" sz="quarter" idx="74"/>
          </p:nvPr>
        </p:nvSpPr>
        <p:spPr>
          <a:xfrm>
            <a:off x="1191546" y="3111067"/>
            <a:ext cx="3982961"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56" name="Espace réservé du texte 17">
            <a:extLst>
              <a:ext uri="{FF2B5EF4-FFF2-40B4-BE49-F238E27FC236}">
                <a16:creationId xmlns:a16="http://schemas.microsoft.com/office/drawing/2014/main" id="{674EDB5F-2360-4BDB-B4A4-F38BB2AA2521}"/>
              </a:ext>
            </a:extLst>
          </p:cNvPr>
          <p:cNvSpPr>
            <a:spLocks noGrp="1"/>
          </p:cNvSpPr>
          <p:nvPr>
            <p:ph type="body" sz="quarter" idx="75"/>
          </p:nvPr>
        </p:nvSpPr>
        <p:spPr>
          <a:xfrm>
            <a:off x="1190362" y="2757656"/>
            <a:ext cx="3982961"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57" name="Espace réservé du texte 17">
            <a:extLst>
              <a:ext uri="{FF2B5EF4-FFF2-40B4-BE49-F238E27FC236}">
                <a16:creationId xmlns:a16="http://schemas.microsoft.com/office/drawing/2014/main" id="{6764734A-FBDE-4D25-92A5-672B3F6077B1}"/>
              </a:ext>
            </a:extLst>
          </p:cNvPr>
          <p:cNvSpPr>
            <a:spLocks noGrp="1"/>
          </p:cNvSpPr>
          <p:nvPr>
            <p:ph type="body" sz="quarter" idx="76"/>
          </p:nvPr>
        </p:nvSpPr>
        <p:spPr>
          <a:xfrm>
            <a:off x="1191546" y="3894737"/>
            <a:ext cx="3982961"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58" name="Espace réservé du texte 17">
            <a:extLst>
              <a:ext uri="{FF2B5EF4-FFF2-40B4-BE49-F238E27FC236}">
                <a16:creationId xmlns:a16="http://schemas.microsoft.com/office/drawing/2014/main" id="{6227F425-D7E4-4B90-9761-EBF3BCC4260C}"/>
              </a:ext>
            </a:extLst>
          </p:cNvPr>
          <p:cNvSpPr>
            <a:spLocks noGrp="1"/>
          </p:cNvSpPr>
          <p:nvPr>
            <p:ph type="body" sz="quarter" idx="77"/>
          </p:nvPr>
        </p:nvSpPr>
        <p:spPr>
          <a:xfrm>
            <a:off x="1190362" y="3541327"/>
            <a:ext cx="3982961"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59" name="Espace réservé du texte 17">
            <a:extLst>
              <a:ext uri="{FF2B5EF4-FFF2-40B4-BE49-F238E27FC236}">
                <a16:creationId xmlns:a16="http://schemas.microsoft.com/office/drawing/2014/main" id="{7A462145-8066-42E6-AEC7-B7FFB4004F0C}"/>
              </a:ext>
            </a:extLst>
          </p:cNvPr>
          <p:cNvSpPr>
            <a:spLocks noGrp="1"/>
          </p:cNvSpPr>
          <p:nvPr>
            <p:ph type="body" sz="quarter" idx="78"/>
          </p:nvPr>
        </p:nvSpPr>
        <p:spPr>
          <a:xfrm>
            <a:off x="1191546" y="4686405"/>
            <a:ext cx="3982961"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60" name="Espace réservé du texte 17">
            <a:extLst>
              <a:ext uri="{FF2B5EF4-FFF2-40B4-BE49-F238E27FC236}">
                <a16:creationId xmlns:a16="http://schemas.microsoft.com/office/drawing/2014/main" id="{BDFC2A5C-1456-4E38-B7B8-53173C4D7226}"/>
              </a:ext>
            </a:extLst>
          </p:cNvPr>
          <p:cNvSpPr>
            <a:spLocks noGrp="1"/>
          </p:cNvSpPr>
          <p:nvPr>
            <p:ph type="body" sz="quarter" idx="79"/>
          </p:nvPr>
        </p:nvSpPr>
        <p:spPr>
          <a:xfrm>
            <a:off x="1190362" y="4332995"/>
            <a:ext cx="3982961"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61" name="Espace réservé du texte 17">
            <a:extLst>
              <a:ext uri="{FF2B5EF4-FFF2-40B4-BE49-F238E27FC236}">
                <a16:creationId xmlns:a16="http://schemas.microsoft.com/office/drawing/2014/main" id="{6F16C3B8-AA5D-4F33-B410-8B2C3BE2F2C6}"/>
              </a:ext>
            </a:extLst>
          </p:cNvPr>
          <p:cNvSpPr>
            <a:spLocks noGrp="1"/>
          </p:cNvSpPr>
          <p:nvPr>
            <p:ph type="body" sz="quarter" idx="80"/>
          </p:nvPr>
        </p:nvSpPr>
        <p:spPr>
          <a:xfrm>
            <a:off x="1191546" y="5485760"/>
            <a:ext cx="3982961"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62" name="Espace réservé du texte 17">
            <a:extLst>
              <a:ext uri="{FF2B5EF4-FFF2-40B4-BE49-F238E27FC236}">
                <a16:creationId xmlns:a16="http://schemas.microsoft.com/office/drawing/2014/main" id="{8C14FA2C-33DC-431E-9580-8F16A359800B}"/>
              </a:ext>
            </a:extLst>
          </p:cNvPr>
          <p:cNvSpPr>
            <a:spLocks noGrp="1"/>
          </p:cNvSpPr>
          <p:nvPr>
            <p:ph type="body" sz="quarter" idx="81"/>
          </p:nvPr>
        </p:nvSpPr>
        <p:spPr>
          <a:xfrm>
            <a:off x="1190362" y="5132350"/>
            <a:ext cx="3982961"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2" name="Title 1">
            <a:extLst>
              <a:ext uri="{FF2B5EF4-FFF2-40B4-BE49-F238E27FC236}">
                <a16:creationId xmlns:a16="http://schemas.microsoft.com/office/drawing/2014/main" id="{E177699B-FF9F-427C-87A3-B361DFAB50E1}"/>
              </a:ext>
            </a:extLst>
          </p:cNvPr>
          <p:cNvSpPr>
            <a:spLocks noGrp="1"/>
          </p:cNvSpPr>
          <p:nvPr>
            <p:ph type="title"/>
          </p:nvPr>
        </p:nvSpPr>
        <p:spPr>
          <a:xfrm>
            <a:off x="441600" y="710401"/>
            <a:ext cx="4731723" cy="748247"/>
          </a:xfrm>
        </p:spPr>
        <p:txBody>
          <a:bodyPr/>
          <a:lstStyle/>
          <a:p>
            <a:r>
              <a:rPr lang="en-US"/>
              <a:t>Click to edit Master title style</a:t>
            </a:r>
          </a:p>
        </p:txBody>
      </p:sp>
    </p:spTree>
    <p:extLst>
      <p:ext uri="{BB962C8B-B14F-4D97-AF65-F5344CB8AC3E}">
        <p14:creationId xmlns:p14="http://schemas.microsoft.com/office/powerpoint/2010/main" val="1508992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Table of Contents Large">
    <p:bg>
      <p:bgPr>
        <a:solidFill>
          <a:srgbClr val="F5F3F8"/>
        </a:solidFill>
        <a:effectLst/>
      </p:bgPr>
    </p:bg>
    <p:spTree>
      <p:nvGrpSpPr>
        <p:cNvPr id="1" name=""/>
        <p:cNvGrpSpPr/>
        <p:nvPr/>
      </p:nvGrpSpPr>
      <p:grpSpPr>
        <a:xfrm>
          <a:off x="0" y="0"/>
          <a:ext cx="0" cy="0"/>
          <a:chOff x="0" y="0"/>
          <a:chExt cx="0" cy="0"/>
        </a:xfrm>
      </p:grpSpPr>
      <p:sp>
        <p:nvSpPr>
          <p:cNvPr id="7" name="Espace réservé du pied de page 6">
            <a:extLst>
              <a:ext uri="{FF2B5EF4-FFF2-40B4-BE49-F238E27FC236}">
                <a16:creationId xmlns:a16="http://schemas.microsoft.com/office/drawing/2014/main" id="{208746F7-3CD2-431F-B427-E3AA9BF36F6B}"/>
              </a:ext>
            </a:extLst>
          </p:cNvPr>
          <p:cNvSpPr>
            <a:spLocks noGrp="1"/>
          </p:cNvSpPr>
          <p:nvPr>
            <p:ph type="ftr" sz="quarter" idx="21"/>
          </p:nvPr>
        </p:nvSpPr>
        <p:spPr/>
        <p:txBody>
          <a:bodyPr/>
          <a:lstStyle/>
          <a:p>
            <a:r>
              <a:rPr lang="en-US" noProof="0"/>
              <a:t>internal use</a:t>
            </a:r>
          </a:p>
        </p:txBody>
      </p:sp>
      <p:sp>
        <p:nvSpPr>
          <p:cNvPr id="8" name="Espace réservé du numéro de diapositive 7">
            <a:extLst>
              <a:ext uri="{FF2B5EF4-FFF2-40B4-BE49-F238E27FC236}">
                <a16:creationId xmlns:a16="http://schemas.microsoft.com/office/drawing/2014/main" id="{D76DFA8B-7FBD-4F98-B6B6-233EDD2317EE}"/>
              </a:ext>
            </a:extLst>
          </p:cNvPr>
          <p:cNvSpPr>
            <a:spLocks noGrp="1"/>
          </p:cNvSpPr>
          <p:nvPr>
            <p:ph type="sldNum" sz="quarter" idx="22"/>
          </p:nvPr>
        </p:nvSpPr>
        <p:spPr/>
        <p:txBody>
          <a:bodyPr/>
          <a:lstStyle/>
          <a:p>
            <a:fld id="{6B54B0F7-55DD-40D6-B7F4-70B586885C0B}" type="slidenum">
              <a:rPr lang="en-US" noProof="0" smtClean="0"/>
              <a:pPr/>
              <a:t>‹#›</a:t>
            </a:fld>
            <a:endParaRPr lang="en-US" noProof="0"/>
          </a:p>
        </p:txBody>
      </p:sp>
      <p:sp>
        <p:nvSpPr>
          <p:cNvPr id="97" name="Espace réservé du texte 17">
            <a:extLst>
              <a:ext uri="{FF2B5EF4-FFF2-40B4-BE49-F238E27FC236}">
                <a16:creationId xmlns:a16="http://schemas.microsoft.com/office/drawing/2014/main" id="{9CDF02F4-4E8C-4E89-B7C0-915F018992FE}"/>
              </a:ext>
            </a:extLst>
          </p:cNvPr>
          <p:cNvSpPr>
            <a:spLocks noGrp="1"/>
          </p:cNvSpPr>
          <p:nvPr>
            <p:ph type="body" sz="quarter" idx="26" hasCustomPrompt="1"/>
          </p:nvPr>
        </p:nvSpPr>
        <p:spPr>
          <a:xfrm>
            <a:off x="1143071" y="1960151"/>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00</a:t>
            </a:r>
          </a:p>
        </p:txBody>
      </p:sp>
      <p:sp>
        <p:nvSpPr>
          <p:cNvPr id="99" name="Espace réservé du texte 17">
            <a:extLst>
              <a:ext uri="{FF2B5EF4-FFF2-40B4-BE49-F238E27FC236}">
                <a16:creationId xmlns:a16="http://schemas.microsoft.com/office/drawing/2014/main" id="{E9841E24-6A28-4ABC-A6CA-596885012B8B}"/>
              </a:ext>
            </a:extLst>
          </p:cNvPr>
          <p:cNvSpPr>
            <a:spLocks noGrp="1"/>
          </p:cNvSpPr>
          <p:nvPr>
            <p:ph type="body" sz="quarter" idx="28" hasCustomPrompt="1"/>
          </p:nvPr>
        </p:nvSpPr>
        <p:spPr>
          <a:xfrm>
            <a:off x="1143071" y="2753672"/>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00</a:t>
            </a:r>
          </a:p>
        </p:txBody>
      </p:sp>
      <p:sp>
        <p:nvSpPr>
          <p:cNvPr id="101" name="Espace réservé du texte 17">
            <a:extLst>
              <a:ext uri="{FF2B5EF4-FFF2-40B4-BE49-F238E27FC236}">
                <a16:creationId xmlns:a16="http://schemas.microsoft.com/office/drawing/2014/main" id="{E6201C6B-3D61-415D-A81D-394F193593E8}"/>
              </a:ext>
            </a:extLst>
          </p:cNvPr>
          <p:cNvSpPr>
            <a:spLocks noGrp="1"/>
          </p:cNvSpPr>
          <p:nvPr>
            <p:ph type="body" sz="quarter" idx="31" hasCustomPrompt="1"/>
          </p:nvPr>
        </p:nvSpPr>
        <p:spPr>
          <a:xfrm>
            <a:off x="1143071" y="3541323"/>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00</a:t>
            </a:r>
          </a:p>
        </p:txBody>
      </p:sp>
      <p:sp>
        <p:nvSpPr>
          <p:cNvPr id="103" name="Espace réservé du texte 17">
            <a:extLst>
              <a:ext uri="{FF2B5EF4-FFF2-40B4-BE49-F238E27FC236}">
                <a16:creationId xmlns:a16="http://schemas.microsoft.com/office/drawing/2014/main" id="{E49EEF33-C71E-40D1-9265-9BA472F3F6C0}"/>
              </a:ext>
            </a:extLst>
          </p:cNvPr>
          <p:cNvSpPr>
            <a:spLocks noGrp="1"/>
          </p:cNvSpPr>
          <p:nvPr>
            <p:ph type="body" sz="quarter" idx="33" hasCustomPrompt="1"/>
          </p:nvPr>
        </p:nvSpPr>
        <p:spPr>
          <a:xfrm>
            <a:off x="1143071" y="4334844"/>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00</a:t>
            </a:r>
          </a:p>
        </p:txBody>
      </p:sp>
      <p:sp>
        <p:nvSpPr>
          <p:cNvPr id="105" name="Espace réservé du texte 17">
            <a:extLst>
              <a:ext uri="{FF2B5EF4-FFF2-40B4-BE49-F238E27FC236}">
                <a16:creationId xmlns:a16="http://schemas.microsoft.com/office/drawing/2014/main" id="{C11A4F59-2FB0-4630-BFDA-22FD2B557649}"/>
              </a:ext>
            </a:extLst>
          </p:cNvPr>
          <p:cNvSpPr>
            <a:spLocks noGrp="1"/>
          </p:cNvSpPr>
          <p:nvPr>
            <p:ph type="body" sz="quarter" idx="36" hasCustomPrompt="1"/>
          </p:nvPr>
        </p:nvSpPr>
        <p:spPr>
          <a:xfrm>
            <a:off x="1143071" y="5128365"/>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00</a:t>
            </a:r>
          </a:p>
        </p:txBody>
      </p:sp>
      <p:sp>
        <p:nvSpPr>
          <p:cNvPr id="117" name="Espace réservé du texte 17">
            <a:extLst>
              <a:ext uri="{FF2B5EF4-FFF2-40B4-BE49-F238E27FC236}">
                <a16:creationId xmlns:a16="http://schemas.microsoft.com/office/drawing/2014/main" id="{BC549DD2-19EC-48CD-B888-45BB704C4174}"/>
              </a:ext>
            </a:extLst>
          </p:cNvPr>
          <p:cNvSpPr>
            <a:spLocks noGrp="1"/>
          </p:cNvSpPr>
          <p:nvPr>
            <p:ph type="body" sz="quarter" idx="55" hasCustomPrompt="1"/>
          </p:nvPr>
        </p:nvSpPr>
        <p:spPr>
          <a:xfrm>
            <a:off x="6628593" y="1960151"/>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00</a:t>
            </a:r>
          </a:p>
        </p:txBody>
      </p:sp>
      <p:sp>
        <p:nvSpPr>
          <p:cNvPr id="119" name="Espace réservé du texte 17">
            <a:extLst>
              <a:ext uri="{FF2B5EF4-FFF2-40B4-BE49-F238E27FC236}">
                <a16:creationId xmlns:a16="http://schemas.microsoft.com/office/drawing/2014/main" id="{3F60EFF9-C152-4B38-A6F0-B6187C82AB3A}"/>
              </a:ext>
            </a:extLst>
          </p:cNvPr>
          <p:cNvSpPr>
            <a:spLocks noGrp="1"/>
          </p:cNvSpPr>
          <p:nvPr>
            <p:ph type="body" sz="quarter" idx="57" hasCustomPrompt="1"/>
          </p:nvPr>
        </p:nvSpPr>
        <p:spPr>
          <a:xfrm>
            <a:off x="6628593" y="2753672"/>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00</a:t>
            </a:r>
          </a:p>
        </p:txBody>
      </p:sp>
      <p:sp>
        <p:nvSpPr>
          <p:cNvPr id="121" name="Espace réservé du texte 17">
            <a:extLst>
              <a:ext uri="{FF2B5EF4-FFF2-40B4-BE49-F238E27FC236}">
                <a16:creationId xmlns:a16="http://schemas.microsoft.com/office/drawing/2014/main" id="{79245E80-9388-4650-8049-250CA8CADB14}"/>
              </a:ext>
            </a:extLst>
          </p:cNvPr>
          <p:cNvSpPr>
            <a:spLocks noGrp="1"/>
          </p:cNvSpPr>
          <p:nvPr>
            <p:ph type="body" sz="quarter" idx="59" hasCustomPrompt="1"/>
          </p:nvPr>
        </p:nvSpPr>
        <p:spPr>
          <a:xfrm>
            <a:off x="6628593" y="3541323"/>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00</a:t>
            </a:r>
          </a:p>
        </p:txBody>
      </p:sp>
      <p:sp>
        <p:nvSpPr>
          <p:cNvPr id="123" name="Espace réservé du texte 17">
            <a:extLst>
              <a:ext uri="{FF2B5EF4-FFF2-40B4-BE49-F238E27FC236}">
                <a16:creationId xmlns:a16="http://schemas.microsoft.com/office/drawing/2014/main" id="{38029C0C-186F-4AA6-979B-ED3F5FBAE0CE}"/>
              </a:ext>
            </a:extLst>
          </p:cNvPr>
          <p:cNvSpPr>
            <a:spLocks noGrp="1"/>
          </p:cNvSpPr>
          <p:nvPr>
            <p:ph type="body" sz="quarter" idx="61" hasCustomPrompt="1"/>
          </p:nvPr>
        </p:nvSpPr>
        <p:spPr>
          <a:xfrm>
            <a:off x="6628593" y="4334844"/>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00</a:t>
            </a:r>
          </a:p>
        </p:txBody>
      </p:sp>
      <p:sp>
        <p:nvSpPr>
          <p:cNvPr id="125" name="Espace réservé du texte 17">
            <a:extLst>
              <a:ext uri="{FF2B5EF4-FFF2-40B4-BE49-F238E27FC236}">
                <a16:creationId xmlns:a16="http://schemas.microsoft.com/office/drawing/2014/main" id="{59A7AD2F-F568-4503-8FF8-3611A660ED34}"/>
              </a:ext>
            </a:extLst>
          </p:cNvPr>
          <p:cNvSpPr>
            <a:spLocks noGrp="1"/>
          </p:cNvSpPr>
          <p:nvPr>
            <p:ph type="body" sz="quarter" idx="63" hasCustomPrompt="1"/>
          </p:nvPr>
        </p:nvSpPr>
        <p:spPr>
          <a:xfrm>
            <a:off x="6628593" y="5128365"/>
            <a:ext cx="517952" cy="563307"/>
          </a:xfrm>
        </p:spPr>
        <p:txBody>
          <a:bodyPr/>
          <a:lstStyle>
            <a:lvl1pPr>
              <a:lnSpc>
                <a:spcPct val="90000"/>
              </a:lnSpc>
              <a:spcBef>
                <a:spcPts val="800"/>
              </a:spcBef>
              <a:defRPr lang="en-US" sz="2133"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00</a:t>
            </a:r>
          </a:p>
        </p:txBody>
      </p:sp>
      <p:sp>
        <p:nvSpPr>
          <p:cNvPr id="171" name="Espace réservé du texte 17">
            <a:extLst>
              <a:ext uri="{FF2B5EF4-FFF2-40B4-BE49-F238E27FC236}">
                <a16:creationId xmlns:a16="http://schemas.microsoft.com/office/drawing/2014/main" id="{F76009EF-0F43-4873-91C8-26C6B0F441B3}"/>
              </a:ext>
            </a:extLst>
          </p:cNvPr>
          <p:cNvSpPr>
            <a:spLocks noGrp="1"/>
          </p:cNvSpPr>
          <p:nvPr>
            <p:ph type="body" sz="quarter" idx="83"/>
          </p:nvPr>
        </p:nvSpPr>
        <p:spPr>
          <a:xfrm>
            <a:off x="1890217" y="2311400"/>
            <a:ext cx="3984145"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172" name="Espace réservé du texte 17">
            <a:extLst>
              <a:ext uri="{FF2B5EF4-FFF2-40B4-BE49-F238E27FC236}">
                <a16:creationId xmlns:a16="http://schemas.microsoft.com/office/drawing/2014/main" id="{992C4267-8843-489C-BDA2-A7781B549C30}"/>
              </a:ext>
            </a:extLst>
          </p:cNvPr>
          <p:cNvSpPr>
            <a:spLocks noGrp="1"/>
          </p:cNvSpPr>
          <p:nvPr>
            <p:ph type="body" sz="quarter" idx="84"/>
          </p:nvPr>
        </p:nvSpPr>
        <p:spPr>
          <a:xfrm>
            <a:off x="1889033" y="1957990"/>
            <a:ext cx="3984145"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173" name="Espace réservé du texte 17">
            <a:extLst>
              <a:ext uri="{FF2B5EF4-FFF2-40B4-BE49-F238E27FC236}">
                <a16:creationId xmlns:a16="http://schemas.microsoft.com/office/drawing/2014/main" id="{9CA0A737-645E-4692-BFD7-8713830985A3}"/>
              </a:ext>
            </a:extLst>
          </p:cNvPr>
          <p:cNvSpPr>
            <a:spLocks noGrp="1"/>
          </p:cNvSpPr>
          <p:nvPr>
            <p:ph type="body" sz="quarter" idx="85"/>
          </p:nvPr>
        </p:nvSpPr>
        <p:spPr>
          <a:xfrm>
            <a:off x="1890217" y="3111067"/>
            <a:ext cx="3984145"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174" name="Espace réservé du texte 17">
            <a:extLst>
              <a:ext uri="{FF2B5EF4-FFF2-40B4-BE49-F238E27FC236}">
                <a16:creationId xmlns:a16="http://schemas.microsoft.com/office/drawing/2014/main" id="{EA07FC7D-0F48-467E-8265-8D2A4C7B25A5}"/>
              </a:ext>
            </a:extLst>
          </p:cNvPr>
          <p:cNvSpPr>
            <a:spLocks noGrp="1"/>
          </p:cNvSpPr>
          <p:nvPr>
            <p:ph type="body" sz="quarter" idx="86"/>
          </p:nvPr>
        </p:nvSpPr>
        <p:spPr>
          <a:xfrm>
            <a:off x="1889033" y="2757656"/>
            <a:ext cx="3984145"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175" name="Espace réservé du texte 17">
            <a:extLst>
              <a:ext uri="{FF2B5EF4-FFF2-40B4-BE49-F238E27FC236}">
                <a16:creationId xmlns:a16="http://schemas.microsoft.com/office/drawing/2014/main" id="{DABC94A2-3D6D-4C3B-99A1-FC80D5B47E01}"/>
              </a:ext>
            </a:extLst>
          </p:cNvPr>
          <p:cNvSpPr>
            <a:spLocks noGrp="1"/>
          </p:cNvSpPr>
          <p:nvPr>
            <p:ph type="body" sz="quarter" idx="87"/>
          </p:nvPr>
        </p:nvSpPr>
        <p:spPr>
          <a:xfrm>
            <a:off x="1890217" y="3894737"/>
            <a:ext cx="3984145"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176" name="Espace réservé du texte 17">
            <a:extLst>
              <a:ext uri="{FF2B5EF4-FFF2-40B4-BE49-F238E27FC236}">
                <a16:creationId xmlns:a16="http://schemas.microsoft.com/office/drawing/2014/main" id="{B4BCF212-97F3-4F17-A4AF-E597DA1C4089}"/>
              </a:ext>
            </a:extLst>
          </p:cNvPr>
          <p:cNvSpPr>
            <a:spLocks noGrp="1"/>
          </p:cNvSpPr>
          <p:nvPr>
            <p:ph type="body" sz="quarter" idx="88"/>
          </p:nvPr>
        </p:nvSpPr>
        <p:spPr>
          <a:xfrm>
            <a:off x="1889033" y="3541327"/>
            <a:ext cx="3984145"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177" name="Espace réservé du texte 17">
            <a:extLst>
              <a:ext uri="{FF2B5EF4-FFF2-40B4-BE49-F238E27FC236}">
                <a16:creationId xmlns:a16="http://schemas.microsoft.com/office/drawing/2014/main" id="{F13BA32F-5E1A-4B20-A528-9672446426DC}"/>
              </a:ext>
            </a:extLst>
          </p:cNvPr>
          <p:cNvSpPr>
            <a:spLocks noGrp="1"/>
          </p:cNvSpPr>
          <p:nvPr>
            <p:ph type="body" sz="quarter" idx="89"/>
          </p:nvPr>
        </p:nvSpPr>
        <p:spPr>
          <a:xfrm>
            <a:off x="1890217" y="4686405"/>
            <a:ext cx="3984145"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178" name="Espace réservé du texte 17">
            <a:extLst>
              <a:ext uri="{FF2B5EF4-FFF2-40B4-BE49-F238E27FC236}">
                <a16:creationId xmlns:a16="http://schemas.microsoft.com/office/drawing/2014/main" id="{920DB0B3-FD86-49D8-8F01-632DB0B0FF76}"/>
              </a:ext>
            </a:extLst>
          </p:cNvPr>
          <p:cNvSpPr>
            <a:spLocks noGrp="1"/>
          </p:cNvSpPr>
          <p:nvPr>
            <p:ph type="body" sz="quarter" idx="90"/>
          </p:nvPr>
        </p:nvSpPr>
        <p:spPr>
          <a:xfrm>
            <a:off x="1889033" y="4332995"/>
            <a:ext cx="3984145"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179" name="Espace réservé du texte 17">
            <a:extLst>
              <a:ext uri="{FF2B5EF4-FFF2-40B4-BE49-F238E27FC236}">
                <a16:creationId xmlns:a16="http://schemas.microsoft.com/office/drawing/2014/main" id="{4D5C3EB0-17A1-481A-8460-030803714A3D}"/>
              </a:ext>
            </a:extLst>
          </p:cNvPr>
          <p:cNvSpPr>
            <a:spLocks noGrp="1"/>
          </p:cNvSpPr>
          <p:nvPr>
            <p:ph type="body" sz="quarter" idx="91"/>
          </p:nvPr>
        </p:nvSpPr>
        <p:spPr>
          <a:xfrm>
            <a:off x="1890217" y="5485760"/>
            <a:ext cx="3984145"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180" name="Espace réservé du texte 17">
            <a:extLst>
              <a:ext uri="{FF2B5EF4-FFF2-40B4-BE49-F238E27FC236}">
                <a16:creationId xmlns:a16="http://schemas.microsoft.com/office/drawing/2014/main" id="{0BC088B8-2A7D-4727-84F1-67BE7254C140}"/>
              </a:ext>
            </a:extLst>
          </p:cNvPr>
          <p:cNvSpPr>
            <a:spLocks noGrp="1"/>
          </p:cNvSpPr>
          <p:nvPr>
            <p:ph type="body" sz="quarter" idx="92"/>
          </p:nvPr>
        </p:nvSpPr>
        <p:spPr>
          <a:xfrm>
            <a:off x="1889033" y="5132350"/>
            <a:ext cx="3984145"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191" name="Espace réservé du texte 17">
            <a:extLst>
              <a:ext uri="{FF2B5EF4-FFF2-40B4-BE49-F238E27FC236}">
                <a16:creationId xmlns:a16="http://schemas.microsoft.com/office/drawing/2014/main" id="{5599C94B-1830-4681-A21C-C4AE3554868C}"/>
              </a:ext>
            </a:extLst>
          </p:cNvPr>
          <p:cNvSpPr>
            <a:spLocks noGrp="1"/>
          </p:cNvSpPr>
          <p:nvPr>
            <p:ph type="body" sz="quarter" idx="93"/>
          </p:nvPr>
        </p:nvSpPr>
        <p:spPr>
          <a:xfrm>
            <a:off x="7376332" y="2311400"/>
            <a:ext cx="3984145"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192" name="Espace réservé du texte 17">
            <a:extLst>
              <a:ext uri="{FF2B5EF4-FFF2-40B4-BE49-F238E27FC236}">
                <a16:creationId xmlns:a16="http://schemas.microsoft.com/office/drawing/2014/main" id="{81F4A82C-0719-446F-8204-BD600D39DFA6}"/>
              </a:ext>
            </a:extLst>
          </p:cNvPr>
          <p:cNvSpPr>
            <a:spLocks noGrp="1"/>
          </p:cNvSpPr>
          <p:nvPr>
            <p:ph type="body" sz="quarter" idx="94"/>
          </p:nvPr>
        </p:nvSpPr>
        <p:spPr>
          <a:xfrm>
            <a:off x="7375148" y="1957990"/>
            <a:ext cx="3984145"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193" name="Espace réservé du texte 17">
            <a:extLst>
              <a:ext uri="{FF2B5EF4-FFF2-40B4-BE49-F238E27FC236}">
                <a16:creationId xmlns:a16="http://schemas.microsoft.com/office/drawing/2014/main" id="{EF8088A7-1D02-466E-84F0-04D764E0DC4A}"/>
              </a:ext>
            </a:extLst>
          </p:cNvPr>
          <p:cNvSpPr>
            <a:spLocks noGrp="1"/>
          </p:cNvSpPr>
          <p:nvPr>
            <p:ph type="body" sz="quarter" idx="95"/>
          </p:nvPr>
        </p:nvSpPr>
        <p:spPr>
          <a:xfrm>
            <a:off x="7376332" y="3111067"/>
            <a:ext cx="3984145"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194" name="Espace réservé du texte 17">
            <a:extLst>
              <a:ext uri="{FF2B5EF4-FFF2-40B4-BE49-F238E27FC236}">
                <a16:creationId xmlns:a16="http://schemas.microsoft.com/office/drawing/2014/main" id="{134577A3-254A-436C-A36C-9D09814B41BB}"/>
              </a:ext>
            </a:extLst>
          </p:cNvPr>
          <p:cNvSpPr>
            <a:spLocks noGrp="1"/>
          </p:cNvSpPr>
          <p:nvPr>
            <p:ph type="body" sz="quarter" idx="96"/>
          </p:nvPr>
        </p:nvSpPr>
        <p:spPr>
          <a:xfrm>
            <a:off x="7375148" y="2757656"/>
            <a:ext cx="3984145"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195" name="Espace réservé du texte 17">
            <a:extLst>
              <a:ext uri="{FF2B5EF4-FFF2-40B4-BE49-F238E27FC236}">
                <a16:creationId xmlns:a16="http://schemas.microsoft.com/office/drawing/2014/main" id="{694AA9F3-9F80-43B9-A7BA-A659EBF77CF5}"/>
              </a:ext>
            </a:extLst>
          </p:cNvPr>
          <p:cNvSpPr>
            <a:spLocks noGrp="1"/>
          </p:cNvSpPr>
          <p:nvPr>
            <p:ph type="body" sz="quarter" idx="97"/>
          </p:nvPr>
        </p:nvSpPr>
        <p:spPr>
          <a:xfrm>
            <a:off x="7376332" y="3894737"/>
            <a:ext cx="3984145"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196" name="Espace réservé du texte 17">
            <a:extLst>
              <a:ext uri="{FF2B5EF4-FFF2-40B4-BE49-F238E27FC236}">
                <a16:creationId xmlns:a16="http://schemas.microsoft.com/office/drawing/2014/main" id="{3123C134-847A-48A6-8622-283EBB3AFAB9}"/>
              </a:ext>
            </a:extLst>
          </p:cNvPr>
          <p:cNvSpPr>
            <a:spLocks noGrp="1"/>
          </p:cNvSpPr>
          <p:nvPr>
            <p:ph type="body" sz="quarter" idx="98"/>
          </p:nvPr>
        </p:nvSpPr>
        <p:spPr>
          <a:xfrm>
            <a:off x="7375148" y="3541327"/>
            <a:ext cx="3984145"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197" name="Espace réservé du texte 17">
            <a:extLst>
              <a:ext uri="{FF2B5EF4-FFF2-40B4-BE49-F238E27FC236}">
                <a16:creationId xmlns:a16="http://schemas.microsoft.com/office/drawing/2014/main" id="{EF32F629-964F-4E14-B1A1-6D678560527F}"/>
              </a:ext>
            </a:extLst>
          </p:cNvPr>
          <p:cNvSpPr>
            <a:spLocks noGrp="1"/>
          </p:cNvSpPr>
          <p:nvPr>
            <p:ph type="body" sz="quarter" idx="99"/>
          </p:nvPr>
        </p:nvSpPr>
        <p:spPr>
          <a:xfrm>
            <a:off x="7376332" y="4686405"/>
            <a:ext cx="3984145"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198" name="Espace réservé du texte 17">
            <a:extLst>
              <a:ext uri="{FF2B5EF4-FFF2-40B4-BE49-F238E27FC236}">
                <a16:creationId xmlns:a16="http://schemas.microsoft.com/office/drawing/2014/main" id="{A0F44CD8-F3DD-47F9-9C0A-6B207499E86A}"/>
              </a:ext>
            </a:extLst>
          </p:cNvPr>
          <p:cNvSpPr>
            <a:spLocks noGrp="1"/>
          </p:cNvSpPr>
          <p:nvPr>
            <p:ph type="body" sz="quarter" idx="100"/>
          </p:nvPr>
        </p:nvSpPr>
        <p:spPr>
          <a:xfrm>
            <a:off x="7375148" y="4332995"/>
            <a:ext cx="3984145"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199" name="Espace réservé du texte 17">
            <a:extLst>
              <a:ext uri="{FF2B5EF4-FFF2-40B4-BE49-F238E27FC236}">
                <a16:creationId xmlns:a16="http://schemas.microsoft.com/office/drawing/2014/main" id="{816D3008-850F-471B-9C7E-0D97399B5925}"/>
              </a:ext>
            </a:extLst>
          </p:cNvPr>
          <p:cNvSpPr>
            <a:spLocks noGrp="1"/>
          </p:cNvSpPr>
          <p:nvPr>
            <p:ph type="body" sz="quarter" idx="101"/>
          </p:nvPr>
        </p:nvSpPr>
        <p:spPr>
          <a:xfrm>
            <a:off x="7376332" y="5485760"/>
            <a:ext cx="3984145" cy="205912"/>
          </a:xfrm>
        </p:spPr>
        <p:txBody>
          <a:bodyPr/>
          <a:lstStyle>
            <a:lvl1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0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200" name="Espace réservé du texte 17">
            <a:extLst>
              <a:ext uri="{FF2B5EF4-FFF2-40B4-BE49-F238E27FC236}">
                <a16:creationId xmlns:a16="http://schemas.microsoft.com/office/drawing/2014/main" id="{D3020D71-C5F3-42BA-8874-B40E24DB7F68}"/>
              </a:ext>
            </a:extLst>
          </p:cNvPr>
          <p:cNvSpPr>
            <a:spLocks noGrp="1"/>
          </p:cNvSpPr>
          <p:nvPr>
            <p:ph type="body" sz="quarter" idx="102"/>
          </p:nvPr>
        </p:nvSpPr>
        <p:spPr>
          <a:xfrm>
            <a:off x="7375148" y="5132350"/>
            <a:ext cx="3984145" cy="323309"/>
          </a:xfrm>
        </p:spPr>
        <p:txBody>
          <a:bodyPr/>
          <a:lstStyle>
            <a:lvl1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133"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3" name="Title 2">
            <a:extLst>
              <a:ext uri="{FF2B5EF4-FFF2-40B4-BE49-F238E27FC236}">
                <a16:creationId xmlns:a16="http://schemas.microsoft.com/office/drawing/2014/main" id="{83399648-618D-47E8-91C9-BB5481D9892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8443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1_Chapter (Light)">
    <p:spTree>
      <p:nvGrpSpPr>
        <p:cNvPr id="1" name=""/>
        <p:cNvGrpSpPr/>
        <p:nvPr/>
      </p:nvGrpSpPr>
      <p:grpSpPr>
        <a:xfrm>
          <a:off x="0" y="0"/>
          <a:ext cx="0" cy="0"/>
          <a:chOff x="0" y="0"/>
          <a:chExt cx="0" cy="0"/>
        </a:xfrm>
      </p:grpSpPr>
      <p:pic>
        <p:nvPicPr>
          <p:cNvPr id="5" name="Graphique 4">
            <a:extLst>
              <a:ext uri="{FF2B5EF4-FFF2-40B4-BE49-F238E27FC236}">
                <a16:creationId xmlns:a16="http://schemas.microsoft.com/office/drawing/2014/main" id="{D97075C2-D640-40B7-B715-DE36BBB3FC47}"/>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498963" y="4159250"/>
            <a:ext cx="1271271" cy="1257300"/>
          </a:xfrm>
          <a:prstGeom prst="rect">
            <a:avLst/>
          </a:prstGeom>
        </p:spPr>
      </p:pic>
      <p:sp>
        <p:nvSpPr>
          <p:cNvPr id="7" name="Espace réservé du texte 17">
            <a:extLst>
              <a:ext uri="{FF2B5EF4-FFF2-40B4-BE49-F238E27FC236}">
                <a16:creationId xmlns:a16="http://schemas.microsoft.com/office/drawing/2014/main" id="{1CE40FF4-616D-467E-AEDB-B9934FB2C80A}"/>
              </a:ext>
            </a:extLst>
          </p:cNvPr>
          <p:cNvSpPr>
            <a:spLocks noGrp="1"/>
          </p:cNvSpPr>
          <p:nvPr>
            <p:ph type="body" sz="quarter" idx="22" hasCustomPrompt="1"/>
          </p:nvPr>
        </p:nvSpPr>
        <p:spPr>
          <a:xfrm>
            <a:off x="1158241" y="3020997"/>
            <a:ext cx="1118105" cy="443199"/>
          </a:xfrm>
        </p:spPr>
        <p:txBody>
          <a:bodyPr vert="horz" lIns="0" tIns="0" rIns="0" bIns="0" rtlCol="0">
            <a:noAutofit/>
          </a:bodyPr>
          <a:lstStyle>
            <a:lvl1pPr>
              <a:defRPr lang="en-US" sz="3200" b="1" noProof="0" dirty="0">
                <a:solidFill>
                  <a:schemeClr val="tx1"/>
                </a:solidFill>
              </a:defRPr>
            </a:lvl1pPr>
          </a:lstStyle>
          <a:p>
            <a:pPr lvl="0" algn="r">
              <a:lnSpc>
                <a:spcPct val="90000"/>
              </a:lnSpc>
            </a:pPr>
            <a:r>
              <a:rPr lang="en-US" noProof="0"/>
              <a:t>00</a:t>
            </a:r>
          </a:p>
        </p:txBody>
      </p:sp>
      <p:sp>
        <p:nvSpPr>
          <p:cNvPr id="8" name="Espace réservé du texte 17">
            <a:extLst>
              <a:ext uri="{FF2B5EF4-FFF2-40B4-BE49-F238E27FC236}">
                <a16:creationId xmlns:a16="http://schemas.microsoft.com/office/drawing/2014/main" id="{2C7B456D-17FA-4CA6-A94C-1F15CC23B221}"/>
              </a:ext>
            </a:extLst>
          </p:cNvPr>
          <p:cNvSpPr>
            <a:spLocks noGrp="1"/>
          </p:cNvSpPr>
          <p:nvPr>
            <p:ph type="body" sz="quarter" idx="23"/>
          </p:nvPr>
        </p:nvSpPr>
        <p:spPr>
          <a:xfrm>
            <a:off x="2679091" y="3020997"/>
            <a:ext cx="6517348" cy="443199"/>
          </a:xfrm>
        </p:spPr>
        <p:txBody>
          <a:bodyPr/>
          <a:lstStyle>
            <a:lvl1pPr>
              <a:lnSpc>
                <a:spcPct val="90000"/>
              </a:lnSpc>
              <a:defRPr lang="fr-FR" sz="3200" b="1" i="0" kern="1200" dirty="0" err="1">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en-US" noProof="0"/>
              <a:t>Click to edit Master text styles</a:t>
            </a:r>
          </a:p>
        </p:txBody>
      </p:sp>
      <p:sp>
        <p:nvSpPr>
          <p:cNvPr id="9" name="Espace réservé du texte 17">
            <a:extLst>
              <a:ext uri="{FF2B5EF4-FFF2-40B4-BE49-F238E27FC236}">
                <a16:creationId xmlns:a16="http://schemas.microsoft.com/office/drawing/2014/main" id="{A4BDC3FC-500C-4A36-AFD2-52224706F782}"/>
              </a:ext>
            </a:extLst>
          </p:cNvPr>
          <p:cNvSpPr>
            <a:spLocks noGrp="1"/>
          </p:cNvSpPr>
          <p:nvPr>
            <p:ph type="body" sz="quarter" idx="24"/>
          </p:nvPr>
        </p:nvSpPr>
        <p:spPr>
          <a:xfrm>
            <a:off x="2679091" y="3980878"/>
            <a:ext cx="6517348" cy="315415"/>
          </a:xfrm>
        </p:spPr>
        <p:txBody>
          <a:bodyPr/>
          <a:lstStyle>
            <a:lvl1pPr>
              <a:lnSpc>
                <a:spcPct val="90000"/>
              </a:lnSpc>
              <a:defRPr lang="fr-FR" sz="1867" b="0" i="1" kern="1200" dirty="0" err="1">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en-US" noProof="0"/>
              <a:t>Click to edit Master text styles</a:t>
            </a:r>
          </a:p>
        </p:txBody>
      </p:sp>
      <p:sp>
        <p:nvSpPr>
          <p:cNvPr id="10" name="Espace réservé du texte 17">
            <a:extLst>
              <a:ext uri="{FF2B5EF4-FFF2-40B4-BE49-F238E27FC236}">
                <a16:creationId xmlns:a16="http://schemas.microsoft.com/office/drawing/2014/main" id="{A97CE5D1-697D-4C34-8623-6B2871AE2E2D}"/>
              </a:ext>
            </a:extLst>
          </p:cNvPr>
          <p:cNvSpPr>
            <a:spLocks noGrp="1"/>
          </p:cNvSpPr>
          <p:nvPr>
            <p:ph type="body" sz="quarter" idx="25"/>
          </p:nvPr>
        </p:nvSpPr>
        <p:spPr>
          <a:xfrm>
            <a:off x="2679091" y="3554158"/>
            <a:ext cx="6517348" cy="315415"/>
          </a:xfrm>
        </p:spPr>
        <p:txBody>
          <a:bodyPr/>
          <a:lstStyle>
            <a:lvl1pPr>
              <a:lnSpc>
                <a:spcPct val="90000"/>
              </a:lnSpc>
              <a:defRPr lang="fr-FR" sz="1867" b="0" i="0" kern="1200" cap="all" baseline="0" dirty="0" err="1">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indent="0">
              <a:lnSpc>
                <a:spcPct val="90000"/>
              </a:lnSpc>
              <a:spcBef>
                <a:spcPts val="800"/>
              </a:spcBef>
              <a:buFont typeface="Arial" panose="020B0604020202020204" pitchFamily="34" charset="0"/>
              <a:buNone/>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en-US" noProof="0"/>
              <a:t>Click to edit Master text styles</a:t>
            </a:r>
          </a:p>
        </p:txBody>
      </p:sp>
    </p:spTree>
    <p:extLst>
      <p:ext uri="{BB962C8B-B14F-4D97-AF65-F5344CB8AC3E}">
        <p14:creationId xmlns:p14="http://schemas.microsoft.com/office/powerpoint/2010/main" val="398824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1_Chapter (Light) Option 2">
    <p:bg>
      <p:bgPr>
        <a:solidFill>
          <a:schemeClr val="bg1"/>
        </a:solidFill>
        <a:effectLst/>
      </p:bgPr>
    </p:bg>
    <p:spTree>
      <p:nvGrpSpPr>
        <p:cNvPr id="1" name=""/>
        <p:cNvGrpSpPr/>
        <p:nvPr/>
      </p:nvGrpSpPr>
      <p:grpSpPr>
        <a:xfrm>
          <a:off x="0" y="0"/>
          <a:ext cx="0" cy="0"/>
          <a:chOff x="0" y="0"/>
          <a:chExt cx="0" cy="0"/>
        </a:xfrm>
      </p:grpSpPr>
      <p:sp>
        <p:nvSpPr>
          <p:cNvPr id="14" name="Espace réservé du texte 17">
            <a:extLst>
              <a:ext uri="{FF2B5EF4-FFF2-40B4-BE49-F238E27FC236}">
                <a16:creationId xmlns:a16="http://schemas.microsoft.com/office/drawing/2014/main" id="{B077D764-009F-4B11-889B-7C1F77AE7EF8}"/>
              </a:ext>
            </a:extLst>
          </p:cNvPr>
          <p:cNvSpPr>
            <a:spLocks noGrp="1"/>
          </p:cNvSpPr>
          <p:nvPr>
            <p:ph type="body" sz="quarter" idx="22" hasCustomPrompt="1"/>
          </p:nvPr>
        </p:nvSpPr>
        <p:spPr>
          <a:xfrm>
            <a:off x="1158241" y="3020997"/>
            <a:ext cx="1118105" cy="443199"/>
          </a:xfrm>
        </p:spPr>
        <p:txBody>
          <a:bodyPr vert="horz" lIns="0" tIns="0" rIns="0" bIns="0" rtlCol="0">
            <a:noAutofit/>
          </a:bodyPr>
          <a:lstStyle>
            <a:lvl1pPr algn="r">
              <a:defRPr lang="en-US" sz="3200" b="1" noProof="0" dirty="0">
                <a:solidFill>
                  <a:schemeClr val="tx1"/>
                </a:solidFill>
              </a:defRPr>
            </a:lvl1pPr>
          </a:lstStyle>
          <a:p>
            <a:pPr lvl="0">
              <a:lnSpc>
                <a:spcPct val="90000"/>
              </a:lnSpc>
            </a:pPr>
            <a:r>
              <a:rPr lang="en-US" noProof="0"/>
              <a:t>00</a:t>
            </a:r>
          </a:p>
        </p:txBody>
      </p:sp>
      <p:sp>
        <p:nvSpPr>
          <p:cNvPr id="15" name="Espace réservé du texte 17">
            <a:extLst>
              <a:ext uri="{FF2B5EF4-FFF2-40B4-BE49-F238E27FC236}">
                <a16:creationId xmlns:a16="http://schemas.microsoft.com/office/drawing/2014/main" id="{26F07BC6-BD1D-4953-9F45-D190CB67B241}"/>
              </a:ext>
            </a:extLst>
          </p:cNvPr>
          <p:cNvSpPr>
            <a:spLocks noGrp="1"/>
          </p:cNvSpPr>
          <p:nvPr>
            <p:ph type="body" sz="quarter" idx="23"/>
          </p:nvPr>
        </p:nvSpPr>
        <p:spPr>
          <a:xfrm>
            <a:off x="2679091" y="3020997"/>
            <a:ext cx="6517348" cy="443199"/>
          </a:xfrm>
        </p:spPr>
        <p:txBody>
          <a:bodyPr/>
          <a:lstStyle>
            <a:lvl1pPr>
              <a:lnSpc>
                <a:spcPct val="90000"/>
              </a:lnSpc>
              <a:defRPr lang="fr-FR" sz="3200" b="1" i="0" kern="1200" dirty="0" err="1">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en-US" noProof="0"/>
              <a:t>Click to edit Master text styles</a:t>
            </a:r>
          </a:p>
        </p:txBody>
      </p:sp>
      <p:sp>
        <p:nvSpPr>
          <p:cNvPr id="6" name="Espace réservé du texte 17">
            <a:extLst>
              <a:ext uri="{FF2B5EF4-FFF2-40B4-BE49-F238E27FC236}">
                <a16:creationId xmlns:a16="http://schemas.microsoft.com/office/drawing/2014/main" id="{FB6BFF7B-8B97-443F-8D19-A75C20F978D1}"/>
              </a:ext>
            </a:extLst>
          </p:cNvPr>
          <p:cNvSpPr>
            <a:spLocks noGrp="1"/>
          </p:cNvSpPr>
          <p:nvPr>
            <p:ph type="body" sz="quarter" idx="24"/>
          </p:nvPr>
        </p:nvSpPr>
        <p:spPr>
          <a:xfrm>
            <a:off x="2679091" y="3980878"/>
            <a:ext cx="6517348" cy="315415"/>
          </a:xfrm>
        </p:spPr>
        <p:txBody>
          <a:bodyPr/>
          <a:lstStyle>
            <a:lvl1pPr>
              <a:lnSpc>
                <a:spcPct val="90000"/>
              </a:lnSpc>
              <a:defRPr lang="fr-FR" sz="1867" b="0" i="1" kern="1200" dirty="0" err="1">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en-US" noProof="0"/>
              <a:t>Click to edit Master text styles</a:t>
            </a:r>
          </a:p>
        </p:txBody>
      </p:sp>
      <p:sp>
        <p:nvSpPr>
          <p:cNvPr id="7" name="Espace réservé du texte 17">
            <a:extLst>
              <a:ext uri="{FF2B5EF4-FFF2-40B4-BE49-F238E27FC236}">
                <a16:creationId xmlns:a16="http://schemas.microsoft.com/office/drawing/2014/main" id="{DA36FF3D-AF0A-45ED-BF39-F628AE9DBF56}"/>
              </a:ext>
            </a:extLst>
          </p:cNvPr>
          <p:cNvSpPr>
            <a:spLocks noGrp="1"/>
          </p:cNvSpPr>
          <p:nvPr>
            <p:ph type="body" sz="quarter" idx="25"/>
          </p:nvPr>
        </p:nvSpPr>
        <p:spPr>
          <a:xfrm>
            <a:off x="2679091" y="3554158"/>
            <a:ext cx="6517348" cy="315415"/>
          </a:xfrm>
        </p:spPr>
        <p:txBody>
          <a:bodyPr/>
          <a:lstStyle>
            <a:lvl1pPr>
              <a:lnSpc>
                <a:spcPct val="90000"/>
              </a:lnSpc>
              <a:defRPr lang="fr-FR" sz="1867" b="0" i="0" kern="1200" cap="all" baseline="0" dirty="0" err="1">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en-US" noProof="0"/>
              <a:t>Click to edit Master text styles</a:t>
            </a:r>
          </a:p>
        </p:txBody>
      </p:sp>
      <p:pic>
        <p:nvPicPr>
          <p:cNvPr id="8" name="Graphique 4">
            <a:extLst>
              <a:ext uri="{FF2B5EF4-FFF2-40B4-BE49-F238E27FC236}">
                <a16:creationId xmlns:a16="http://schemas.microsoft.com/office/drawing/2014/main" id="{8304C7AB-4C03-445E-AB02-650736116614}"/>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216013" y="964399"/>
            <a:ext cx="1271271" cy="1257300"/>
          </a:xfrm>
          <a:prstGeom prst="rect">
            <a:avLst/>
          </a:prstGeom>
        </p:spPr>
      </p:pic>
    </p:spTree>
    <p:extLst>
      <p:ext uri="{BB962C8B-B14F-4D97-AF65-F5344CB8AC3E}">
        <p14:creationId xmlns:p14="http://schemas.microsoft.com/office/powerpoint/2010/main" val="1801618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1_Chapter (Light) Option 3">
    <p:bg>
      <p:bgPr>
        <a:solidFill>
          <a:schemeClr val="bg1"/>
        </a:solidFill>
        <a:effectLst/>
      </p:bgPr>
    </p:bg>
    <p:spTree>
      <p:nvGrpSpPr>
        <p:cNvPr id="1" name=""/>
        <p:cNvGrpSpPr/>
        <p:nvPr/>
      </p:nvGrpSpPr>
      <p:grpSpPr>
        <a:xfrm>
          <a:off x="0" y="0"/>
          <a:ext cx="0" cy="0"/>
          <a:chOff x="0" y="0"/>
          <a:chExt cx="0" cy="0"/>
        </a:xfrm>
      </p:grpSpPr>
      <p:sp>
        <p:nvSpPr>
          <p:cNvPr id="14" name="Espace réservé du texte 17">
            <a:extLst>
              <a:ext uri="{FF2B5EF4-FFF2-40B4-BE49-F238E27FC236}">
                <a16:creationId xmlns:a16="http://schemas.microsoft.com/office/drawing/2014/main" id="{B077D764-009F-4B11-889B-7C1F77AE7EF8}"/>
              </a:ext>
            </a:extLst>
          </p:cNvPr>
          <p:cNvSpPr>
            <a:spLocks noGrp="1"/>
          </p:cNvSpPr>
          <p:nvPr>
            <p:ph type="body" sz="quarter" idx="22" hasCustomPrompt="1"/>
          </p:nvPr>
        </p:nvSpPr>
        <p:spPr>
          <a:xfrm>
            <a:off x="1158241" y="3020997"/>
            <a:ext cx="1118105" cy="443199"/>
          </a:xfrm>
        </p:spPr>
        <p:txBody>
          <a:bodyPr vert="horz" lIns="0" tIns="0" rIns="0" bIns="0" rtlCol="0">
            <a:noAutofit/>
          </a:bodyPr>
          <a:lstStyle>
            <a:lvl1pPr algn="r">
              <a:defRPr lang="en-US" sz="3200" b="1" noProof="0" dirty="0">
                <a:solidFill>
                  <a:schemeClr val="tx1"/>
                </a:solidFill>
              </a:defRPr>
            </a:lvl1pPr>
          </a:lstStyle>
          <a:p>
            <a:pPr lvl="0">
              <a:lnSpc>
                <a:spcPct val="90000"/>
              </a:lnSpc>
            </a:pPr>
            <a:r>
              <a:rPr lang="en-US" noProof="0"/>
              <a:t>00</a:t>
            </a:r>
          </a:p>
        </p:txBody>
      </p:sp>
      <p:sp>
        <p:nvSpPr>
          <p:cNvPr id="15" name="Espace réservé du texte 17">
            <a:extLst>
              <a:ext uri="{FF2B5EF4-FFF2-40B4-BE49-F238E27FC236}">
                <a16:creationId xmlns:a16="http://schemas.microsoft.com/office/drawing/2014/main" id="{26F07BC6-BD1D-4953-9F45-D190CB67B241}"/>
              </a:ext>
            </a:extLst>
          </p:cNvPr>
          <p:cNvSpPr>
            <a:spLocks noGrp="1"/>
          </p:cNvSpPr>
          <p:nvPr>
            <p:ph type="body" sz="quarter" idx="23"/>
          </p:nvPr>
        </p:nvSpPr>
        <p:spPr>
          <a:xfrm>
            <a:off x="2679091" y="3020997"/>
            <a:ext cx="6517348" cy="443199"/>
          </a:xfrm>
        </p:spPr>
        <p:txBody>
          <a:bodyPr/>
          <a:lstStyle>
            <a:lvl1pPr>
              <a:lnSpc>
                <a:spcPct val="90000"/>
              </a:lnSpc>
              <a:defRPr lang="fr-FR" sz="3200" b="1" i="0" kern="1200" dirty="0" err="1">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en-US" noProof="0"/>
              <a:t>Click to edit Master text styles</a:t>
            </a:r>
          </a:p>
        </p:txBody>
      </p:sp>
      <p:sp>
        <p:nvSpPr>
          <p:cNvPr id="6" name="Espace réservé du texte 17">
            <a:extLst>
              <a:ext uri="{FF2B5EF4-FFF2-40B4-BE49-F238E27FC236}">
                <a16:creationId xmlns:a16="http://schemas.microsoft.com/office/drawing/2014/main" id="{FB6BFF7B-8B97-443F-8D19-A75C20F978D1}"/>
              </a:ext>
            </a:extLst>
          </p:cNvPr>
          <p:cNvSpPr>
            <a:spLocks noGrp="1"/>
          </p:cNvSpPr>
          <p:nvPr>
            <p:ph type="body" sz="quarter" idx="24"/>
          </p:nvPr>
        </p:nvSpPr>
        <p:spPr>
          <a:xfrm>
            <a:off x="2679091" y="3980878"/>
            <a:ext cx="6517348" cy="315415"/>
          </a:xfrm>
        </p:spPr>
        <p:txBody>
          <a:bodyPr/>
          <a:lstStyle>
            <a:lvl1pPr>
              <a:lnSpc>
                <a:spcPct val="90000"/>
              </a:lnSpc>
              <a:defRPr lang="fr-FR" sz="1867" b="0" i="1" kern="1200" dirty="0" err="1">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en-US" noProof="0"/>
              <a:t>Click to edit Master text styles</a:t>
            </a:r>
          </a:p>
        </p:txBody>
      </p:sp>
      <p:sp>
        <p:nvSpPr>
          <p:cNvPr id="7" name="Espace réservé du texte 17">
            <a:extLst>
              <a:ext uri="{FF2B5EF4-FFF2-40B4-BE49-F238E27FC236}">
                <a16:creationId xmlns:a16="http://schemas.microsoft.com/office/drawing/2014/main" id="{DA36FF3D-AF0A-45ED-BF39-F628AE9DBF56}"/>
              </a:ext>
            </a:extLst>
          </p:cNvPr>
          <p:cNvSpPr>
            <a:spLocks noGrp="1"/>
          </p:cNvSpPr>
          <p:nvPr>
            <p:ph type="body" sz="quarter" idx="25"/>
          </p:nvPr>
        </p:nvSpPr>
        <p:spPr>
          <a:xfrm>
            <a:off x="2679091" y="3554158"/>
            <a:ext cx="6517348" cy="315415"/>
          </a:xfrm>
        </p:spPr>
        <p:txBody>
          <a:bodyPr/>
          <a:lstStyle>
            <a:lvl1pPr>
              <a:lnSpc>
                <a:spcPct val="90000"/>
              </a:lnSpc>
              <a:defRPr lang="fr-FR" sz="1867" b="0" i="0" kern="1200" cap="all" baseline="0" dirty="0" err="1">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en-US" noProof="0"/>
              <a:t>Click to edit Master text styles</a:t>
            </a:r>
          </a:p>
        </p:txBody>
      </p:sp>
      <p:pic>
        <p:nvPicPr>
          <p:cNvPr id="8" name="Graphique 4">
            <a:extLst>
              <a:ext uri="{FF2B5EF4-FFF2-40B4-BE49-F238E27FC236}">
                <a16:creationId xmlns:a16="http://schemas.microsoft.com/office/drawing/2014/main" id="{47A4CFED-9962-48A7-8ED7-BCB4523B3A34}"/>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16607" y="5024590"/>
            <a:ext cx="1271271" cy="1257300"/>
          </a:xfrm>
          <a:prstGeom prst="rect">
            <a:avLst/>
          </a:prstGeom>
        </p:spPr>
      </p:pic>
    </p:spTree>
    <p:extLst>
      <p:ext uri="{BB962C8B-B14F-4D97-AF65-F5344CB8AC3E}">
        <p14:creationId xmlns:p14="http://schemas.microsoft.com/office/powerpoint/2010/main" val="2338936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1_Chapter (Dark)">
    <p:bg>
      <p:bgPr>
        <a:solidFill>
          <a:srgbClr val="1E034A"/>
        </a:solidFill>
        <a:effectLst/>
      </p:bgPr>
    </p:bg>
    <p:spTree>
      <p:nvGrpSpPr>
        <p:cNvPr id="1" name=""/>
        <p:cNvGrpSpPr/>
        <p:nvPr/>
      </p:nvGrpSpPr>
      <p:grpSpPr>
        <a:xfrm>
          <a:off x="0" y="0"/>
          <a:ext cx="0" cy="0"/>
          <a:chOff x="0" y="0"/>
          <a:chExt cx="0" cy="0"/>
        </a:xfrm>
      </p:grpSpPr>
      <p:pic>
        <p:nvPicPr>
          <p:cNvPr id="5" name="Graphique 4">
            <a:extLst>
              <a:ext uri="{FF2B5EF4-FFF2-40B4-BE49-F238E27FC236}">
                <a16:creationId xmlns:a16="http://schemas.microsoft.com/office/drawing/2014/main" id="{D97075C2-D640-40B7-B715-DE36BBB3FC47}"/>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498963" y="4159250"/>
            <a:ext cx="1271271" cy="1257300"/>
          </a:xfrm>
          <a:prstGeom prst="rect">
            <a:avLst/>
          </a:prstGeom>
        </p:spPr>
      </p:pic>
      <p:sp>
        <p:nvSpPr>
          <p:cNvPr id="14" name="Espace réservé du texte 17">
            <a:extLst>
              <a:ext uri="{FF2B5EF4-FFF2-40B4-BE49-F238E27FC236}">
                <a16:creationId xmlns:a16="http://schemas.microsoft.com/office/drawing/2014/main" id="{B077D764-009F-4B11-889B-7C1F77AE7EF8}"/>
              </a:ext>
            </a:extLst>
          </p:cNvPr>
          <p:cNvSpPr>
            <a:spLocks noGrp="1"/>
          </p:cNvSpPr>
          <p:nvPr>
            <p:ph type="body" sz="quarter" idx="22" hasCustomPrompt="1"/>
          </p:nvPr>
        </p:nvSpPr>
        <p:spPr>
          <a:xfrm>
            <a:off x="1158241" y="3020997"/>
            <a:ext cx="1118105" cy="443199"/>
          </a:xfrm>
        </p:spPr>
        <p:txBody>
          <a:bodyPr vert="horz" lIns="0" tIns="0" rIns="0" bIns="0" rtlCol="0">
            <a:noAutofit/>
          </a:bodyPr>
          <a:lstStyle>
            <a:lvl1pPr algn="r">
              <a:defRPr lang="en-US" sz="3200" b="1" noProof="0" dirty="0">
                <a:solidFill>
                  <a:schemeClr val="bg2"/>
                </a:solidFill>
              </a:defRPr>
            </a:lvl1pPr>
          </a:lstStyle>
          <a:p>
            <a:pPr lvl="0">
              <a:lnSpc>
                <a:spcPct val="90000"/>
              </a:lnSpc>
            </a:pPr>
            <a:r>
              <a:rPr lang="en-US" noProof="0"/>
              <a:t>00</a:t>
            </a:r>
          </a:p>
        </p:txBody>
      </p:sp>
      <p:sp>
        <p:nvSpPr>
          <p:cNvPr id="15" name="Espace réservé du texte 17">
            <a:extLst>
              <a:ext uri="{FF2B5EF4-FFF2-40B4-BE49-F238E27FC236}">
                <a16:creationId xmlns:a16="http://schemas.microsoft.com/office/drawing/2014/main" id="{26F07BC6-BD1D-4953-9F45-D190CB67B241}"/>
              </a:ext>
            </a:extLst>
          </p:cNvPr>
          <p:cNvSpPr>
            <a:spLocks noGrp="1"/>
          </p:cNvSpPr>
          <p:nvPr>
            <p:ph type="body" sz="quarter" idx="23"/>
          </p:nvPr>
        </p:nvSpPr>
        <p:spPr>
          <a:xfrm>
            <a:off x="2679091" y="3020997"/>
            <a:ext cx="6517348" cy="443199"/>
          </a:xfrm>
        </p:spPr>
        <p:txBody>
          <a:bodyPr/>
          <a:lstStyle>
            <a:lvl1pPr>
              <a:lnSpc>
                <a:spcPct val="90000"/>
              </a:lnSpc>
              <a:defRPr lang="fr-FR" sz="3200" b="1" i="0" kern="1200" dirty="0" err="1">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en-US" noProof="0"/>
              <a:t>Click to edit Master text styles</a:t>
            </a:r>
          </a:p>
        </p:txBody>
      </p:sp>
      <p:sp>
        <p:nvSpPr>
          <p:cNvPr id="6" name="Espace réservé du texte 17">
            <a:extLst>
              <a:ext uri="{FF2B5EF4-FFF2-40B4-BE49-F238E27FC236}">
                <a16:creationId xmlns:a16="http://schemas.microsoft.com/office/drawing/2014/main" id="{FB6BFF7B-8B97-443F-8D19-A75C20F978D1}"/>
              </a:ext>
            </a:extLst>
          </p:cNvPr>
          <p:cNvSpPr>
            <a:spLocks noGrp="1"/>
          </p:cNvSpPr>
          <p:nvPr>
            <p:ph type="body" sz="quarter" idx="24"/>
          </p:nvPr>
        </p:nvSpPr>
        <p:spPr>
          <a:xfrm>
            <a:off x="2679091" y="3980878"/>
            <a:ext cx="6517348" cy="315415"/>
          </a:xfrm>
        </p:spPr>
        <p:txBody>
          <a:bodyPr/>
          <a:lstStyle>
            <a:lvl1pPr>
              <a:lnSpc>
                <a:spcPct val="90000"/>
              </a:lnSpc>
              <a:defRPr lang="fr-FR" sz="1867" b="0" i="1" kern="1200" dirty="0" err="1">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en-US" noProof="0"/>
              <a:t>Click to edit Master text styles</a:t>
            </a:r>
          </a:p>
        </p:txBody>
      </p:sp>
      <p:sp>
        <p:nvSpPr>
          <p:cNvPr id="7" name="Espace réservé du texte 17">
            <a:extLst>
              <a:ext uri="{FF2B5EF4-FFF2-40B4-BE49-F238E27FC236}">
                <a16:creationId xmlns:a16="http://schemas.microsoft.com/office/drawing/2014/main" id="{DA36FF3D-AF0A-45ED-BF39-F628AE9DBF56}"/>
              </a:ext>
            </a:extLst>
          </p:cNvPr>
          <p:cNvSpPr>
            <a:spLocks noGrp="1"/>
          </p:cNvSpPr>
          <p:nvPr>
            <p:ph type="body" sz="quarter" idx="25"/>
          </p:nvPr>
        </p:nvSpPr>
        <p:spPr>
          <a:xfrm>
            <a:off x="2679091" y="3554158"/>
            <a:ext cx="6517348" cy="315415"/>
          </a:xfrm>
        </p:spPr>
        <p:txBody>
          <a:bodyPr/>
          <a:lstStyle>
            <a:lvl1pPr>
              <a:lnSpc>
                <a:spcPct val="90000"/>
              </a:lnSpc>
              <a:defRPr lang="fr-FR" sz="1867" b="0" i="0" kern="1200" cap="all" baseline="0" dirty="0" err="1">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en-US" noProof="0"/>
              <a:t>Click to edit Master text styles</a:t>
            </a:r>
          </a:p>
        </p:txBody>
      </p:sp>
    </p:spTree>
    <p:extLst>
      <p:ext uri="{BB962C8B-B14F-4D97-AF65-F5344CB8AC3E}">
        <p14:creationId xmlns:p14="http://schemas.microsoft.com/office/powerpoint/2010/main" val="2930525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1_Chapter (Dark) Option 2">
    <p:bg>
      <p:bgPr>
        <a:solidFill>
          <a:srgbClr val="1E034A"/>
        </a:solidFill>
        <a:effectLst/>
      </p:bgPr>
    </p:bg>
    <p:spTree>
      <p:nvGrpSpPr>
        <p:cNvPr id="1" name=""/>
        <p:cNvGrpSpPr/>
        <p:nvPr/>
      </p:nvGrpSpPr>
      <p:grpSpPr>
        <a:xfrm>
          <a:off x="0" y="0"/>
          <a:ext cx="0" cy="0"/>
          <a:chOff x="0" y="0"/>
          <a:chExt cx="0" cy="0"/>
        </a:xfrm>
      </p:grpSpPr>
      <p:sp>
        <p:nvSpPr>
          <p:cNvPr id="14" name="Espace réservé du texte 17">
            <a:extLst>
              <a:ext uri="{FF2B5EF4-FFF2-40B4-BE49-F238E27FC236}">
                <a16:creationId xmlns:a16="http://schemas.microsoft.com/office/drawing/2014/main" id="{B077D764-009F-4B11-889B-7C1F77AE7EF8}"/>
              </a:ext>
            </a:extLst>
          </p:cNvPr>
          <p:cNvSpPr>
            <a:spLocks noGrp="1"/>
          </p:cNvSpPr>
          <p:nvPr>
            <p:ph type="body" sz="quarter" idx="22" hasCustomPrompt="1"/>
          </p:nvPr>
        </p:nvSpPr>
        <p:spPr>
          <a:xfrm>
            <a:off x="1158241" y="3020997"/>
            <a:ext cx="1118105" cy="443199"/>
          </a:xfrm>
        </p:spPr>
        <p:txBody>
          <a:bodyPr vert="horz" lIns="0" tIns="0" rIns="0" bIns="0" rtlCol="0">
            <a:noAutofit/>
          </a:bodyPr>
          <a:lstStyle>
            <a:lvl1pPr algn="r">
              <a:defRPr lang="en-US" sz="3200" b="1" noProof="0" dirty="0">
                <a:solidFill>
                  <a:schemeClr val="bg2"/>
                </a:solidFill>
              </a:defRPr>
            </a:lvl1pPr>
          </a:lstStyle>
          <a:p>
            <a:pPr lvl="0">
              <a:lnSpc>
                <a:spcPct val="90000"/>
              </a:lnSpc>
            </a:pPr>
            <a:r>
              <a:rPr lang="en-US" noProof="0"/>
              <a:t>00</a:t>
            </a:r>
          </a:p>
        </p:txBody>
      </p:sp>
      <p:sp>
        <p:nvSpPr>
          <p:cNvPr id="15" name="Espace réservé du texte 17">
            <a:extLst>
              <a:ext uri="{FF2B5EF4-FFF2-40B4-BE49-F238E27FC236}">
                <a16:creationId xmlns:a16="http://schemas.microsoft.com/office/drawing/2014/main" id="{26F07BC6-BD1D-4953-9F45-D190CB67B241}"/>
              </a:ext>
            </a:extLst>
          </p:cNvPr>
          <p:cNvSpPr>
            <a:spLocks noGrp="1"/>
          </p:cNvSpPr>
          <p:nvPr>
            <p:ph type="body" sz="quarter" idx="23"/>
          </p:nvPr>
        </p:nvSpPr>
        <p:spPr>
          <a:xfrm>
            <a:off x="2679091" y="3020997"/>
            <a:ext cx="6517348" cy="443199"/>
          </a:xfrm>
        </p:spPr>
        <p:txBody>
          <a:bodyPr/>
          <a:lstStyle>
            <a:lvl1pPr>
              <a:lnSpc>
                <a:spcPct val="90000"/>
              </a:lnSpc>
              <a:defRPr lang="fr-FR" sz="3200" b="1" i="0" kern="1200" dirty="0" err="1">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en-US" noProof="0"/>
              <a:t>Click to edit Master text styles</a:t>
            </a:r>
          </a:p>
        </p:txBody>
      </p:sp>
      <p:sp>
        <p:nvSpPr>
          <p:cNvPr id="6" name="Espace réservé du texte 17">
            <a:extLst>
              <a:ext uri="{FF2B5EF4-FFF2-40B4-BE49-F238E27FC236}">
                <a16:creationId xmlns:a16="http://schemas.microsoft.com/office/drawing/2014/main" id="{FB6BFF7B-8B97-443F-8D19-A75C20F978D1}"/>
              </a:ext>
            </a:extLst>
          </p:cNvPr>
          <p:cNvSpPr>
            <a:spLocks noGrp="1"/>
          </p:cNvSpPr>
          <p:nvPr>
            <p:ph type="body" sz="quarter" idx="24"/>
          </p:nvPr>
        </p:nvSpPr>
        <p:spPr>
          <a:xfrm>
            <a:off x="2679091" y="3980878"/>
            <a:ext cx="6517348" cy="315415"/>
          </a:xfrm>
        </p:spPr>
        <p:txBody>
          <a:bodyPr/>
          <a:lstStyle>
            <a:lvl1pPr>
              <a:lnSpc>
                <a:spcPct val="90000"/>
              </a:lnSpc>
              <a:defRPr lang="fr-FR" sz="1867" b="0" i="1" kern="1200" dirty="0" err="1">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en-US" noProof="0"/>
              <a:t>Click to edit Master text styles</a:t>
            </a:r>
          </a:p>
        </p:txBody>
      </p:sp>
      <p:sp>
        <p:nvSpPr>
          <p:cNvPr id="7" name="Espace réservé du texte 17">
            <a:extLst>
              <a:ext uri="{FF2B5EF4-FFF2-40B4-BE49-F238E27FC236}">
                <a16:creationId xmlns:a16="http://schemas.microsoft.com/office/drawing/2014/main" id="{DA36FF3D-AF0A-45ED-BF39-F628AE9DBF56}"/>
              </a:ext>
            </a:extLst>
          </p:cNvPr>
          <p:cNvSpPr>
            <a:spLocks noGrp="1"/>
          </p:cNvSpPr>
          <p:nvPr>
            <p:ph type="body" sz="quarter" idx="25"/>
          </p:nvPr>
        </p:nvSpPr>
        <p:spPr>
          <a:xfrm>
            <a:off x="2679091" y="3554158"/>
            <a:ext cx="6517348" cy="315415"/>
          </a:xfrm>
        </p:spPr>
        <p:txBody>
          <a:bodyPr/>
          <a:lstStyle>
            <a:lvl1pPr>
              <a:lnSpc>
                <a:spcPct val="90000"/>
              </a:lnSpc>
              <a:defRPr lang="fr-FR" sz="1867" b="0" i="0" kern="1200" cap="all" baseline="0" dirty="0" err="1">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en-US" noProof="0"/>
              <a:t>Click to edit Master text styles</a:t>
            </a:r>
          </a:p>
        </p:txBody>
      </p:sp>
      <p:pic>
        <p:nvPicPr>
          <p:cNvPr id="8" name="Graphique 4">
            <a:extLst>
              <a:ext uri="{FF2B5EF4-FFF2-40B4-BE49-F238E27FC236}">
                <a16:creationId xmlns:a16="http://schemas.microsoft.com/office/drawing/2014/main" id="{8304C7AB-4C03-445E-AB02-650736116614}"/>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216013" y="964399"/>
            <a:ext cx="1271271" cy="1257300"/>
          </a:xfrm>
          <a:prstGeom prst="rect">
            <a:avLst/>
          </a:prstGeom>
        </p:spPr>
      </p:pic>
    </p:spTree>
    <p:extLst>
      <p:ext uri="{BB962C8B-B14F-4D97-AF65-F5344CB8AC3E}">
        <p14:creationId xmlns:p14="http://schemas.microsoft.com/office/powerpoint/2010/main" val="2836831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of Contents with Visual">
    <p:bg>
      <p:bgPr>
        <a:solidFill>
          <a:srgbClr val="F5F3F8"/>
        </a:solidFill>
        <a:effectLst/>
      </p:bgPr>
    </p:bg>
    <p:spTree>
      <p:nvGrpSpPr>
        <p:cNvPr id="1" name=""/>
        <p:cNvGrpSpPr/>
        <p:nvPr/>
      </p:nvGrpSpPr>
      <p:grpSpPr>
        <a:xfrm>
          <a:off x="0" y="0"/>
          <a:ext cx="0" cy="0"/>
          <a:chOff x="0" y="0"/>
          <a:chExt cx="0" cy="0"/>
        </a:xfrm>
      </p:grpSpPr>
      <p:sp>
        <p:nvSpPr>
          <p:cNvPr id="16" name="Espace réservé pour une image  15">
            <a:extLst>
              <a:ext uri="{FF2B5EF4-FFF2-40B4-BE49-F238E27FC236}">
                <a16:creationId xmlns:a16="http://schemas.microsoft.com/office/drawing/2014/main" id="{AE9FBA9E-4B66-4D19-A4F1-FA106CF94360}"/>
              </a:ext>
            </a:extLst>
          </p:cNvPr>
          <p:cNvSpPr>
            <a:spLocks noGrp="1"/>
          </p:cNvSpPr>
          <p:nvPr>
            <p:ph type="pic" sz="quarter" idx="17"/>
          </p:nvPr>
        </p:nvSpPr>
        <p:spPr>
          <a:xfrm>
            <a:off x="5403703" y="710399"/>
            <a:ext cx="6342328" cy="5510591"/>
          </a:xfrm>
        </p:spPr>
        <p:txBody>
          <a:bodyPr>
            <a:noAutofit/>
          </a:bodyPr>
          <a:lstStyle>
            <a:lvl1pPr>
              <a:defRPr>
                <a:noFill/>
              </a:defRPr>
            </a:lvl1pPr>
          </a:lstStyle>
          <a:p>
            <a:r>
              <a:rPr lang="en-US"/>
              <a:t>Click icon to add picture</a:t>
            </a:r>
            <a:endParaRPr lang="fr-FR"/>
          </a:p>
        </p:txBody>
      </p:sp>
      <p:sp>
        <p:nvSpPr>
          <p:cNvPr id="13" name="Espace réservé du texte 17">
            <a:extLst>
              <a:ext uri="{FF2B5EF4-FFF2-40B4-BE49-F238E27FC236}">
                <a16:creationId xmlns:a16="http://schemas.microsoft.com/office/drawing/2014/main" id="{33DFCED8-0EB4-4E57-BDC7-7349EFC7B907}"/>
              </a:ext>
            </a:extLst>
          </p:cNvPr>
          <p:cNvSpPr>
            <a:spLocks noGrp="1"/>
          </p:cNvSpPr>
          <p:nvPr>
            <p:ph type="body" sz="quarter" idx="26" hasCustomPrompt="1"/>
          </p:nvPr>
        </p:nvSpPr>
        <p:spPr>
          <a:xfrm>
            <a:off x="442031" y="1960151"/>
            <a:ext cx="517952" cy="563307"/>
          </a:xfrm>
        </p:spPr>
        <p:txBody>
          <a:bodyPr/>
          <a:lstStyle>
            <a:lvl1pPr>
              <a:lnSpc>
                <a:spcPct val="90000"/>
              </a:lnSpc>
              <a:spcBef>
                <a:spcPts val="800"/>
              </a:spcBef>
              <a:defRPr lang="en-US" sz="2667"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00</a:t>
            </a:r>
          </a:p>
        </p:txBody>
      </p:sp>
      <p:sp>
        <p:nvSpPr>
          <p:cNvPr id="41" name="Espace réservé du texte 17">
            <a:extLst>
              <a:ext uri="{FF2B5EF4-FFF2-40B4-BE49-F238E27FC236}">
                <a16:creationId xmlns:a16="http://schemas.microsoft.com/office/drawing/2014/main" id="{8AFC591C-8E4C-4797-84E6-9ACB86CA6964}"/>
              </a:ext>
            </a:extLst>
          </p:cNvPr>
          <p:cNvSpPr>
            <a:spLocks noGrp="1"/>
          </p:cNvSpPr>
          <p:nvPr>
            <p:ph type="body" sz="quarter" idx="64"/>
          </p:nvPr>
        </p:nvSpPr>
        <p:spPr>
          <a:xfrm>
            <a:off x="1191546" y="2311400"/>
            <a:ext cx="3982961" cy="205912"/>
          </a:xfrm>
        </p:spPr>
        <p:txBody>
          <a:bodyPr/>
          <a:lstStyle>
            <a:lvl1pPr>
              <a:lnSpc>
                <a:spcPct val="90000"/>
              </a:lnSpc>
              <a:spcBef>
                <a:spcPts val="800"/>
              </a:spcBef>
              <a:defRPr sz="1867" b="0" i="1"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867" b="0" i="1"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50" name="Espace réservé du texte 17">
            <a:extLst>
              <a:ext uri="{FF2B5EF4-FFF2-40B4-BE49-F238E27FC236}">
                <a16:creationId xmlns:a16="http://schemas.microsoft.com/office/drawing/2014/main" id="{591A3E6F-3476-47ED-8C55-9EBB33F42A52}"/>
              </a:ext>
            </a:extLst>
          </p:cNvPr>
          <p:cNvSpPr>
            <a:spLocks noGrp="1"/>
          </p:cNvSpPr>
          <p:nvPr>
            <p:ph type="body" sz="quarter" idx="73"/>
          </p:nvPr>
        </p:nvSpPr>
        <p:spPr>
          <a:xfrm>
            <a:off x="1190362" y="1957990"/>
            <a:ext cx="3982961" cy="323309"/>
          </a:xfrm>
        </p:spPr>
        <p:txBody>
          <a:bodyPr/>
          <a:lstStyle>
            <a:lvl1pPr>
              <a:lnSpc>
                <a:spcPct val="90000"/>
              </a:lnSpc>
              <a:spcBef>
                <a:spcPts val="800"/>
              </a:spcBef>
              <a:defRPr sz="2667"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667"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24" name="Espace réservé du texte 17">
            <a:extLst>
              <a:ext uri="{FF2B5EF4-FFF2-40B4-BE49-F238E27FC236}">
                <a16:creationId xmlns:a16="http://schemas.microsoft.com/office/drawing/2014/main" id="{97091393-5B32-4687-B23A-7838A2A25A2C}"/>
              </a:ext>
            </a:extLst>
          </p:cNvPr>
          <p:cNvSpPr>
            <a:spLocks noGrp="1"/>
          </p:cNvSpPr>
          <p:nvPr>
            <p:ph type="body" sz="quarter" idx="82" hasCustomPrompt="1"/>
          </p:nvPr>
        </p:nvSpPr>
        <p:spPr>
          <a:xfrm>
            <a:off x="442031" y="2752765"/>
            <a:ext cx="517952" cy="563307"/>
          </a:xfrm>
        </p:spPr>
        <p:txBody>
          <a:bodyPr/>
          <a:lstStyle>
            <a:lvl1pPr>
              <a:lnSpc>
                <a:spcPct val="90000"/>
              </a:lnSpc>
              <a:spcBef>
                <a:spcPts val="800"/>
              </a:spcBef>
              <a:defRPr lang="en-US" sz="2667"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00</a:t>
            </a:r>
          </a:p>
        </p:txBody>
      </p:sp>
      <p:sp>
        <p:nvSpPr>
          <p:cNvPr id="26" name="Espace réservé du texte 17">
            <a:extLst>
              <a:ext uri="{FF2B5EF4-FFF2-40B4-BE49-F238E27FC236}">
                <a16:creationId xmlns:a16="http://schemas.microsoft.com/office/drawing/2014/main" id="{78A45169-55E0-4EE5-8CBA-8768DBF2F544}"/>
              </a:ext>
            </a:extLst>
          </p:cNvPr>
          <p:cNvSpPr>
            <a:spLocks noGrp="1"/>
          </p:cNvSpPr>
          <p:nvPr>
            <p:ph type="body" sz="quarter" idx="83"/>
          </p:nvPr>
        </p:nvSpPr>
        <p:spPr>
          <a:xfrm>
            <a:off x="1191546" y="3104015"/>
            <a:ext cx="3982961" cy="205912"/>
          </a:xfrm>
        </p:spPr>
        <p:txBody>
          <a:bodyPr/>
          <a:lstStyle>
            <a:lvl1pPr>
              <a:lnSpc>
                <a:spcPct val="90000"/>
              </a:lnSpc>
              <a:spcBef>
                <a:spcPts val="800"/>
              </a:spcBef>
              <a:defRPr sz="1867" b="0" i="1"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867" b="0" i="1"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27" name="Espace réservé du texte 17">
            <a:extLst>
              <a:ext uri="{FF2B5EF4-FFF2-40B4-BE49-F238E27FC236}">
                <a16:creationId xmlns:a16="http://schemas.microsoft.com/office/drawing/2014/main" id="{4EFDD7E2-57EF-47B5-AF8A-BF6D20E10C47}"/>
              </a:ext>
            </a:extLst>
          </p:cNvPr>
          <p:cNvSpPr>
            <a:spLocks noGrp="1"/>
          </p:cNvSpPr>
          <p:nvPr>
            <p:ph type="body" sz="quarter" idx="84"/>
          </p:nvPr>
        </p:nvSpPr>
        <p:spPr>
          <a:xfrm>
            <a:off x="1190362" y="2750604"/>
            <a:ext cx="3982961" cy="323309"/>
          </a:xfrm>
        </p:spPr>
        <p:txBody>
          <a:bodyPr/>
          <a:lstStyle>
            <a:lvl1pPr>
              <a:lnSpc>
                <a:spcPct val="90000"/>
              </a:lnSpc>
              <a:spcBef>
                <a:spcPts val="800"/>
              </a:spcBef>
              <a:defRPr sz="2667"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667"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28" name="Espace réservé du texte 17">
            <a:extLst>
              <a:ext uri="{FF2B5EF4-FFF2-40B4-BE49-F238E27FC236}">
                <a16:creationId xmlns:a16="http://schemas.microsoft.com/office/drawing/2014/main" id="{075F6C6B-6992-47B7-BC49-F4AC1EE38A88}"/>
              </a:ext>
            </a:extLst>
          </p:cNvPr>
          <p:cNvSpPr>
            <a:spLocks noGrp="1"/>
          </p:cNvSpPr>
          <p:nvPr>
            <p:ph type="body" sz="quarter" idx="85" hasCustomPrompt="1"/>
          </p:nvPr>
        </p:nvSpPr>
        <p:spPr>
          <a:xfrm>
            <a:off x="442031" y="3545380"/>
            <a:ext cx="517952" cy="563307"/>
          </a:xfrm>
        </p:spPr>
        <p:txBody>
          <a:bodyPr/>
          <a:lstStyle>
            <a:lvl1pPr>
              <a:lnSpc>
                <a:spcPct val="90000"/>
              </a:lnSpc>
              <a:spcBef>
                <a:spcPts val="800"/>
              </a:spcBef>
              <a:defRPr lang="en-US" sz="2667"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00</a:t>
            </a:r>
          </a:p>
        </p:txBody>
      </p:sp>
      <p:sp>
        <p:nvSpPr>
          <p:cNvPr id="29" name="Espace réservé du texte 17">
            <a:extLst>
              <a:ext uri="{FF2B5EF4-FFF2-40B4-BE49-F238E27FC236}">
                <a16:creationId xmlns:a16="http://schemas.microsoft.com/office/drawing/2014/main" id="{41B2844B-42C8-4FB2-BA00-4038766A4A1D}"/>
              </a:ext>
            </a:extLst>
          </p:cNvPr>
          <p:cNvSpPr>
            <a:spLocks noGrp="1"/>
          </p:cNvSpPr>
          <p:nvPr>
            <p:ph type="body" sz="quarter" idx="86"/>
          </p:nvPr>
        </p:nvSpPr>
        <p:spPr>
          <a:xfrm>
            <a:off x="1191546" y="3896629"/>
            <a:ext cx="3982961" cy="205912"/>
          </a:xfrm>
        </p:spPr>
        <p:txBody>
          <a:bodyPr/>
          <a:lstStyle>
            <a:lvl1pPr>
              <a:lnSpc>
                <a:spcPct val="90000"/>
              </a:lnSpc>
              <a:spcBef>
                <a:spcPts val="800"/>
              </a:spcBef>
              <a:defRPr sz="1867" b="0" i="1"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867" b="0" i="1"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30" name="Espace réservé du texte 17">
            <a:extLst>
              <a:ext uri="{FF2B5EF4-FFF2-40B4-BE49-F238E27FC236}">
                <a16:creationId xmlns:a16="http://schemas.microsoft.com/office/drawing/2014/main" id="{599CCF3B-6B06-4CAD-8825-545E17FF2ACF}"/>
              </a:ext>
            </a:extLst>
          </p:cNvPr>
          <p:cNvSpPr>
            <a:spLocks noGrp="1"/>
          </p:cNvSpPr>
          <p:nvPr>
            <p:ph type="body" sz="quarter" idx="87"/>
          </p:nvPr>
        </p:nvSpPr>
        <p:spPr>
          <a:xfrm>
            <a:off x="1190362" y="3543219"/>
            <a:ext cx="3982961" cy="323309"/>
          </a:xfrm>
        </p:spPr>
        <p:txBody>
          <a:bodyPr/>
          <a:lstStyle>
            <a:lvl1pPr>
              <a:lnSpc>
                <a:spcPct val="90000"/>
              </a:lnSpc>
              <a:spcBef>
                <a:spcPts val="800"/>
              </a:spcBef>
              <a:defRPr sz="2667"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667"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31" name="Espace réservé du texte 17">
            <a:extLst>
              <a:ext uri="{FF2B5EF4-FFF2-40B4-BE49-F238E27FC236}">
                <a16:creationId xmlns:a16="http://schemas.microsoft.com/office/drawing/2014/main" id="{4A758C59-C8FF-42D2-9532-27C881E50320}"/>
              </a:ext>
            </a:extLst>
          </p:cNvPr>
          <p:cNvSpPr>
            <a:spLocks noGrp="1"/>
          </p:cNvSpPr>
          <p:nvPr>
            <p:ph type="body" sz="quarter" idx="88" hasCustomPrompt="1"/>
          </p:nvPr>
        </p:nvSpPr>
        <p:spPr>
          <a:xfrm>
            <a:off x="442031" y="4339769"/>
            <a:ext cx="517952" cy="563307"/>
          </a:xfrm>
        </p:spPr>
        <p:txBody>
          <a:bodyPr/>
          <a:lstStyle>
            <a:lvl1pPr>
              <a:lnSpc>
                <a:spcPct val="90000"/>
              </a:lnSpc>
              <a:spcBef>
                <a:spcPts val="800"/>
              </a:spcBef>
              <a:defRPr lang="en-US" sz="2667"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00</a:t>
            </a:r>
          </a:p>
        </p:txBody>
      </p:sp>
      <p:sp>
        <p:nvSpPr>
          <p:cNvPr id="32" name="Espace réservé du texte 17">
            <a:extLst>
              <a:ext uri="{FF2B5EF4-FFF2-40B4-BE49-F238E27FC236}">
                <a16:creationId xmlns:a16="http://schemas.microsoft.com/office/drawing/2014/main" id="{218CAD9D-594C-4262-9BE4-D19C1B8241C1}"/>
              </a:ext>
            </a:extLst>
          </p:cNvPr>
          <p:cNvSpPr>
            <a:spLocks noGrp="1"/>
          </p:cNvSpPr>
          <p:nvPr>
            <p:ph type="body" sz="quarter" idx="89"/>
          </p:nvPr>
        </p:nvSpPr>
        <p:spPr>
          <a:xfrm>
            <a:off x="1191546" y="4691019"/>
            <a:ext cx="3982961" cy="205912"/>
          </a:xfrm>
        </p:spPr>
        <p:txBody>
          <a:bodyPr/>
          <a:lstStyle>
            <a:lvl1pPr>
              <a:lnSpc>
                <a:spcPct val="90000"/>
              </a:lnSpc>
              <a:spcBef>
                <a:spcPts val="800"/>
              </a:spcBef>
              <a:defRPr sz="1867" b="0" i="1"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867" b="0" i="1"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33" name="Espace réservé du texte 17">
            <a:extLst>
              <a:ext uri="{FF2B5EF4-FFF2-40B4-BE49-F238E27FC236}">
                <a16:creationId xmlns:a16="http://schemas.microsoft.com/office/drawing/2014/main" id="{930D6C4D-8511-437A-B3D5-0F9CBC93B993}"/>
              </a:ext>
            </a:extLst>
          </p:cNvPr>
          <p:cNvSpPr>
            <a:spLocks noGrp="1"/>
          </p:cNvSpPr>
          <p:nvPr>
            <p:ph type="body" sz="quarter" idx="90"/>
          </p:nvPr>
        </p:nvSpPr>
        <p:spPr>
          <a:xfrm>
            <a:off x="1190362" y="4337608"/>
            <a:ext cx="3982961" cy="323309"/>
          </a:xfrm>
        </p:spPr>
        <p:txBody>
          <a:bodyPr/>
          <a:lstStyle>
            <a:lvl1pPr>
              <a:lnSpc>
                <a:spcPct val="90000"/>
              </a:lnSpc>
              <a:spcBef>
                <a:spcPts val="800"/>
              </a:spcBef>
              <a:defRPr sz="2667"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667"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34" name="Espace réservé du texte 17">
            <a:extLst>
              <a:ext uri="{FF2B5EF4-FFF2-40B4-BE49-F238E27FC236}">
                <a16:creationId xmlns:a16="http://schemas.microsoft.com/office/drawing/2014/main" id="{98D97654-EEEA-4D58-A2DB-CCD6CCA548FE}"/>
              </a:ext>
            </a:extLst>
          </p:cNvPr>
          <p:cNvSpPr>
            <a:spLocks noGrp="1"/>
          </p:cNvSpPr>
          <p:nvPr>
            <p:ph type="body" sz="quarter" idx="91" hasCustomPrompt="1"/>
          </p:nvPr>
        </p:nvSpPr>
        <p:spPr>
          <a:xfrm>
            <a:off x="442031" y="5131437"/>
            <a:ext cx="517952" cy="563307"/>
          </a:xfrm>
        </p:spPr>
        <p:txBody>
          <a:bodyPr/>
          <a:lstStyle>
            <a:lvl1pPr>
              <a:lnSpc>
                <a:spcPct val="90000"/>
              </a:lnSpc>
              <a:spcBef>
                <a:spcPts val="800"/>
              </a:spcBef>
              <a:defRPr lang="en-US" sz="2667"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00</a:t>
            </a:r>
          </a:p>
        </p:txBody>
      </p:sp>
      <p:sp>
        <p:nvSpPr>
          <p:cNvPr id="35" name="Espace réservé du texte 17">
            <a:extLst>
              <a:ext uri="{FF2B5EF4-FFF2-40B4-BE49-F238E27FC236}">
                <a16:creationId xmlns:a16="http://schemas.microsoft.com/office/drawing/2014/main" id="{89230667-50D9-47D9-A8C7-FAE52F19D569}"/>
              </a:ext>
            </a:extLst>
          </p:cNvPr>
          <p:cNvSpPr>
            <a:spLocks noGrp="1"/>
          </p:cNvSpPr>
          <p:nvPr>
            <p:ph type="body" sz="quarter" idx="92"/>
          </p:nvPr>
        </p:nvSpPr>
        <p:spPr>
          <a:xfrm>
            <a:off x="1191546" y="5482687"/>
            <a:ext cx="3982961" cy="205912"/>
          </a:xfrm>
        </p:spPr>
        <p:txBody>
          <a:bodyPr/>
          <a:lstStyle>
            <a:lvl1pPr>
              <a:lnSpc>
                <a:spcPct val="90000"/>
              </a:lnSpc>
              <a:spcBef>
                <a:spcPts val="800"/>
              </a:spcBef>
              <a:defRPr sz="1867" b="0" i="1"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867" b="0" i="1"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36" name="Espace réservé du texte 17">
            <a:extLst>
              <a:ext uri="{FF2B5EF4-FFF2-40B4-BE49-F238E27FC236}">
                <a16:creationId xmlns:a16="http://schemas.microsoft.com/office/drawing/2014/main" id="{09F33D73-E99B-4746-8C7A-EBD6161BCDB4}"/>
              </a:ext>
            </a:extLst>
          </p:cNvPr>
          <p:cNvSpPr>
            <a:spLocks noGrp="1"/>
          </p:cNvSpPr>
          <p:nvPr>
            <p:ph type="body" sz="quarter" idx="93"/>
          </p:nvPr>
        </p:nvSpPr>
        <p:spPr>
          <a:xfrm>
            <a:off x="1190362" y="5129276"/>
            <a:ext cx="3982961" cy="323309"/>
          </a:xfrm>
        </p:spPr>
        <p:txBody>
          <a:bodyPr/>
          <a:lstStyle>
            <a:lvl1pPr>
              <a:lnSpc>
                <a:spcPct val="90000"/>
              </a:lnSpc>
              <a:spcBef>
                <a:spcPts val="800"/>
              </a:spcBef>
              <a:defRPr sz="2667"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667"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5" name="Footer Placeholder 4">
            <a:extLst>
              <a:ext uri="{FF2B5EF4-FFF2-40B4-BE49-F238E27FC236}">
                <a16:creationId xmlns:a16="http://schemas.microsoft.com/office/drawing/2014/main" id="{1466F8E9-CF88-4DAA-A494-7A6379BA9F70}"/>
              </a:ext>
            </a:extLst>
          </p:cNvPr>
          <p:cNvSpPr>
            <a:spLocks noGrp="1"/>
          </p:cNvSpPr>
          <p:nvPr>
            <p:ph type="ftr" sz="quarter" idx="95"/>
          </p:nvPr>
        </p:nvSpPr>
        <p:spPr/>
        <p:txBody>
          <a:bodyPr/>
          <a:lstStyle/>
          <a:p>
            <a:endParaRPr lang="en-US"/>
          </a:p>
        </p:txBody>
      </p:sp>
      <p:sp>
        <p:nvSpPr>
          <p:cNvPr id="6" name="Slide Number Placeholder 5">
            <a:extLst>
              <a:ext uri="{FF2B5EF4-FFF2-40B4-BE49-F238E27FC236}">
                <a16:creationId xmlns:a16="http://schemas.microsoft.com/office/drawing/2014/main" id="{3CD83D85-A675-42AA-B47E-D10360C71103}"/>
              </a:ext>
            </a:extLst>
          </p:cNvPr>
          <p:cNvSpPr>
            <a:spLocks noGrp="1"/>
          </p:cNvSpPr>
          <p:nvPr>
            <p:ph type="sldNum" sz="quarter" idx="96"/>
          </p:nvPr>
        </p:nvSpPr>
        <p:spPr/>
        <p:txBody>
          <a:bodyPr/>
          <a:lstStyle/>
          <a:p>
            <a:fld id="{6B54B0F7-55DD-40D6-B7F4-70B586885C0B}" type="slidenum">
              <a:rPr lang="en-US" smtClean="0"/>
              <a:pPr/>
              <a:t>‹#›</a:t>
            </a:fld>
            <a:endParaRPr lang="en-US"/>
          </a:p>
        </p:txBody>
      </p:sp>
      <p:sp>
        <p:nvSpPr>
          <p:cNvPr id="3" name="Title 2">
            <a:extLst>
              <a:ext uri="{FF2B5EF4-FFF2-40B4-BE49-F238E27FC236}">
                <a16:creationId xmlns:a16="http://schemas.microsoft.com/office/drawing/2014/main" id="{D06AD566-8583-4475-A096-A17760443149}"/>
              </a:ext>
            </a:extLst>
          </p:cNvPr>
          <p:cNvSpPr>
            <a:spLocks noGrp="1"/>
          </p:cNvSpPr>
          <p:nvPr>
            <p:ph type="title"/>
          </p:nvPr>
        </p:nvSpPr>
        <p:spPr>
          <a:xfrm>
            <a:off x="441600" y="385507"/>
            <a:ext cx="4731723" cy="960000"/>
          </a:xfrm>
        </p:spPr>
        <p:txBody>
          <a:bodyPr/>
          <a:lstStyle/>
          <a:p>
            <a:r>
              <a:rPr lang="en-US"/>
              <a:t>Click to edit Master title style</a:t>
            </a:r>
          </a:p>
        </p:txBody>
      </p:sp>
    </p:spTree>
    <p:extLst>
      <p:ext uri="{BB962C8B-B14F-4D97-AF65-F5344CB8AC3E}">
        <p14:creationId xmlns:p14="http://schemas.microsoft.com/office/powerpoint/2010/main" val="879478801"/>
      </p:ext>
    </p:extLst>
  </p:cSld>
  <p:clrMapOvr>
    <a:masterClrMapping/>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1_Chapter (Dark) Option 3">
    <p:bg>
      <p:bgPr>
        <a:solidFill>
          <a:srgbClr val="1E034A"/>
        </a:solidFill>
        <a:effectLst/>
      </p:bgPr>
    </p:bg>
    <p:spTree>
      <p:nvGrpSpPr>
        <p:cNvPr id="1" name=""/>
        <p:cNvGrpSpPr/>
        <p:nvPr/>
      </p:nvGrpSpPr>
      <p:grpSpPr>
        <a:xfrm>
          <a:off x="0" y="0"/>
          <a:ext cx="0" cy="0"/>
          <a:chOff x="0" y="0"/>
          <a:chExt cx="0" cy="0"/>
        </a:xfrm>
      </p:grpSpPr>
      <p:sp>
        <p:nvSpPr>
          <p:cNvPr id="14" name="Espace réservé du texte 17">
            <a:extLst>
              <a:ext uri="{FF2B5EF4-FFF2-40B4-BE49-F238E27FC236}">
                <a16:creationId xmlns:a16="http://schemas.microsoft.com/office/drawing/2014/main" id="{B077D764-009F-4B11-889B-7C1F77AE7EF8}"/>
              </a:ext>
            </a:extLst>
          </p:cNvPr>
          <p:cNvSpPr>
            <a:spLocks noGrp="1"/>
          </p:cNvSpPr>
          <p:nvPr>
            <p:ph type="body" sz="quarter" idx="22" hasCustomPrompt="1"/>
          </p:nvPr>
        </p:nvSpPr>
        <p:spPr>
          <a:xfrm>
            <a:off x="1158241" y="3020997"/>
            <a:ext cx="1118105" cy="443199"/>
          </a:xfrm>
        </p:spPr>
        <p:txBody>
          <a:bodyPr vert="horz" lIns="0" tIns="0" rIns="0" bIns="0" rtlCol="0">
            <a:noAutofit/>
          </a:bodyPr>
          <a:lstStyle>
            <a:lvl1pPr algn="r">
              <a:defRPr lang="en-US" sz="3200" b="1" noProof="0" dirty="0">
                <a:solidFill>
                  <a:schemeClr val="bg2"/>
                </a:solidFill>
              </a:defRPr>
            </a:lvl1pPr>
          </a:lstStyle>
          <a:p>
            <a:pPr lvl="0">
              <a:lnSpc>
                <a:spcPct val="90000"/>
              </a:lnSpc>
            </a:pPr>
            <a:r>
              <a:rPr lang="en-US" noProof="0"/>
              <a:t>00</a:t>
            </a:r>
          </a:p>
        </p:txBody>
      </p:sp>
      <p:sp>
        <p:nvSpPr>
          <p:cNvPr id="15" name="Espace réservé du texte 17">
            <a:extLst>
              <a:ext uri="{FF2B5EF4-FFF2-40B4-BE49-F238E27FC236}">
                <a16:creationId xmlns:a16="http://schemas.microsoft.com/office/drawing/2014/main" id="{26F07BC6-BD1D-4953-9F45-D190CB67B241}"/>
              </a:ext>
            </a:extLst>
          </p:cNvPr>
          <p:cNvSpPr>
            <a:spLocks noGrp="1"/>
          </p:cNvSpPr>
          <p:nvPr>
            <p:ph type="body" sz="quarter" idx="23"/>
          </p:nvPr>
        </p:nvSpPr>
        <p:spPr>
          <a:xfrm>
            <a:off x="2679091" y="3020997"/>
            <a:ext cx="6517348" cy="443199"/>
          </a:xfrm>
        </p:spPr>
        <p:txBody>
          <a:bodyPr/>
          <a:lstStyle>
            <a:lvl1pPr>
              <a:lnSpc>
                <a:spcPct val="90000"/>
              </a:lnSpc>
              <a:defRPr lang="fr-FR" sz="3200" b="1" i="0" kern="1200" dirty="0" err="1">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en-US" noProof="0"/>
              <a:t>Click to edit Master text styles</a:t>
            </a:r>
          </a:p>
        </p:txBody>
      </p:sp>
      <p:sp>
        <p:nvSpPr>
          <p:cNvPr id="6" name="Espace réservé du texte 17">
            <a:extLst>
              <a:ext uri="{FF2B5EF4-FFF2-40B4-BE49-F238E27FC236}">
                <a16:creationId xmlns:a16="http://schemas.microsoft.com/office/drawing/2014/main" id="{FB6BFF7B-8B97-443F-8D19-A75C20F978D1}"/>
              </a:ext>
            </a:extLst>
          </p:cNvPr>
          <p:cNvSpPr>
            <a:spLocks noGrp="1"/>
          </p:cNvSpPr>
          <p:nvPr>
            <p:ph type="body" sz="quarter" idx="24"/>
          </p:nvPr>
        </p:nvSpPr>
        <p:spPr>
          <a:xfrm>
            <a:off x="2679091" y="3980878"/>
            <a:ext cx="6517348" cy="315415"/>
          </a:xfrm>
        </p:spPr>
        <p:txBody>
          <a:bodyPr/>
          <a:lstStyle>
            <a:lvl1pPr>
              <a:lnSpc>
                <a:spcPct val="90000"/>
              </a:lnSpc>
              <a:defRPr lang="fr-FR" sz="1867" b="0" i="1" kern="1200" dirty="0" err="1">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en-US" noProof="0"/>
              <a:t>Click to edit Master text styles</a:t>
            </a:r>
          </a:p>
        </p:txBody>
      </p:sp>
      <p:sp>
        <p:nvSpPr>
          <p:cNvPr id="7" name="Espace réservé du texte 17">
            <a:extLst>
              <a:ext uri="{FF2B5EF4-FFF2-40B4-BE49-F238E27FC236}">
                <a16:creationId xmlns:a16="http://schemas.microsoft.com/office/drawing/2014/main" id="{DA36FF3D-AF0A-45ED-BF39-F628AE9DBF56}"/>
              </a:ext>
            </a:extLst>
          </p:cNvPr>
          <p:cNvSpPr>
            <a:spLocks noGrp="1"/>
          </p:cNvSpPr>
          <p:nvPr>
            <p:ph type="body" sz="quarter" idx="25"/>
          </p:nvPr>
        </p:nvSpPr>
        <p:spPr>
          <a:xfrm>
            <a:off x="2679091" y="3554158"/>
            <a:ext cx="6517348" cy="315415"/>
          </a:xfrm>
        </p:spPr>
        <p:txBody>
          <a:bodyPr/>
          <a:lstStyle>
            <a:lvl1pPr>
              <a:lnSpc>
                <a:spcPct val="90000"/>
              </a:lnSpc>
              <a:defRPr lang="fr-FR" sz="1867" b="0" i="0" kern="1200" cap="all" baseline="0" dirty="0" err="1">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en-US" noProof="0"/>
              <a:t>Click to edit Master text styles</a:t>
            </a:r>
          </a:p>
        </p:txBody>
      </p:sp>
      <p:pic>
        <p:nvPicPr>
          <p:cNvPr id="8" name="Graphique 4">
            <a:extLst>
              <a:ext uri="{FF2B5EF4-FFF2-40B4-BE49-F238E27FC236}">
                <a16:creationId xmlns:a16="http://schemas.microsoft.com/office/drawing/2014/main" id="{47A4CFED-9962-48A7-8ED7-BCB4523B3A34}"/>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16607" y="5024590"/>
            <a:ext cx="1271271" cy="1257300"/>
          </a:xfrm>
          <a:prstGeom prst="rect">
            <a:avLst/>
          </a:prstGeom>
        </p:spPr>
      </p:pic>
    </p:spTree>
    <p:extLst>
      <p:ext uri="{BB962C8B-B14F-4D97-AF65-F5344CB8AC3E}">
        <p14:creationId xmlns:p14="http://schemas.microsoft.com/office/powerpoint/2010/main" val="490238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1_Text over Image">
    <p:bg>
      <p:bgPr>
        <a:solidFill>
          <a:schemeClr val="bg1"/>
        </a:solidFill>
        <a:effectLst/>
      </p:bgPr>
    </p:bg>
    <p:spTree>
      <p:nvGrpSpPr>
        <p:cNvPr id="1" name=""/>
        <p:cNvGrpSpPr/>
        <p:nvPr/>
      </p:nvGrpSpPr>
      <p:grpSpPr>
        <a:xfrm>
          <a:off x="0" y="0"/>
          <a:ext cx="0" cy="0"/>
          <a:chOff x="0" y="0"/>
          <a:chExt cx="0" cy="0"/>
        </a:xfrm>
      </p:grpSpPr>
      <p:sp>
        <p:nvSpPr>
          <p:cNvPr id="24" name="Picture Placeholder 23">
            <a:extLst>
              <a:ext uri="{FF2B5EF4-FFF2-40B4-BE49-F238E27FC236}">
                <a16:creationId xmlns:a16="http://schemas.microsoft.com/office/drawing/2014/main" id="{B3CF0ECB-30FF-45DD-8A41-5DF28038CBAD}"/>
              </a:ext>
            </a:extLst>
          </p:cNvPr>
          <p:cNvSpPr>
            <a:spLocks noGrp="1"/>
          </p:cNvSpPr>
          <p:nvPr>
            <p:ph type="pic" sz="quarter" idx="20"/>
          </p:nvPr>
        </p:nvSpPr>
        <p:spPr>
          <a:xfrm>
            <a:off x="3" y="0"/>
            <a:ext cx="12191999" cy="6858000"/>
          </a:xfrm>
          <a:custGeom>
            <a:avLst/>
            <a:gdLst>
              <a:gd name="connsiteX0" fmla="*/ 351363 w 9143999"/>
              <a:gd name="connsiteY0" fmla="*/ 4913481 h 5143500"/>
              <a:gd name="connsiteX1" fmla="*/ 331613 w 9143999"/>
              <a:gd name="connsiteY1" fmla="*/ 4933530 h 5143500"/>
              <a:gd name="connsiteX2" fmla="*/ 352237 w 9143999"/>
              <a:gd name="connsiteY2" fmla="*/ 4953582 h 5143500"/>
              <a:gd name="connsiteX3" fmla="*/ 371987 w 9143999"/>
              <a:gd name="connsiteY3" fmla="*/ 4933533 h 5143500"/>
              <a:gd name="connsiteX4" fmla="*/ 351363 w 9143999"/>
              <a:gd name="connsiteY4" fmla="*/ 4913481 h 5143500"/>
              <a:gd name="connsiteX5" fmla="*/ 892593 w 9143999"/>
              <a:gd name="connsiteY5" fmla="*/ 4837587 h 5143500"/>
              <a:gd name="connsiteX6" fmla="*/ 917846 w 9143999"/>
              <a:gd name="connsiteY6" fmla="*/ 4847631 h 5143500"/>
              <a:gd name="connsiteX7" fmla="*/ 927648 w 9143999"/>
              <a:gd name="connsiteY7" fmla="*/ 4877990 h 5143500"/>
              <a:gd name="connsiteX8" fmla="*/ 918100 w 9143999"/>
              <a:gd name="connsiteY8" fmla="*/ 4908353 h 5143500"/>
              <a:gd name="connsiteX9" fmla="*/ 894866 w 9143999"/>
              <a:gd name="connsiteY9" fmla="*/ 4918277 h 5143500"/>
              <a:gd name="connsiteX10" fmla="*/ 868933 w 9143999"/>
              <a:gd name="connsiteY10" fmla="*/ 4908080 h 5143500"/>
              <a:gd name="connsiteX11" fmla="*/ 859062 w 9143999"/>
              <a:gd name="connsiteY11" fmla="*/ 4877877 h 5143500"/>
              <a:gd name="connsiteX12" fmla="*/ 868678 w 9143999"/>
              <a:gd name="connsiteY12" fmla="*/ 4847677 h 5143500"/>
              <a:gd name="connsiteX13" fmla="*/ 559057 w 9143999"/>
              <a:gd name="connsiteY13" fmla="*/ 4837499 h 5143500"/>
              <a:gd name="connsiteX14" fmla="*/ 578336 w 9143999"/>
              <a:gd name="connsiteY14" fmla="*/ 4840021 h 5143500"/>
              <a:gd name="connsiteX15" fmla="*/ 585643 w 9143999"/>
              <a:gd name="connsiteY15" fmla="*/ 4847817 h 5143500"/>
              <a:gd name="connsiteX16" fmla="*/ 585643 w 9143999"/>
              <a:gd name="connsiteY16" fmla="*/ 4907937 h 5143500"/>
              <a:gd name="connsiteX17" fmla="*/ 578336 w 9143999"/>
              <a:gd name="connsiteY17" fmla="*/ 4915741 h 5143500"/>
              <a:gd name="connsiteX18" fmla="*/ 558605 w 9143999"/>
              <a:gd name="connsiteY18" fmla="*/ 4918322 h 5143500"/>
              <a:gd name="connsiteX19" fmla="*/ 534559 w 9143999"/>
              <a:gd name="connsiteY19" fmla="*/ 4909442 h 5143500"/>
              <a:gd name="connsiteX20" fmla="*/ 523519 w 9143999"/>
              <a:gd name="connsiteY20" fmla="*/ 4877990 h 5143500"/>
              <a:gd name="connsiteX21" fmla="*/ 534559 w 9143999"/>
              <a:gd name="connsiteY21" fmla="*/ 4846542 h 5143500"/>
              <a:gd name="connsiteX22" fmla="*/ 1101680 w 9143999"/>
              <a:gd name="connsiteY22" fmla="*/ 4805359 h 5143500"/>
              <a:gd name="connsiteX23" fmla="*/ 1095864 w 9143999"/>
              <a:gd name="connsiteY23" fmla="*/ 4811167 h 5143500"/>
              <a:gd name="connsiteX24" fmla="*/ 1095864 w 9143999"/>
              <a:gd name="connsiteY24" fmla="*/ 4944812 h 5143500"/>
              <a:gd name="connsiteX25" fmla="*/ 1101680 w 9143999"/>
              <a:gd name="connsiteY25" fmla="*/ 4950628 h 5143500"/>
              <a:gd name="connsiteX26" fmla="*/ 1127823 w 9143999"/>
              <a:gd name="connsiteY26" fmla="*/ 4950628 h 5143500"/>
              <a:gd name="connsiteX27" fmla="*/ 1128318 w 9143999"/>
              <a:gd name="connsiteY27" fmla="*/ 4950134 h 5143500"/>
              <a:gd name="connsiteX28" fmla="*/ 1130431 w 9143999"/>
              <a:gd name="connsiteY28" fmla="*/ 4950134 h 5143500"/>
              <a:gd name="connsiteX29" fmla="*/ 1136285 w 9143999"/>
              <a:gd name="connsiteY29" fmla="*/ 4944348 h 5143500"/>
              <a:gd name="connsiteX30" fmla="*/ 1136285 w 9143999"/>
              <a:gd name="connsiteY30" fmla="*/ 4811405 h 5143500"/>
              <a:gd name="connsiteX31" fmla="*/ 1130431 w 9143999"/>
              <a:gd name="connsiteY31" fmla="*/ 4805627 h 5143500"/>
              <a:gd name="connsiteX32" fmla="*/ 1128092 w 9143999"/>
              <a:gd name="connsiteY32" fmla="*/ 4805627 h 5143500"/>
              <a:gd name="connsiteX33" fmla="*/ 1127823 w 9143999"/>
              <a:gd name="connsiteY33" fmla="*/ 4805359 h 5143500"/>
              <a:gd name="connsiteX34" fmla="*/ 891920 w 9143999"/>
              <a:gd name="connsiteY34" fmla="*/ 4802455 h 5143500"/>
              <a:gd name="connsiteX35" fmla="*/ 819859 w 9143999"/>
              <a:gd name="connsiteY35" fmla="*/ 4877990 h 5143500"/>
              <a:gd name="connsiteX36" fmla="*/ 893949 w 9143999"/>
              <a:gd name="connsiteY36" fmla="*/ 4953533 h 5143500"/>
              <a:gd name="connsiteX37" fmla="*/ 923593 w 9143999"/>
              <a:gd name="connsiteY37" fmla="*/ 4947899 h 5143500"/>
              <a:gd name="connsiteX38" fmla="*/ 924071 w 9143999"/>
              <a:gd name="connsiteY38" fmla="*/ 4947569 h 5143500"/>
              <a:gd name="connsiteX39" fmla="*/ 924870 w 9143999"/>
              <a:gd name="connsiteY39" fmla="*/ 4947419 h 5143500"/>
              <a:gd name="connsiteX40" fmla="*/ 967553 w 9143999"/>
              <a:gd name="connsiteY40" fmla="*/ 4877877 h 5143500"/>
              <a:gd name="connsiteX41" fmla="*/ 924008 w 9143999"/>
              <a:gd name="connsiteY41" fmla="*/ 4808342 h 5143500"/>
              <a:gd name="connsiteX42" fmla="*/ 922787 w 9143999"/>
              <a:gd name="connsiteY42" fmla="*/ 4808121 h 5143500"/>
              <a:gd name="connsiteX43" fmla="*/ 922737 w 9143999"/>
              <a:gd name="connsiteY43" fmla="*/ 4808088 h 5143500"/>
              <a:gd name="connsiteX44" fmla="*/ 891920 w 9143999"/>
              <a:gd name="connsiteY44" fmla="*/ 4802455 h 5143500"/>
              <a:gd name="connsiteX45" fmla="*/ 725443 w 9143999"/>
              <a:gd name="connsiteY45" fmla="*/ 4802455 h 5143500"/>
              <a:gd name="connsiteX46" fmla="*/ 667045 w 9143999"/>
              <a:gd name="connsiteY46" fmla="*/ 4812907 h 5143500"/>
              <a:gd name="connsiteX47" fmla="*/ 666933 w 9143999"/>
              <a:gd name="connsiteY47" fmla="*/ 4813086 h 5143500"/>
              <a:gd name="connsiteX48" fmla="*/ 666650 w 9143999"/>
              <a:gd name="connsiteY48" fmla="*/ 4813136 h 5143500"/>
              <a:gd name="connsiteX49" fmla="*/ 659335 w 9143999"/>
              <a:gd name="connsiteY49" fmla="*/ 4824699 h 5143500"/>
              <a:gd name="connsiteX50" fmla="*/ 659335 w 9143999"/>
              <a:gd name="connsiteY50" fmla="*/ 4944348 h 5143500"/>
              <a:gd name="connsiteX51" fmla="*/ 659777 w 9143999"/>
              <a:gd name="connsiteY51" fmla="*/ 4944785 h 5143500"/>
              <a:gd name="connsiteX52" fmla="*/ 659777 w 9143999"/>
              <a:gd name="connsiteY52" fmla="*/ 4944812 h 5143500"/>
              <a:gd name="connsiteX53" fmla="*/ 665593 w 9143999"/>
              <a:gd name="connsiteY53" fmla="*/ 4950628 h 5143500"/>
              <a:gd name="connsiteX54" fmla="*/ 691736 w 9143999"/>
              <a:gd name="connsiteY54" fmla="*/ 4950628 h 5143500"/>
              <a:gd name="connsiteX55" fmla="*/ 697552 w 9143999"/>
              <a:gd name="connsiteY55" fmla="*/ 4944812 h 5143500"/>
              <a:gd name="connsiteX56" fmla="*/ 697552 w 9143999"/>
              <a:gd name="connsiteY56" fmla="*/ 4847194 h 5143500"/>
              <a:gd name="connsiteX57" fmla="*/ 704448 w 9143999"/>
              <a:gd name="connsiteY57" fmla="*/ 4839717 h 5143500"/>
              <a:gd name="connsiteX58" fmla="*/ 726010 w 9143999"/>
              <a:gd name="connsiteY58" fmla="*/ 4837419 h 5143500"/>
              <a:gd name="connsiteX59" fmla="*/ 746013 w 9143999"/>
              <a:gd name="connsiteY59" fmla="*/ 4843168 h 5143500"/>
              <a:gd name="connsiteX60" fmla="*/ 754202 w 9143999"/>
              <a:gd name="connsiteY60" fmla="*/ 4862009 h 5143500"/>
              <a:gd name="connsiteX61" fmla="*/ 754202 w 9143999"/>
              <a:gd name="connsiteY61" fmla="*/ 4944812 h 5143500"/>
              <a:gd name="connsiteX62" fmla="*/ 760018 w 9143999"/>
              <a:gd name="connsiteY62" fmla="*/ 4950628 h 5143500"/>
              <a:gd name="connsiteX63" fmla="*/ 786160 w 9143999"/>
              <a:gd name="connsiteY63" fmla="*/ 4950628 h 5143500"/>
              <a:gd name="connsiteX64" fmla="*/ 791976 w 9143999"/>
              <a:gd name="connsiteY64" fmla="*/ 4944812 h 5143500"/>
              <a:gd name="connsiteX65" fmla="*/ 791976 w 9143999"/>
              <a:gd name="connsiteY65" fmla="*/ 4944762 h 5143500"/>
              <a:gd name="connsiteX66" fmla="*/ 792395 w 9143999"/>
              <a:gd name="connsiteY66" fmla="*/ 4944348 h 5143500"/>
              <a:gd name="connsiteX67" fmla="*/ 792395 w 9143999"/>
              <a:gd name="connsiteY67" fmla="*/ 4857065 h 5143500"/>
              <a:gd name="connsiteX68" fmla="*/ 775798 w 9143999"/>
              <a:gd name="connsiteY68" fmla="*/ 4816682 h 5143500"/>
              <a:gd name="connsiteX69" fmla="*/ 775543 w 9143999"/>
              <a:gd name="connsiteY69" fmla="*/ 4816611 h 5143500"/>
              <a:gd name="connsiteX70" fmla="*/ 775486 w 9143999"/>
              <a:gd name="connsiteY70" fmla="*/ 4816471 h 5143500"/>
              <a:gd name="connsiteX71" fmla="*/ 725443 w 9143999"/>
              <a:gd name="connsiteY71" fmla="*/ 4802455 h 5143500"/>
              <a:gd name="connsiteX72" fmla="*/ 559834 w 9143999"/>
              <a:gd name="connsiteY72" fmla="*/ 4802455 h 5143500"/>
              <a:gd name="connsiteX73" fmla="*/ 529662 w 9143999"/>
              <a:gd name="connsiteY73" fmla="*/ 4807762 h 5143500"/>
              <a:gd name="connsiteX74" fmla="*/ 529594 w 9143999"/>
              <a:gd name="connsiteY74" fmla="*/ 4807805 h 5143500"/>
              <a:gd name="connsiteX75" fmla="*/ 528372 w 9143999"/>
              <a:gd name="connsiteY75" fmla="*/ 4808018 h 5143500"/>
              <a:gd name="connsiteX76" fmla="*/ 483586 w 9143999"/>
              <a:gd name="connsiteY76" fmla="*/ 4877877 h 5143500"/>
              <a:gd name="connsiteX77" fmla="*/ 526397 w 9143999"/>
              <a:gd name="connsiteY77" fmla="*/ 4947825 h 5143500"/>
              <a:gd name="connsiteX78" fmla="*/ 527142 w 9143999"/>
              <a:gd name="connsiteY78" fmla="*/ 4947947 h 5143500"/>
              <a:gd name="connsiteX79" fmla="*/ 527700 w 9143999"/>
              <a:gd name="connsiteY79" fmla="*/ 4948307 h 5143500"/>
              <a:gd name="connsiteX80" fmla="*/ 559257 w 9143999"/>
              <a:gd name="connsiteY80" fmla="*/ 4953533 h 5143500"/>
              <a:gd name="connsiteX81" fmla="*/ 617069 w 9143999"/>
              <a:gd name="connsiteY81" fmla="*/ 4941908 h 5143500"/>
              <a:gd name="connsiteX82" fmla="*/ 624337 w 9143999"/>
              <a:gd name="connsiteY82" fmla="*/ 4930284 h 5143500"/>
              <a:gd name="connsiteX83" fmla="*/ 624337 w 9143999"/>
              <a:gd name="connsiteY83" fmla="*/ 4824821 h 5143500"/>
              <a:gd name="connsiteX84" fmla="*/ 617069 w 9143999"/>
              <a:gd name="connsiteY84" fmla="*/ 4813204 h 5143500"/>
              <a:gd name="connsiteX85" fmla="*/ 559834 w 9143999"/>
              <a:gd name="connsiteY85" fmla="*/ 4802455 h 5143500"/>
              <a:gd name="connsiteX86" fmla="*/ 398011 w 9143999"/>
              <a:gd name="connsiteY86" fmla="*/ 4801292 h 5143500"/>
              <a:gd name="connsiteX87" fmla="*/ 395922 w 9143999"/>
              <a:gd name="connsiteY87" fmla="*/ 4801589 h 5143500"/>
              <a:gd name="connsiteX88" fmla="*/ 395863 w 9143999"/>
              <a:gd name="connsiteY88" fmla="*/ 4801582 h 5143500"/>
              <a:gd name="connsiteX89" fmla="*/ 331528 w 9143999"/>
              <a:gd name="connsiteY89" fmla="*/ 4853603 h 5143500"/>
              <a:gd name="connsiteX90" fmla="*/ 425688 w 9143999"/>
              <a:gd name="connsiteY90" fmla="*/ 4933656 h 5143500"/>
              <a:gd name="connsiteX91" fmla="*/ 423936 w 9143999"/>
              <a:gd name="connsiteY91" fmla="*/ 4944348 h 5143500"/>
              <a:gd name="connsiteX92" fmla="*/ 423645 w 9143999"/>
              <a:gd name="connsiteY92" fmla="*/ 4946089 h 5143500"/>
              <a:gd name="connsiteX93" fmla="*/ 428029 w 9143999"/>
              <a:gd name="connsiteY93" fmla="*/ 4950134 h 5143500"/>
              <a:gd name="connsiteX94" fmla="*/ 429440 w 9143999"/>
              <a:gd name="connsiteY94" fmla="*/ 4950134 h 5143500"/>
              <a:gd name="connsiteX95" fmla="*/ 429969 w 9143999"/>
              <a:gd name="connsiteY95" fmla="*/ 4950628 h 5143500"/>
              <a:gd name="connsiteX96" fmla="*/ 456121 w 9143999"/>
              <a:gd name="connsiteY96" fmla="*/ 4950628 h 5143500"/>
              <a:gd name="connsiteX97" fmla="*/ 463668 w 9143999"/>
              <a:gd name="connsiteY97" fmla="*/ 4944812 h 5143500"/>
              <a:gd name="connsiteX98" fmla="*/ 465995 w 9143999"/>
              <a:gd name="connsiteY98" fmla="*/ 4928255 h 5143500"/>
              <a:gd name="connsiteX99" fmla="*/ 372445 w 9143999"/>
              <a:gd name="connsiteY99" fmla="*/ 4850972 h 5143500"/>
              <a:gd name="connsiteX100" fmla="*/ 378874 w 9143999"/>
              <a:gd name="connsiteY100" fmla="*/ 4840371 h 5143500"/>
              <a:gd name="connsiteX101" fmla="*/ 395404 w 9143999"/>
              <a:gd name="connsiteY101" fmla="*/ 4836760 h 5143500"/>
              <a:gd name="connsiteX102" fmla="*/ 438848 w 9143999"/>
              <a:gd name="connsiteY102" fmla="*/ 4849557 h 5143500"/>
              <a:gd name="connsiteX103" fmla="*/ 443232 w 9143999"/>
              <a:gd name="connsiteY103" fmla="*/ 4850714 h 5143500"/>
              <a:gd name="connsiteX104" fmla="*/ 443815 w 9143999"/>
              <a:gd name="connsiteY104" fmla="*/ 4850347 h 5143500"/>
              <a:gd name="connsiteX105" fmla="*/ 445074 w 9143999"/>
              <a:gd name="connsiteY105" fmla="*/ 4850684 h 5143500"/>
              <a:gd name="connsiteX106" fmla="*/ 451467 w 9143999"/>
              <a:gd name="connsiteY106" fmla="*/ 4846616 h 5143500"/>
              <a:gd name="connsiteX107" fmla="*/ 460476 w 9143999"/>
              <a:gd name="connsiteY107" fmla="*/ 4827435 h 5143500"/>
              <a:gd name="connsiteX108" fmla="*/ 461639 w 9143999"/>
              <a:gd name="connsiteY108" fmla="*/ 4822502 h 5143500"/>
              <a:gd name="connsiteX109" fmla="*/ 458150 w 9143999"/>
              <a:gd name="connsiteY109" fmla="*/ 4816686 h 5143500"/>
              <a:gd name="connsiteX110" fmla="*/ 398011 w 9143999"/>
              <a:gd name="connsiteY110" fmla="*/ 4801292 h 5143500"/>
              <a:gd name="connsiteX111" fmla="*/ 1053743 w 9143999"/>
              <a:gd name="connsiteY111" fmla="*/ 4747249 h 5143500"/>
              <a:gd name="connsiteX112" fmla="*/ 994181 w 9143999"/>
              <a:gd name="connsiteY112" fmla="*/ 4808264 h 5143500"/>
              <a:gd name="connsiteX113" fmla="*/ 994181 w 9143999"/>
              <a:gd name="connsiteY113" fmla="*/ 4944812 h 5143500"/>
              <a:gd name="connsiteX114" fmla="*/ 999997 w 9143999"/>
              <a:gd name="connsiteY114" fmla="*/ 4950628 h 5143500"/>
              <a:gd name="connsiteX115" fmla="*/ 1025851 w 9143999"/>
              <a:gd name="connsiteY115" fmla="*/ 4950628 h 5143500"/>
              <a:gd name="connsiteX116" fmla="*/ 1026345 w 9143999"/>
              <a:gd name="connsiteY116" fmla="*/ 4950134 h 5143500"/>
              <a:gd name="connsiteX117" fmla="*/ 1027794 w 9143999"/>
              <a:gd name="connsiteY117" fmla="*/ 4950134 h 5143500"/>
              <a:gd name="connsiteX118" fmla="*/ 1033639 w 9143999"/>
              <a:gd name="connsiteY118" fmla="*/ 4944348 h 5143500"/>
              <a:gd name="connsiteX119" fmla="*/ 1033639 w 9143999"/>
              <a:gd name="connsiteY119" fmla="*/ 4837419 h 5143500"/>
              <a:gd name="connsiteX120" fmla="*/ 1070780 w 9143999"/>
              <a:gd name="connsiteY120" fmla="*/ 4837419 h 5143500"/>
              <a:gd name="connsiteX121" fmla="*/ 1076625 w 9143999"/>
              <a:gd name="connsiteY121" fmla="*/ 4831634 h 5143500"/>
              <a:gd name="connsiteX122" fmla="*/ 1076625 w 9143999"/>
              <a:gd name="connsiteY122" fmla="*/ 4811692 h 5143500"/>
              <a:gd name="connsiteX123" fmla="*/ 1070780 w 9143999"/>
              <a:gd name="connsiteY123" fmla="*/ 4805627 h 5143500"/>
              <a:gd name="connsiteX124" fmla="*/ 1068815 w 9143999"/>
              <a:gd name="connsiteY124" fmla="*/ 4805627 h 5143500"/>
              <a:gd name="connsiteX125" fmla="*/ 1068559 w 9143999"/>
              <a:gd name="connsiteY125" fmla="*/ 4805359 h 5143500"/>
              <a:gd name="connsiteX126" fmla="*/ 1033639 w 9143999"/>
              <a:gd name="connsiteY126" fmla="*/ 4805359 h 5143500"/>
              <a:gd name="connsiteX127" fmla="*/ 1033639 w 9143999"/>
              <a:gd name="connsiteY127" fmla="*/ 4802443 h 5143500"/>
              <a:gd name="connsiteX128" fmla="*/ 1056748 w 9143999"/>
              <a:gd name="connsiteY128" fmla="*/ 4778457 h 5143500"/>
              <a:gd name="connsiteX129" fmla="*/ 1071071 w 9143999"/>
              <a:gd name="connsiteY129" fmla="*/ 4779901 h 5143500"/>
              <a:gd name="connsiteX130" fmla="*/ 1076625 w 9143999"/>
              <a:gd name="connsiteY130" fmla="*/ 4774411 h 5143500"/>
              <a:gd name="connsiteX131" fmla="*/ 1079556 w 9143999"/>
              <a:gd name="connsiteY131" fmla="*/ 4759385 h 5143500"/>
              <a:gd name="connsiteX132" fmla="*/ 1080138 w 9143999"/>
              <a:gd name="connsiteY132" fmla="*/ 4755627 h 5143500"/>
              <a:gd name="connsiteX133" fmla="*/ 1074293 w 9143999"/>
              <a:gd name="connsiteY133" fmla="*/ 4749848 h 5143500"/>
              <a:gd name="connsiteX134" fmla="*/ 1072404 w 9143999"/>
              <a:gd name="connsiteY134" fmla="*/ 4749641 h 5143500"/>
              <a:gd name="connsiteX135" fmla="*/ 1072049 w 9143999"/>
              <a:gd name="connsiteY135" fmla="*/ 4749285 h 5143500"/>
              <a:gd name="connsiteX136" fmla="*/ 1053743 w 9143999"/>
              <a:gd name="connsiteY136" fmla="*/ 4747249 h 5143500"/>
              <a:gd name="connsiteX137" fmla="*/ 1115151 w 9143999"/>
              <a:gd name="connsiteY137" fmla="*/ 4747131 h 5143500"/>
              <a:gd name="connsiteX138" fmla="*/ 1095104 w 9143999"/>
              <a:gd name="connsiteY138" fmla="*/ 4767478 h 5143500"/>
              <a:gd name="connsiteX139" fmla="*/ 1116017 w 9143999"/>
              <a:gd name="connsiteY139" fmla="*/ 4787818 h 5143500"/>
              <a:gd name="connsiteX140" fmla="*/ 1136065 w 9143999"/>
              <a:gd name="connsiteY140" fmla="*/ 4767481 h 5143500"/>
              <a:gd name="connsiteX141" fmla="*/ 1115151 w 9143999"/>
              <a:gd name="connsiteY141" fmla="*/ 4747131 h 5143500"/>
              <a:gd name="connsiteX142" fmla="*/ 0 w 9143999"/>
              <a:gd name="connsiteY142" fmla="*/ 0 h 5143500"/>
              <a:gd name="connsiteX143" fmla="*/ 9143999 w 9143999"/>
              <a:gd name="connsiteY143" fmla="*/ 0 h 5143500"/>
              <a:gd name="connsiteX144" fmla="*/ 9143999 w 9143999"/>
              <a:gd name="connsiteY144" fmla="*/ 5143500 h 5143500"/>
              <a:gd name="connsiteX145" fmla="*/ 0 w 9143999"/>
              <a:gd name="connsiteY145"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9143999" h="5143500">
                <a:moveTo>
                  <a:pt x="351363" y="4913481"/>
                </a:moveTo>
                <a:cubicBezTo>
                  <a:pt x="339456" y="4913486"/>
                  <a:pt x="331612" y="4921037"/>
                  <a:pt x="331613" y="4933530"/>
                </a:cubicBezTo>
                <a:cubicBezTo>
                  <a:pt x="331608" y="4945734"/>
                  <a:pt x="339456" y="4953580"/>
                  <a:pt x="352237" y="4953582"/>
                </a:cubicBezTo>
                <a:cubicBezTo>
                  <a:pt x="364153" y="4953577"/>
                  <a:pt x="371990" y="4945737"/>
                  <a:pt x="371987" y="4933533"/>
                </a:cubicBezTo>
                <a:cubicBezTo>
                  <a:pt x="371996" y="4921039"/>
                  <a:pt x="364153" y="4913482"/>
                  <a:pt x="351363" y="4913481"/>
                </a:cubicBezTo>
                <a:close/>
                <a:moveTo>
                  <a:pt x="892593" y="4837587"/>
                </a:moveTo>
                <a:lnTo>
                  <a:pt x="917846" y="4847631"/>
                </a:lnTo>
                <a:cubicBezTo>
                  <a:pt x="924091" y="4854457"/>
                  <a:pt x="927648" y="4864625"/>
                  <a:pt x="927648" y="4877990"/>
                </a:cubicBezTo>
                <a:cubicBezTo>
                  <a:pt x="927648" y="4891355"/>
                  <a:pt x="924091" y="4901524"/>
                  <a:pt x="918100" y="4908353"/>
                </a:cubicBezTo>
                <a:lnTo>
                  <a:pt x="894866" y="4918277"/>
                </a:lnTo>
                <a:lnTo>
                  <a:pt x="868933" y="4908080"/>
                </a:lnTo>
                <a:cubicBezTo>
                  <a:pt x="862645" y="4901288"/>
                  <a:pt x="859062" y="4891172"/>
                  <a:pt x="859062" y="4877877"/>
                </a:cubicBezTo>
                <a:cubicBezTo>
                  <a:pt x="859062" y="4864582"/>
                  <a:pt x="862645" y="4854468"/>
                  <a:pt x="868678" y="4847677"/>
                </a:cubicBezTo>
                <a:close/>
                <a:moveTo>
                  <a:pt x="559057" y="4837499"/>
                </a:moveTo>
                <a:lnTo>
                  <a:pt x="578336" y="4840021"/>
                </a:lnTo>
                <a:cubicBezTo>
                  <a:pt x="583309" y="4841465"/>
                  <a:pt x="585643" y="4843483"/>
                  <a:pt x="585643" y="4847817"/>
                </a:cubicBezTo>
                <a:lnTo>
                  <a:pt x="585643" y="4907937"/>
                </a:lnTo>
                <a:cubicBezTo>
                  <a:pt x="585643" y="4912270"/>
                  <a:pt x="583309" y="4914296"/>
                  <a:pt x="578336" y="4915741"/>
                </a:cubicBezTo>
                <a:lnTo>
                  <a:pt x="558605" y="4918322"/>
                </a:lnTo>
                <a:lnTo>
                  <a:pt x="534559" y="4909442"/>
                </a:lnTo>
                <a:cubicBezTo>
                  <a:pt x="527877" y="4902976"/>
                  <a:pt x="523519" y="4892806"/>
                  <a:pt x="523519" y="4877990"/>
                </a:cubicBezTo>
                <a:cubicBezTo>
                  <a:pt x="523519" y="4863173"/>
                  <a:pt x="527877" y="4853005"/>
                  <a:pt x="534559" y="4846542"/>
                </a:cubicBezTo>
                <a:close/>
                <a:moveTo>
                  <a:pt x="1101680" y="4805359"/>
                </a:moveTo>
                <a:cubicBezTo>
                  <a:pt x="1098192" y="4805359"/>
                  <a:pt x="1095864" y="4807677"/>
                  <a:pt x="1095864" y="4811167"/>
                </a:cubicBezTo>
                <a:lnTo>
                  <a:pt x="1095864" y="4944812"/>
                </a:lnTo>
                <a:cubicBezTo>
                  <a:pt x="1095864" y="4948301"/>
                  <a:pt x="1098192" y="4950628"/>
                  <a:pt x="1101680" y="4950628"/>
                </a:cubicBezTo>
                <a:lnTo>
                  <a:pt x="1127823" y="4950628"/>
                </a:lnTo>
                <a:lnTo>
                  <a:pt x="1128318" y="4950134"/>
                </a:lnTo>
                <a:lnTo>
                  <a:pt x="1130431" y="4950134"/>
                </a:lnTo>
                <a:cubicBezTo>
                  <a:pt x="1133944" y="4950134"/>
                  <a:pt x="1136285" y="4947819"/>
                  <a:pt x="1136285" y="4944348"/>
                </a:cubicBezTo>
                <a:lnTo>
                  <a:pt x="1136285" y="4811405"/>
                </a:lnTo>
                <a:cubicBezTo>
                  <a:pt x="1136285" y="4807934"/>
                  <a:pt x="1133944" y="4805627"/>
                  <a:pt x="1130431" y="4805627"/>
                </a:cubicBezTo>
                <a:lnTo>
                  <a:pt x="1128092" y="4805627"/>
                </a:lnTo>
                <a:lnTo>
                  <a:pt x="1127823" y="4805359"/>
                </a:lnTo>
                <a:close/>
                <a:moveTo>
                  <a:pt x="891920" y="4802455"/>
                </a:moveTo>
                <a:cubicBezTo>
                  <a:pt x="848337" y="4802455"/>
                  <a:pt x="819859" y="4834118"/>
                  <a:pt x="819859" y="4877990"/>
                </a:cubicBezTo>
                <a:cubicBezTo>
                  <a:pt x="819859" y="4921862"/>
                  <a:pt x="848337" y="4953533"/>
                  <a:pt x="893949" y="4953533"/>
                </a:cubicBezTo>
                <a:cubicBezTo>
                  <a:pt x="904845" y="4953533"/>
                  <a:pt x="914796" y="4951553"/>
                  <a:pt x="923593" y="4947899"/>
                </a:cubicBezTo>
                <a:lnTo>
                  <a:pt x="924071" y="4947569"/>
                </a:lnTo>
                <a:lnTo>
                  <a:pt x="924870" y="4947419"/>
                </a:lnTo>
                <a:cubicBezTo>
                  <a:pt x="951435" y="4936512"/>
                  <a:pt x="967553" y="4910608"/>
                  <a:pt x="967553" y="4877877"/>
                </a:cubicBezTo>
                <a:cubicBezTo>
                  <a:pt x="967553" y="4845146"/>
                  <a:pt x="951435" y="4819246"/>
                  <a:pt x="924008" y="4808342"/>
                </a:cubicBezTo>
                <a:lnTo>
                  <a:pt x="922787" y="4808121"/>
                </a:lnTo>
                <a:lnTo>
                  <a:pt x="922737" y="4808088"/>
                </a:lnTo>
                <a:cubicBezTo>
                  <a:pt x="913654" y="4804434"/>
                  <a:pt x="903323" y="4802455"/>
                  <a:pt x="891920" y="4802455"/>
                </a:cubicBezTo>
                <a:close/>
                <a:moveTo>
                  <a:pt x="725443" y="4802455"/>
                </a:moveTo>
                <a:cubicBezTo>
                  <a:pt x="708301" y="4802455"/>
                  <a:pt x="688255" y="4805359"/>
                  <a:pt x="667045" y="4812907"/>
                </a:cubicBezTo>
                <a:lnTo>
                  <a:pt x="666933" y="4813086"/>
                </a:lnTo>
                <a:lnTo>
                  <a:pt x="666650" y="4813136"/>
                </a:lnTo>
                <a:cubicBezTo>
                  <a:pt x="662556" y="4814581"/>
                  <a:pt x="659335" y="4818052"/>
                  <a:pt x="659335" y="4824699"/>
                </a:cubicBezTo>
                <a:lnTo>
                  <a:pt x="659335" y="4944348"/>
                </a:lnTo>
                <a:lnTo>
                  <a:pt x="659777" y="4944785"/>
                </a:lnTo>
                <a:lnTo>
                  <a:pt x="659777" y="4944812"/>
                </a:lnTo>
                <a:cubicBezTo>
                  <a:pt x="659777" y="4948301"/>
                  <a:pt x="662103" y="4950628"/>
                  <a:pt x="665593" y="4950628"/>
                </a:cubicBezTo>
                <a:lnTo>
                  <a:pt x="691736" y="4950628"/>
                </a:lnTo>
                <a:cubicBezTo>
                  <a:pt x="695225" y="4950628"/>
                  <a:pt x="697552" y="4948301"/>
                  <a:pt x="697552" y="4944812"/>
                </a:cubicBezTo>
                <a:lnTo>
                  <a:pt x="697552" y="4847194"/>
                </a:lnTo>
                <a:lnTo>
                  <a:pt x="704448" y="4839717"/>
                </a:lnTo>
                <a:lnTo>
                  <a:pt x="726010" y="4837419"/>
                </a:lnTo>
                <a:lnTo>
                  <a:pt x="746013" y="4843168"/>
                </a:lnTo>
                <a:lnTo>
                  <a:pt x="754202" y="4862009"/>
                </a:lnTo>
                <a:lnTo>
                  <a:pt x="754202" y="4944812"/>
                </a:lnTo>
                <a:cubicBezTo>
                  <a:pt x="754202" y="4948301"/>
                  <a:pt x="756528" y="4950628"/>
                  <a:pt x="760018" y="4950628"/>
                </a:cubicBezTo>
                <a:lnTo>
                  <a:pt x="786160" y="4950628"/>
                </a:lnTo>
                <a:cubicBezTo>
                  <a:pt x="789650" y="4950628"/>
                  <a:pt x="791976" y="4948301"/>
                  <a:pt x="791976" y="4944812"/>
                </a:cubicBezTo>
                <a:lnTo>
                  <a:pt x="791976" y="4944762"/>
                </a:lnTo>
                <a:lnTo>
                  <a:pt x="792395" y="4944348"/>
                </a:lnTo>
                <a:lnTo>
                  <a:pt x="792395" y="4857065"/>
                </a:lnTo>
                <a:cubicBezTo>
                  <a:pt x="792395" y="4839438"/>
                  <a:pt x="786911" y="4825856"/>
                  <a:pt x="775798" y="4816682"/>
                </a:cubicBezTo>
                <a:lnTo>
                  <a:pt x="775543" y="4816611"/>
                </a:lnTo>
                <a:lnTo>
                  <a:pt x="775486" y="4816471"/>
                </a:lnTo>
                <a:cubicBezTo>
                  <a:pt x="764445" y="4807248"/>
                  <a:pt x="747812" y="4802455"/>
                  <a:pt x="725443" y="4802455"/>
                </a:cubicBezTo>
                <a:close/>
                <a:moveTo>
                  <a:pt x="559834" y="4802455"/>
                </a:moveTo>
                <a:cubicBezTo>
                  <a:pt x="548868" y="4802455"/>
                  <a:pt x="538719" y="4804289"/>
                  <a:pt x="529662" y="4807762"/>
                </a:cubicBezTo>
                <a:lnTo>
                  <a:pt x="529594" y="4807805"/>
                </a:lnTo>
                <a:lnTo>
                  <a:pt x="528372" y="4808018"/>
                </a:lnTo>
                <a:cubicBezTo>
                  <a:pt x="501027" y="4818381"/>
                  <a:pt x="483586" y="4843416"/>
                  <a:pt x="483586" y="4877877"/>
                </a:cubicBezTo>
                <a:cubicBezTo>
                  <a:pt x="483586" y="4912775"/>
                  <a:pt x="498720" y="4937596"/>
                  <a:pt x="526397" y="4947825"/>
                </a:cubicBezTo>
                <a:lnTo>
                  <a:pt x="527142" y="4947947"/>
                </a:lnTo>
                <a:lnTo>
                  <a:pt x="527700" y="4948307"/>
                </a:lnTo>
                <a:cubicBezTo>
                  <a:pt x="536866" y="4951735"/>
                  <a:pt x="547417" y="4953533"/>
                  <a:pt x="559257" y="4953533"/>
                </a:cubicBezTo>
                <a:cubicBezTo>
                  <a:pt x="578428" y="4953533"/>
                  <a:pt x="597022" y="4950331"/>
                  <a:pt x="617069" y="4941908"/>
                </a:cubicBezTo>
                <a:cubicBezTo>
                  <a:pt x="621722" y="4939879"/>
                  <a:pt x="624337" y="4936678"/>
                  <a:pt x="624337" y="4930284"/>
                </a:cubicBezTo>
                <a:lnTo>
                  <a:pt x="624337" y="4824821"/>
                </a:lnTo>
                <a:cubicBezTo>
                  <a:pt x="624337" y="4818138"/>
                  <a:pt x="621722" y="4814946"/>
                  <a:pt x="617069" y="4813204"/>
                </a:cubicBezTo>
                <a:cubicBezTo>
                  <a:pt x="597898" y="4805936"/>
                  <a:pt x="579880" y="4802455"/>
                  <a:pt x="559834" y="4802455"/>
                </a:cubicBezTo>
                <a:close/>
                <a:moveTo>
                  <a:pt x="398011" y="4801292"/>
                </a:moveTo>
                <a:lnTo>
                  <a:pt x="395922" y="4801589"/>
                </a:lnTo>
                <a:lnTo>
                  <a:pt x="395863" y="4801582"/>
                </a:lnTo>
                <a:cubicBezTo>
                  <a:pt x="356679" y="4801582"/>
                  <a:pt x="331528" y="4822385"/>
                  <a:pt x="331528" y="4853603"/>
                </a:cubicBezTo>
                <a:cubicBezTo>
                  <a:pt x="331528" y="4914871"/>
                  <a:pt x="425688" y="4891154"/>
                  <a:pt x="425688" y="4933656"/>
                </a:cubicBezTo>
                <a:cubicBezTo>
                  <a:pt x="425688" y="4937989"/>
                  <a:pt x="425106" y="4940590"/>
                  <a:pt x="423936" y="4944348"/>
                </a:cubicBezTo>
                <a:cubicBezTo>
                  <a:pt x="423645" y="4944931"/>
                  <a:pt x="423645" y="4945505"/>
                  <a:pt x="423645" y="4946089"/>
                </a:cubicBezTo>
                <a:cubicBezTo>
                  <a:pt x="423645" y="4948394"/>
                  <a:pt x="425106" y="4950134"/>
                  <a:pt x="428029" y="4950134"/>
                </a:cubicBezTo>
                <a:lnTo>
                  <a:pt x="429440" y="4950134"/>
                </a:lnTo>
                <a:lnTo>
                  <a:pt x="429969" y="4950628"/>
                </a:lnTo>
                <a:lnTo>
                  <a:pt x="456121" y="4950628"/>
                </a:lnTo>
                <a:cubicBezTo>
                  <a:pt x="460476" y="4950628"/>
                  <a:pt x="462216" y="4949176"/>
                  <a:pt x="463668" y="4944812"/>
                </a:cubicBezTo>
                <a:cubicBezTo>
                  <a:pt x="465418" y="4939879"/>
                  <a:pt x="465995" y="4933196"/>
                  <a:pt x="465995" y="4928255"/>
                </a:cubicBezTo>
                <a:cubicBezTo>
                  <a:pt x="465995" y="4862299"/>
                  <a:pt x="372445" y="4878177"/>
                  <a:pt x="372445" y="4850972"/>
                </a:cubicBezTo>
                <a:cubicBezTo>
                  <a:pt x="372445" y="4846523"/>
                  <a:pt x="374698" y="4842891"/>
                  <a:pt x="378874" y="4840371"/>
                </a:cubicBezTo>
                <a:lnTo>
                  <a:pt x="395404" y="4836760"/>
                </a:lnTo>
                <a:lnTo>
                  <a:pt x="438848" y="4849557"/>
                </a:lnTo>
                <a:cubicBezTo>
                  <a:pt x="440310" y="4850418"/>
                  <a:pt x="441771" y="4850714"/>
                  <a:pt x="443232" y="4850714"/>
                </a:cubicBezTo>
                <a:lnTo>
                  <a:pt x="443815" y="4850347"/>
                </a:lnTo>
                <a:lnTo>
                  <a:pt x="445074" y="4850684"/>
                </a:lnTo>
                <a:cubicBezTo>
                  <a:pt x="447689" y="4850684"/>
                  <a:pt x="450305" y="4849231"/>
                  <a:pt x="451467" y="4846616"/>
                </a:cubicBezTo>
                <a:lnTo>
                  <a:pt x="460476" y="4827435"/>
                </a:lnTo>
                <a:cubicBezTo>
                  <a:pt x="461317" y="4825652"/>
                  <a:pt x="461639" y="4823954"/>
                  <a:pt x="461639" y="4822502"/>
                </a:cubicBezTo>
                <a:cubicBezTo>
                  <a:pt x="461639" y="4820176"/>
                  <a:pt x="460485" y="4817858"/>
                  <a:pt x="458150" y="4816686"/>
                </a:cubicBezTo>
                <a:cubicBezTo>
                  <a:pt x="440141" y="4806226"/>
                  <a:pt x="418635" y="4801292"/>
                  <a:pt x="398011" y="4801292"/>
                </a:cubicBezTo>
                <a:close/>
                <a:moveTo>
                  <a:pt x="1053743" y="4747249"/>
                </a:moveTo>
                <a:cubicBezTo>
                  <a:pt x="1017717" y="4747249"/>
                  <a:pt x="994181" y="4766420"/>
                  <a:pt x="994181" y="4808264"/>
                </a:cubicBezTo>
                <a:lnTo>
                  <a:pt x="994181" y="4944812"/>
                </a:lnTo>
                <a:cubicBezTo>
                  <a:pt x="994181" y="4948301"/>
                  <a:pt x="996508" y="4950628"/>
                  <a:pt x="999997" y="4950628"/>
                </a:cubicBezTo>
                <a:lnTo>
                  <a:pt x="1025851" y="4950628"/>
                </a:lnTo>
                <a:lnTo>
                  <a:pt x="1026345" y="4950134"/>
                </a:lnTo>
                <a:lnTo>
                  <a:pt x="1027794" y="4950134"/>
                </a:lnTo>
                <a:cubicBezTo>
                  <a:pt x="1031306" y="4950134"/>
                  <a:pt x="1033639" y="4947819"/>
                  <a:pt x="1033639" y="4944348"/>
                </a:cubicBezTo>
                <a:lnTo>
                  <a:pt x="1033639" y="4837419"/>
                </a:lnTo>
                <a:lnTo>
                  <a:pt x="1070780" y="4837419"/>
                </a:lnTo>
                <a:cubicBezTo>
                  <a:pt x="1074584" y="4837419"/>
                  <a:pt x="1076625" y="4835105"/>
                  <a:pt x="1076625" y="4831634"/>
                </a:cubicBezTo>
                <a:lnTo>
                  <a:pt x="1076625" y="4811692"/>
                </a:lnTo>
                <a:cubicBezTo>
                  <a:pt x="1076625" y="4807934"/>
                  <a:pt x="1074584" y="4805627"/>
                  <a:pt x="1070780" y="4805627"/>
                </a:cubicBezTo>
                <a:lnTo>
                  <a:pt x="1068815" y="4805627"/>
                </a:lnTo>
                <a:lnTo>
                  <a:pt x="1068559" y="4805359"/>
                </a:lnTo>
                <a:lnTo>
                  <a:pt x="1033639" y="4805359"/>
                </a:lnTo>
                <a:lnTo>
                  <a:pt x="1033639" y="4802443"/>
                </a:lnTo>
                <a:cubicBezTo>
                  <a:pt x="1033639" y="4786548"/>
                  <a:pt x="1040663" y="4778457"/>
                  <a:pt x="1056748" y="4778457"/>
                </a:cubicBezTo>
                <a:cubicBezTo>
                  <a:pt x="1062593" y="4778457"/>
                  <a:pt x="1068892" y="4779901"/>
                  <a:pt x="1071071" y="4779901"/>
                </a:cubicBezTo>
                <a:cubicBezTo>
                  <a:pt x="1074584" y="4779901"/>
                  <a:pt x="1076045" y="4777882"/>
                  <a:pt x="1076625" y="4774411"/>
                </a:cubicBezTo>
                <a:lnTo>
                  <a:pt x="1079556" y="4759385"/>
                </a:lnTo>
                <a:cubicBezTo>
                  <a:pt x="1079813" y="4758050"/>
                  <a:pt x="1080138" y="4756876"/>
                  <a:pt x="1080138" y="4755627"/>
                </a:cubicBezTo>
                <a:cubicBezTo>
                  <a:pt x="1080138" y="4752417"/>
                  <a:pt x="1078386" y="4750711"/>
                  <a:pt x="1074293" y="4749848"/>
                </a:cubicBezTo>
                <a:lnTo>
                  <a:pt x="1072404" y="4749641"/>
                </a:lnTo>
                <a:lnTo>
                  <a:pt x="1072049" y="4749285"/>
                </a:lnTo>
                <a:cubicBezTo>
                  <a:pt x="1066232" y="4747834"/>
                  <a:pt x="1059941" y="4747249"/>
                  <a:pt x="1053743" y="4747249"/>
                </a:cubicBezTo>
                <a:close/>
                <a:moveTo>
                  <a:pt x="1115151" y="4747131"/>
                </a:moveTo>
                <a:cubicBezTo>
                  <a:pt x="1102947" y="4747139"/>
                  <a:pt x="1095102" y="4754688"/>
                  <a:pt x="1095104" y="4767478"/>
                </a:cubicBezTo>
                <a:cubicBezTo>
                  <a:pt x="1095101" y="4779971"/>
                  <a:pt x="1102947" y="4787811"/>
                  <a:pt x="1116017" y="4787818"/>
                </a:cubicBezTo>
                <a:cubicBezTo>
                  <a:pt x="1127933" y="4787817"/>
                  <a:pt x="1136070" y="4779974"/>
                  <a:pt x="1136065" y="4767481"/>
                </a:cubicBezTo>
                <a:cubicBezTo>
                  <a:pt x="1136070" y="4754690"/>
                  <a:pt x="1127933" y="4747137"/>
                  <a:pt x="1115151" y="4747131"/>
                </a:cubicBezTo>
                <a:close/>
                <a:moveTo>
                  <a:pt x="0" y="0"/>
                </a:moveTo>
                <a:lnTo>
                  <a:pt x="9143999" y="0"/>
                </a:lnTo>
                <a:lnTo>
                  <a:pt x="9143999" y="5143500"/>
                </a:lnTo>
                <a:lnTo>
                  <a:pt x="0" y="5143500"/>
                </a:lnTo>
                <a:close/>
              </a:path>
            </a:pathLst>
          </a:custGeom>
        </p:spPr>
        <p:txBody>
          <a:bodyPr wrap="square">
            <a:noAutofit/>
          </a:bodyPr>
          <a:lstStyle>
            <a:lvl1pPr>
              <a:defRPr>
                <a:noFill/>
              </a:defRPr>
            </a:lvl1pPr>
          </a:lstStyle>
          <a:p>
            <a:r>
              <a:rPr lang="en-US" noProof="0"/>
              <a:t>Click icon to add picture</a:t>
            </a:r>
          </a:p>
        </p:txBody>
      </p:sp>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9" name="Espace réservé du texte 5">
            <a:extLst>
              <a:ext uri="{FF2B5EF4-FFF2-40B4-BE49-F238E27FC236}">
                <a16:creationId xmlns:a16="http://schemas.microsoft.com/office/drawing/2014/main" id="{0B90B88F-38E1-44C8-9D6F-1A9BFFE001D7}"/>
              </a:ext>
            </a:extLst>
          </p:cNvPr>
          <p:cNvSpPr>
            <a:spLocks noGrp="1"/>
          </p:cNvSpPr>
          <p:nvPr>
            <p:ph type="body" sz="quarter" idx="24"/>
          </p:nvPr>
        </p:nvSpPr>
        <p:spPr>
          <a:xfrm>
            <a:off x="6778558" y="2915364"/>
            <a:ext cx="4949741" cy="1399251"/>
          </a:xfrm>
        </p:spPr>
        <p:txBody>
          <a:bodyPr anchor="t">
            <a:noAutofit/>
          </a:bodyPr>
          <a:lstStyle>
            <a:lvl1pPr algn="l">
              <a:lnSpc>
                <a:spcPct val="96000"/>
              </a:lnSpc>
              <a:spcAft>
                <a:spcPts val="1333"/>
              </a:spcAft>
              <a:defRPr lang="fr-FR" sz="4800" b="0" i="1" kern="1200" dirty="0" err="1" smtClean="0">
                <a:solidFill>
                  <a:schemeClr val="bg2"/>
                </a:solidFill>
                <a:effectLst>
                  <a:outerShdw blurRad="127000" sx="102000" sy="102000" algn="ctr" rotWithShape="0">
                    <a:prstClr val="black">
                      <a:alpha val="25000"/>
                    </a:prstClr>
                  </a:outerShdw>
                </a:effectLst>
                <a:latin typeface="Georgia" panose="02040502050405020303" pitchFamily="18" charset="0"/>
                <a:ea typeface="Verdana" panose="020B0604030504040204" pitchFamily="34" charset="0"/>
                <a:cs typeface="Georgia" panose="02040502050405020303" pitchFamily="18" charset="0"/>
              </a:defRPr>
            </a:lvl1pPr>
            <a:lvl2pPr marL="0" indent="0" algn="l">
              <a:lnSpc>
                <a:spcPct val="90000"/>
              </a:lnSpc>
              <a:buFont typeface="Arial" panose="020B0604020202020204" pitchFamily="34" charset="0"/>
              <a:buNone/>
              <a:defRPr lang="en-US" sz="4800" b="0" i="1" kern="1200" noProof="0" dirty="0">
                <a:solidFill>
                  <a:schemeClr val="bg1"/>
                </a:solidFill>
                <a:effectLst>
                  <a:outerShdw blurRad="127000" sx="105000" sy="105000" algn="ctr" rotWithShape="0">
                    <a:prstClr val="black">
                      <a:alpha val="9957"/>
                    </a:prstClr>
                  </a:outerShdw>
                </a:effectLst>
                <a:latin typeface="Georgia" panose="02040502050405020303" pitchFamily="18" charset="0"/>
                <a:ea typeface="Verdana" panose="020B0604030504040204" pitchFamily="34" charset="0"/>
                <a:cs typeface="Verdana" panose="020B0604030504040204" pitchFamily="34" charset="0"/>
              </a:defRPr>
            </a:lvl2pPr>
            <a:lvl3pPr algn="l">
              <a:lnSpc>
                <a:spcPct val="100000"/>
              </a:lnSpc>
              <a:spcBef>
                <a:spcPts val="1333"/>
              </a:spcBef>
              <a:defRPr sz="1867">
                <a:solidFill>
                  <a:schemeClr val="bg1"/>
                </a:solidFill>
                <a:effectLst>
                  <a:outerShdw blurRad="127000" sx="102000" sy="102000" algn="ctr" rotWithShape="0">
                    <a:prstClr val="black">
                      <a:alpha val="25000"/>
                    </a:prstClr>
                  </a:outerShdw>
                </a:effectLst>
              </a:defRPr>
            </a:lvl3pPr>
          </a:lstStyle>
          <a:p>
            <a:pPr marL="761981" lvl="0" indent="-761981" algn="l" defTabSz="914377" rtl="0" eaLnBrk="1" latinLnBrk="0" hangingPunct="1">
              <a:lnSpc>
                <a:spcPct val="90000"/>
              </a:lnSpc>
              <a:spcBef>
                <a:spcPts val="0"/>
              </a:spcBef>
            </a:pPr>
            <a:r>
              <a:rPr lang="en-US" noProof="0"/>
              <a:t>Click to edit Master text styles</a:t>
            </a:r>
          </a:p>
        </p:txBody>
      </p:sp>
      <p:sp>
        <p:nvSpPr>
          <p:cNvPr id="12" name="Espace réservé du texte 5">
            <a:extLst>
              <a:ext uri="{FF2B5EF4-FFF2-40B4-BE49-F238E27FC236}">
                <a16:creationId xmlns:a16="http://schemas.microsoft.com/office/drawing/2014/main" id="{9F6585BF-F3F3-4500-9CFA-EF0D9041ED53}"/>
              </a:ext>
            </a:extLst>
          </p:cNvPr>
          <p:cNvSpPr>
            <a:spLocks noGrp="1"/>
          </p:cNvSpPr>
          <p:nvPr>
            <p:ph type="body" sz="quarter" idx="25"/>
          </p:nvPr>
        </p:nvSpPr>
        <p:spPr>
          <a:xfrm>
            <a:off x="6778558" y="4395893"/>
            <a:ext cx="4949741" cy="710532"/>
          </a:xfrm>
        </p:spPr>
        <p:txBody>
          <a:bodyPr anchor="t">
            <a:noAutofit/>
          </a:bodyPr>
          <a:lstStyle>
            <a:lvl1pPr algn="l">
              <a:lnSpc>
                <a:spcPct val="96000"/>
              </a:lnSpc>
              <a:spcAft>
                <a:spcPts val="1333"/>
              </a:spcAft>
              <a:defRPr lang="fr-FR" sz="1867" b="0" i="0" kern="1200" dirty="0" err="1" smtClean="0">
                <a:solidFill>
                  <a:schemeClr val="bg2"/>
                </a:solidFill>
                <a:effectLst>
                  <a:outerShdw blurRad="127000" sx="102000" sy="102000" algn="ctr" rotWithShape="0">
                    <a:prstClr val="black">
                      <a:alpha val="25000"/>
                    </a:prstClr>
                  </a:outerShdw>
                </a:effectLst>
                <a:latin typeface="+mj-lt"/>
                <a:ea typeface="Verdana" panose="020B0604030504040204" pitchFamily="34" charset="0"/>
                <a:cs typeface="Georgia" panose="02040502050405020303" pitchFamily="18" charset="0"/>
              </a:defRPr>
            </a:lvl1pPr>
            <a:lvl2pPr algn="l">
              <a:lnSpc>
                <a:spcPct val="90000"/>
              </a:lnSpc>
              <a:defRPr lang="en-US" sz="1867" b="0" i="0" kern="1200" noProof="0" dirty="0">
                <a:solidFill>
                  <a:schemeClr val="bg1"/>
                </a:solidFill>
                <a:effectLst>
                  <a:outerShdw blurRad="127000" sx="105000" sy="105000" algn="ctr" rotWithShape="0">
                    <a:prstClr val="black">
                      <a:alpha val="9957"/>
                    </a:prstClr>
                  </a:outerShdw>
                </a:effectLst>
                <a:latin typeface="+mj-lt"/>
                <a:ea typeface="Verdana" panose="020B0604030504040204" pitchFamily="34" charset="0"/>
                <a:cs typeface="Verdana" panose="020B0604030504040204" pitchFamily="34" charset="0"/>
              </a:defRPr>
            </a:lvl2pPr>
            <a:lvl3pPr algn="l">
              <a:lnSpc>
                <a:spcPct val="100000"/>
              </a:lnSpc>
              <a:spcBef>
                <a:spcPts val="1333"/>
              </a:spcBef>
              <a:defRPr lang="en-US" sz="1867" b="0" i="0" kern="1200" noProof="0" dirty="0">
                <a:solidFill>
                  <a:schemeClr val="bg1"/>
                </a:solidFill>
                <a:effectLst>
                  <a:outerShdw blurRad="127000" sx="105000" sy="105000" algn="ctr" rotWithShape="0">
                    <a:prstClr val="black">
                      <a:alpha val="9957"/>
                    </a:prstClr>
                  </a:outerShdw>
                </a:effectLst>
                <a:latin typeface="Verdana" panose="020B0604030504040204" pitchFamily="34" charset="0"/>
                <a:ea typeface="Verdana" panose="020B0604030504040204" pitchFamily="34" charset="0"/>
                <a:cs typeface="Verdana" panose="020B0604030504040204" pitchFamily="34" charset="0"/>
              </a:defRPr>
            </a:lvl3pPr>
          </a:lstStyle>
          <a:p>
            <a:pPr marL="0" lvl="0" indent="0" algn="l" defTabSz="914377" rtl="0" eaLnBrk="1" latinLnBrk="0" hangingPunct="1">
              <a:lnSpc>
                <a:spcPct val="100000"/>
              </a:lnSpc>
              <a:spcBef>
                <a:spcPts val="1333"/>
              </a:spcBef>
              <a:buFont typeface="Arial" panose="020B0604020202020204" pitchFamily="34" charset="0"/>
              <a:buNone/>
            </a:pPr>
            <a:r>
              <a:rPr lang="en-US" noProof="0"/>
              <a:t>Click to edit Master text styles</a:t>
            </a:r>
          </a:p>
        </p:txBody>
      </p:sp>
      <p:sp>
        <p:nvSpPr>
          <p:cNvPr id="13" name="Espace réservé du texte 5">
            <a:extLst>
              <a:ext uri="{FF2B5EF4-FFF2-40B4-BE49-F238E27FC236}">
                <a16:creationId xmlns:a16="http://schemas.microsoft.com/office/drawing/2014/main" id="{FB220A98-FE22-4FE9-AB26-E269403DC28C}"/>
              </a:ext>
            </a:extLst>
          </p:cNvPr>
          <p:cNvSpPr>
            <a:spLocks noGrp="1"/>
          </p:cNvSpPr>
          <p:nvPr>
            <p:ph type="body" sz="quarter" idx="26"/>
          </p:nvPr>
        </p:nvSpPr>
        <p:spPr>
          <a:xfrm>
            <a:off x="6778558" y="1792928"/>
            <a:ext cx="4949741" cy="939945"/>
          </a:xfrm>
        </p:spPr>
        <p:txBody>
          <a:bodyPr anchor="b">
            <a:noAutofit/>
          </a:bodyPr>
          <a:lstStyle>
            <a:lvl1pPr algn="l">
              <a:lnSpc>
                <a:spcPct val="96000"/>
              </a:lnSpc>
              <a:spcAft>
                <a:spcPts val="1333"/>
              </a:spcAft>
              <a:defRPr lang="fr-FR" sz="2933" b="0" i="0" kern="1200" dirty="0" err="1" smtClean="0">
                <a:solidFill>
                  <a:schemeClr val="bg2"/>
                </a:solidFill>
                <a:effectLst>
                  <a:outerShdw blurRad="127000" sx="102000" sy="102000" algn="ctr" rotWithShape="0">
                    <a:prstClr val="black">
                      <a:alpha val="25000"/>
                    </a:prstClr>
                  </a:outerShdw>
                </a:effectLst>
                <a:latin typeface="Verdana" panose="020B0604030504040204" pitchFamily="34" charset="0"/>
                <a:ea typeface="Verdana" panose="020B0604030504040204" pitchFamily="34" charset="0"/>
                <a:cs typeface="Verdana" panose="020B0604030504040204" pitchFamily="34" charset="0"/>
              </a:defRPr>
            </a:lvl1pPr>
            <a:lvl2pPr algn="l">
              <a:lnSpc>
                <a:spcPct val="90000"/>
              </a:lnSpc>
              <a:defRPr sz="4800" b="0" i="1">
                <a:solidFill>
                  <a:schemeClr val="bg1"/>
                </a:solidFill>
                <a:effectLst>
                  <a:outerShdw blurRad="127000" sx="102000" sy="102000" algn="ctr" rotWithShape="0">
                    <a:prstClr val="black">
                      <a:alpha val="25000"/>
                    </a:prstClr>
                  </a:outerShdw>
                </a:effectLst>
                <a:latin typeface="Georgia" panose="02040502050405020303" pitchFamily="18" charset="0"/>
                <a:ea typeface="Verdana" panose="020B0604030504040204" pitchFamily="34" charset="0"/>
                <a:cs typeface="Verdana" panose="020B0604030504040204" pitchFamily="34" charset="0"/>
              </a:defRPr>
            </a:lvl2pPr>
            <a:lvl3pPr algn="l">
              <a:lnSpc>
                <a:spcPct val="100000"/>
              </a:lnSpc>
              <a:spcBef>
                <a:spcPts val="1333"/>
              </a:spcBef>
              <a:defRPr sz="1867">
                <a:solidFill>
                  <a:schemeClr val="bg1"/>
                </a:solidFill>
                <a:effectLst>
                  <a:outerShdw blurRad="127000" sx="102000" sy="102000" algn="ctr" rotWithShape="0">
                    <a:prstClr val="black">
                      <a:alpha val="25000"/>
                    </a:prstClr>
                  </a:outerShdw>
                </a:effectLst>
              </a:defRPr>
            </a:lvl3pPr>
          </a:lstStyle>
          <a:p>
            <a:pPr lvl="0"/>
            <a:r>
              <a:rPr lang="en-US" noProof="0"/>
              <a:t>Click to edit Master text styles</a:t>
            </a:r>
          </a:p>
        </p:txBody>
      </p:sp>
      <p:grpSp>
        <p:nvGrpSpPr>
          <p:cNvPr id="26" name="Graphique 7">
            <a:extLst>
              <a:ext uri="{FF2B5EF4-FFF2-40B4-BE49-F238E27FC236}">
                <a16:creationId xmlns:a16="http://schemas.microsoft.com/office/drawing/2014/main" id="{2473C403-3091-45DA-8311-8B80BACBDD77}"/>
              </a:ext>
            </a:extLst>
          </p:cNvPr>
          <p:cNvGrpSpPr>
            <a:grpSpLocks noChangeAspect="1"/>
          </p:cNvGrpSpPr>
          <p:nvPr userDrawn="1"/>
        </p:nvGrpSpPr>
        <p:grpSpPr>
          <a:xfrm>
            <a:off x="442166" y="6329527"/>
            <a:ext cx="1071853" cy="275084"/>
            <a:chOff x="4768103" y="-471733"/>
            <a:chExt cx="744723" cy="191124"/>
          </a:xfrm>
          <a:solidFill>
            <a:srgbClr val="FFFFFF"/>
          </a:solidFill>
        </p:grpSpPr>
        <p:sp>
          <p:nvSpPr>
            <p:cNvPr id="27" name="Forme libre : forme 9">
              <a:extLst>
                <a:ext uri="{FF2B5EF4-FFF2-40B4-BE49-F238E27FC236}">
                  <a16:creationId xmlns:a16="http://schemas.microsoft.com/office/drawing/2014/main" id="{9A66E28E-1ED8-413A-86AB-392723C99535}"/>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fr-FR" sz="2400"/>
            </a:p>
          </p:txBody>
        </p:sp>
        <p:sp>
          <p:nvSpPr>
            <p:cNvPr id="28" name="Forme libre : forme 10">
              <a:extLst>
                <a:ext uri="{FF2B5EF4-FFF2-40B4-BE49-F238E27FC236}">
                  <a16:creationId xmlns:a16="http://schemas.microsoft.com/office/drawing/2014/main" id="{332EEDE0-E68F-49D3-A74F-33347ECF61BC}"/>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solidFill>
              <a:schemeClr val="accent2"/>
            </a:solidFill>
            <a:ln w="7833" cap="flat">
              <a:noFill/>
              <a:prstDash val="solid"/>
              <a:round/>
            </a:ln>
          </p:spPr>
          <p:txBody>
            <a:bodyPr rtlCol="0" anchor="ctr"/>
            <a:lstStyle/>
            <a:p>
              <a:endParaRPr lang="fr-FR" sz="2400">
                <a:solidFill>
                  <a:schemeClr val="accent2"/>
                </a:solidFill>
              </a:endParaRPr>
            </a:p>
          </p:txBody>
        </p:sp>
        <p:sp>
          <p:nvSpPr>
            <p:cNvPr id="29" name="Forme libre : forme 11">
              <a:extLst>
                <a:ext uri="{FF2B5EF4-FFF2-40B4-BE49-F238E27FC236}">
                  <a16:creationId xmlns:a16="http://schemas.microsoft.com/office/drawing/2014/main" id="{3EA6B076-5413-42E1-95D1-72C23C1D4D5B}"/>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solidFill>
              <a:schemeClr val="accent2"/>
            </a:solidFill>
            <a:ln w="7833" cap="flat">
              <a:noFill/>
              <a:prstDash val="solid"/>
              <a:round/>
            </a:ln>
          </p:spPr>
          <p:txBody>
            <a:bodyPr rtlCol="0" anchor="ctr"/>
            <a:lstStyle/>
            <a:p>
              <a:endParaRPr lang="fr-FR" sz="2400"/>
            </a:p>
          </p:txBody>
        </p:sp>
      </p:grpSp>
    </p:spTree>
    <p:extLst>
      <p:ext uri="{BB962C8B-B14F-4D97-AF65-F5344CB8AC3E}">
        <p14:creationId xmlns:p14="http://schemas.microsoft.com/office/powerpoint/2010/main" val="2780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05.Emphasis2">
    <p:bg>
      <p:bgPr>
        <a:solidFill>
          <a:schemeClr val="bg1"/>
        </a:solidFill>
        <a:effectLst/>
      </p:bgPr>
    </p:bg>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B6B4CB16-7C9E-4975-A78F-8E4C75C9A11B}"/>
              </a:ext>
            </a:extLst>
          </p:cNvPr>
          <p:cNvSpPr>
            <a:spLocks noGrp="1"/>
          </p:cNvSpPr>
          <p:nvPr>
            <p:ph type="pic" sz="quarter" idx="20"/>
          </p:nvPr>
        </p:nvSpPr>
        <p:spPr>
          <a:xfrm>
            <a:off x="0" y="0"/>
            <a:ext cx="12192000" cy="6858000"/>
          </a:xfrm>
          <a:custGeom>
            <a:avLst/>
            <a:gdLst>
              <a:gd name="connsiteX0" fmla="*/ 351364 w 9144000"/>
              <a:gd name="connsiteY0" fmla="*/ 4913481 h 5143500"/>
              <a:gd name="connsiteX1" fmla="*/ 331614 w 9144000"/>
              <a:gd name="connsiteY1" fmla="*/ 4933530 h 5143500"/>
              <a:gd name="connsiteX2" fmla="*/ 352238 w 9144000"/>
              <a:gd name="connsiteY2" fmla="*/ 4953582 h 5143500"/>
              <a:gd name="connsiteX3" fmla="*/ 371988 w 9144000"/>
              <a:gd name="connsiteY3" fmla="*/ 4933533 h 5143500"/>
              <a:gd name="connsiteX4" fmla="*/ 351364 w 9144000"/>
              <a:gd name="connsiteY4" fmla="*/ 4913481 h 5143500"/>
              <a:gd name="connsiteX5" fmla="*/ 891921 w 9144000"/>
              <a:gd name="connsiteY5" fmla="*/ 4837319 h 5143500"/>
              <a:gd name="connsiteX6" fmla="*/ 927650 w 9144000"/>
              <a:gd name="connsiteY6" fmla="*/ 4877990 h 5143500"/>
              <a:gd name="connsiteX7" fmla="*/ 893950 w 9144000"/>
              <a:gd name="connsiteY7" fmla="*/ 4918669 h 5143500"/>
              <a:gd name="connsiteX8" fmla="*/ 858213 w 9144000"/>
              <a:gd name="connsiteY8" fmla="*/ 4877990 h 5143500"/>
              <a:gd name="connsiteX9" fmla="*/ 891921 w 9144000"/>
              <a:gd name="connsiteY9" fmla="*/ 4837319 h 5143500"/>
              <a:gd name="connsiteX10" fmla="*/ 559546 w 9144000"/>
              <a:gd name="connsiteY10" fmla="*/ 4837319 h 5143500"/>
              <a:gd name="connsiteX11" fmla="*/ 579304 w 9144000"/>
              <a:gd name="connsiteY11" fmla="*/ 4839934 h 5143500"/>
              <a:gd name="connsiteX12" fmla="*/ 586563 w 9144000"/>
              <a:gd name="connsiteY12" fmla="*/ 4847771 h 5143500"/>
              <a:gd name="connsiteX13" fmla="*/ 586563 w 9144000"/>
              <a:gd name="connsiteY13" fmla="*/ 4908209 h 5143500"/>
              <a:gd name="connsiteX14" fmla="*/ 579304 w 9144000"/>
              <a:gd name="connsiteY14" fmla="*/ 4916053 h 5143500"/>
              <a:gd name="connsiteX15" fmla="*/ 559546 w 9144000"/>
              <a:gd name="connsiteY15" fmla="*/ 4918669 h 5143500"/>
              <a:gd name="connsiteX16" fmla="*/ 523520 w 9144000"/>
              <a:gd name="connsiteY16" fmla="*/ 4877990 h 5143500"/>
              <a:gd name="connsiteX17" fmla="*/ 559546 w 9144000"/>
              <a:gd name="connsiteY17" fmla="*/ 4837319 h 5143500"/>
              <a:gd name="connsiteX18" fmla="*/ 1101681 w 9144000"/>
              <a:gd name="connsiteY18" fmla="*/ 4805359 h 5143500"/>
              <a:gd name="connsiteX19" fmla="*/ 1095865 w 9144000"/>
              <a:gd name="connsiteY19" fmla="*/ 4811167 h 5143500"/>
              <a:gd name="connsiteX20" fmla="*/ 1095865 w 9144000"/>
              <a:gd name="connsiteY20" fmla="*/ 4944812 h 5143500"/>
              <a:gd name="connsiteX21" fmla="*/ 1101681 w 9144000"/>
              <a:gd name="connsiteY21" fmla="*/ 4950628 h 5143500"/>
              <a:gd name="connsiteX22" fmla="*/ 1127825 w 9144000"/>
              <a:gd name="connsiteY22" fmla="*/ 4950628 h 5143500"/>
              <a:gd name="connsiteX23" fmla="*/ 1133641 w 9144000"/>
              <a:gd name="connsiteY23" fmla="*/ 4944812 h 5143500"/>
              <a:gd name="connsiteX24" fmla="*/ 1133641 w 9144000"/>
              <a:gd name="connsiteY24" fmla="*/ 4811167 h 5143500"/>
              <a:gd name="connsiteX25" fmla="*/ 1127825 w 9144000"/>
              <a:gd name="connsiteY25" fmla="*/ 4805359 h 5143500"/>
              <a:gd name="connsiteX26" fmla="*/ 891921 w 9144000"/>
              <a:gd name="connsiteY26" fmla="*/ 4802455 h 5143500"/>
              <a:gd name="connsiteX27" fmla="*/ 819860 w 9144000"/>
              <a:gd name="connsiteY27" fmla="*/ 4877990 h 5143500"/>
              <a:gd name="connsiteX28" fmla="*/ 893950 w 9144000"/>
              <a:gd name="connsiteY28" fmla="*/ 4953533 h 5143500"/>
              <a:gd name="connsiteX29" fmla="*/ 966001 w 9144000"/>
              <a:gd name="connsiteY29" fmla="*/ 4877990 h 5143500"/>
              <a:gd name="connsiteX30" fmla="*/ 891921 w 9144000"/>
              <a:gd name="connsiteY30" fmla="*/ 4802455 h 5143500"/>
              <a:gd name="connsiteX31" fmla="*/ 725444 w 9144000"/>
              <a:gd name="connsiteY31" fmla="*/ 4802455 h 5143500"/>
              <a:gd name="connsiteX32" fmla="*/ 667046 w 9144000"/>
              <a:gd name="connsiteY32" fmla="*/ 4812907 h 5143500"/>
              <a:gd name="connsiteX33" fmla="*/ 659778 w 9144000"/>
              <a:gd name="connsiteY33" fmla="*/ 4824531 h 5143500"/>
              <a:gd name="connsiteX34" fmla="*/ 659778 w 9144000"/>
              <a:gd name="connsiteY34" fmla="*/ 4944812 h 5143500"/>
              <a:gd name="connsiteX35" fmla="*/ 665594 w 9144000"/>
              <a:gd name="connsiteY35" fmla="*/ 4950628 h 5143500"/>
              <a:gd name="connsiteX36" fmla="*/ 691737 w 9144000"/>
              <a:gd name="connsiteY36" fmla="*/ 4950628 h 5143500"/>
              <a:gd name="connsiteX37" fmla="*/ 697553 w 9144000"/>
              <a:gd name="connsiteY37" fmla="*/ 4944812 h 5143500"/>
              <a:gd name="connsiteX38" fmla="*/ 697553 w 9144000"/>
              <a:gd name="connsiteY38" fmla="*/ 4847194 h 5143500"/>
              <a:gd name="connsiteX39" fmla="*/ 704523 w 9144000"/>
              <a:gd name="connsiteY39" fmla="*/ 4839636 h 5143500"/>
              <a:gd name="connsiteX40" fmla="*/ 726022 w 9144000"/>
              <a:gd name="connsiteY40" fmla="*/ 4837319 h 5143500"/>
              <a:gd name="connsiteX41" fmla="*/ 754203 w 9144000"/>
              <a:gd name="connsiteY41" fmla="*/ 4862009 h 5143500"/>
              <a:gd name="connsiteX42" fmla="*/ 754203 w 9144000"/>
              <a:gd name="connsiteY42" fmla="*/ 4944812 h 5143500"/>
              <a:gd name="connsiteX43" fmla="*/ 760019 w 9144000"/>
              <a:gd name="connsiteY43" fmla="*/ 4950628 h 5143500"/>
              <a:gd name="connsiteX44" fmla="*/ 786161 w 9144000"/>
              <a:gd name="connsiteY44" fmla="*/ 4950628 h 5143500"/>
              <a:gd name="connsiteX45" fmla="*/ 791977 w 9144000"/>
              <a:gd name="connsiteY45" fmla="*/ 4944812 h 5143500"/>
              <a:gd name="connsiteX46" fmla="*/ 791977 w 9144000"/>
              <a:gd name="connsiteY46" fmla="*/ 4857068 h 5143500"/>
              <a:gd name="connsiteX47" fmla="*/ 725444 w 9144000"/>
              <a:gd name="connsiteY47" fmla="*/ 4802455 h 5143500"/>
              <a:gd name="connsiteX48" fmla="*/ 559835 w 9144000"/>
              <a:gd name="connsiteY48" fmla="*/ 4802455 h 5143500"/>
              <a:gd name="connsiteX49" fmla="*/ 485168 w 9144000"/>
              <a:gd name="connsiteY49" fmla="*/ 4877990 h 5143500"/>
              <a:gd name="connsiteX50" fmla="*/ 559258 w 9144000"/>
              <a:gd name="connsiteY50" fmla="*/ 4953533 h 5143500"/>
              <a:gd name="connsiteX51" fmla="*/ 617070 w 9144000"/>
              <a:gd name="connsiteY51" fmla="*/ 4941908 h 5143500"/>
              <a:gd name="connsiteX52" fmla="*/ 624338 w 9144000"/>
              <a:gd name="connsiteY52" fmla="*/ 4930284 h 5143500"/>
              <a:gd name="connsiteX53" fmla="*/ 624338 w 9144000"/>
              <a:gd name="connsiteY53" fmla="*/ 4824821 h 5143500"/>
              <a:gd name="connsiteX54" fmla="*/ 617070 w 9144000"/>
              <a:gd name="connsiteY54" fmla="*/ 4813204 h 5143500"/>
              <a:gd name="connsiteX55" fmla="*/ 559835 w 9144000"/>
              <a:gd name="connsiteY55" fmla="*/ 4802455 h 5143500"/>
              <a:gd name="connsiteX56" fmla="*/ 398012 w 9144000"/>
              <a:gd name="connsiteY56" fmla="*/ 4801292 h 5143500"/>
              <a:gd name="connsiteX57" fmla="*/ 334093 w 9144000"/>
              <a:gd name="connsiteY57" fmla="*/ 4853587 h 5143500"/>
              <a:gd name="connsiteX58" fmla="*/ 427644 w 9144000"/>
              <a:gd name="connsiteY58" fmla="*/ 4934063 h 5143500"/>
              <a:gd name="connsiteX59" fmla="*/ 425904 w 9144000"/>
              <a:gd name="connsiteY59" fmla="*/ 4944812 h 5143500"/>
              <a:gd name="connsiteX60" fmla="*/ 425614 w 9144000"/>
              <a:gd name="connsiteY60" fmla="*/ 4946561 h 5143500"/>
              <a:gd name="connsiteX61" fmla="*/ 429970 w 9144000"/>
              <a:gd name="connsiteY61" fmla="*/ 4950628 h 5143500"/>
              <a:gd name="connsiteX62" fmla="*/ 456122 w 9144000"/>
              <a:gd name="connsiteY62" fmla="*/ 4950628 h 5143500"/>
              <a:gd name="connsiteX63" fmla="*/ 463669 w 9144000"/>
              <a:gd name="connsiteY63" fmla="*/ 4944812 h 5143500"/>
              <a:gd name="connsiteX64" fmla="*/ 465996 w 9144000"/>
              <a:gd name="connsiteY64" fmla="*/ 4928255 h 5143500"/>
              <a:gd name="connsiteX65" fmla="*/ 372446 w 9144000"/>
              <a:gd name="connsiteY65" fmla="*/ 4850972 h 5143500"/>
              <a:gd name="connsiteX66" fmla="*/ 396848 w 9144000"/>
              <a:gd name="connsiteY66" fmla="*/ 4836444 h 5143500"/>
              <a:gd name="connsiteX67" fmla="*/ 440719 w 9144000"/>
              <a:gd name="connsiteY67" fmla="*/ 4849520 h 5143500"/>
              <a:gd name="connsiteX68" fmla="*/ 445075 w 9144000"/>
              <a:gd name="connsiteY68" fmla="*/ 4850684 h 5143500"/>
              <a:gd name="connsiteX69" fmla="*/ 451468 w 9144000"/>
              <a:gd name="connsiteY69" fmla="*/ 4846616 h 5143500"/>
              <a:gd name="connsiteX70" fmla="*/ 460477 w 9144000"/>
              <a:gd name="connsiteY70" fmla="*/ 4827435 h 5143500"/>
              <a:gd name="connsiteX71" fmla="*/ 461640 w 9144000"/>
              <a:gd name="connsiteY71" fmla="*/ 4822502 h 5143500"/>
              <a:gd name="connsiteX72" fmla="*/ 458151 w 9144000"/>
              <a:gd name="connsiteY72" fmla="*/ 4816686 h 5143500"/>
              <a:gd name="connsiteX73" fmla="*/ 398012 w 9144000"/>
              <a:gd name="connsiteY73" fmla="*/ 4801292 h 5143500"/>
              <a:gd name="connsiteX74" fmla="*/ 1053744 w 9144000"/>
              <a:gd name="connsiteY74" fmla="*/ 4747249 h 5143500"/>
              <a:gd name="connsiteX75" fmla="*/ 994182 w 9144000"/>
              <a:gd name="connsiteY75" fmla="*/ 4808264 h 5143500"/>
              <a:gd name="connsiteX76" fmla="*/ 994182 w 9144000"/>
              <a:gd name="connsiteY76" fmla="*/ 4944812 h 5143500"/>
              <a:gd name="connsiteX77" fmla="*/ 999998 w 9144000"/>
              <a:gd name="connsiteY77" fmla="*/ 4950628 h 5143500"/>
              <a:gd name="connsiteX78" fmla="*/ 1025852 w 9144000"/>
              <a:gd name="connsiteY78" fmla="*/ 4950628 h 5143500"/>
              <a:gd name="connsiteX79" fmla="*/ 1031660 w 9144000"/>
              <a:gd name="connsiteY79" fmla="*/ 4944812 h 5143500"/>
              <a:gd name="connsiteX80" fmla="*/ 1031660 w 9144000"/>
              <a:gd name="connsiteY80" fmla="*/ 4837319 h 5143500"/>
              <a:gd name="connsiteX81" fmla="*/ 1068560 w 9144000"/>
              <a:gd name="connsiteY81" fmla="*/ 4837319 h 5143500"/>
              <a:gd name="connsiteX82" fmla="*/ 1074367 w 9144000"/>
              <a:gd name="connsiteY82" fmla="*/ 4831502 h 5143500"/>
              <a:gd name="connsiteX83" fmla="*/ 1074367 w 9144000"/>
              <a:gd name="connsiteY83" fmla="*/ 4811456 h 5143500"/>
              <a:gd name="connsiteX84" fmla="*/ 1068560 w 9144000"/>
              <a:gd name="connsiteY84" fmla="*/ 4805359 h 5143500"/>
              <a:gd name="connsiteX85" fmla="*/ 1031660 w 9144000"/>
              <a:gd name="connsiteY85" fmla="*/ 4805359 h 5143500"/>
              <a:gd name="connsiteX86" fmla="*/ 1031660 w 9144000"/>
              <a:gd name="connsiteY86" fmla="*/ 4802158 h 5143500"/>
              <a:gd name="connsiteX87" fmla="*/ 1054618 w 9144000"/>
              <a:gd name="connsiteY87" fmla="*/ 4778045 h 5143500"/>
              <a:gd name="connsiteX88" fmla="*/ 1068849 w 9144000"/>
              <a:gd name="connsiteY88" fmla="*/ 4779497 h 5143500"/>
              <a:gd name="connsiteX89" fmla="*/ 1074367 w 9144000"/>
              <a:gd name="connsiteY89" fmla="*/ 4773977 h 5143500"/>
              <a:gd name="connsiteX90" fmla="*/ 1077279 w 9144000"/>
              <a:gd name="connsiteY90" fmla="*/ 4758872 h 5143500"/>
              <a:gd name="connsiteX91" fmla="*/ 1077857 w 9144000"/>
              <a:gd name="connsiteY91" fmla="*/ 4755094 h 5143500"/>
              <a:gd name="connsiteX92" fmla="*/ 1072050 w 9144000"/>
              <a:gd name="connsiteY92" fmla="*/ 4749285 h 5143500"/>
              <a:gd name="connsiteX93" fmla="*/ 1053744 w 9144000"/>
              <a:gd name="connsiteY93" fmla="*/ 4747249 h 5143500"/>
              <a:gd name="connsiteX94" fmla="*/ 1115152 w 9144000"/>
              <a:gd name="connsiteY94" fmla="*/ 4747131 h 5143500"/>
              <a:gd name="connsiteX95" fmla="*/ 1095105 w 9144000"/>
              <a:gd name="connsiteY95" fmla="*/ 4767478 h 5143500"/>
              <a:gd name="connsiteX96" fmla="*/ 1116018 w 9144000"/>
              <a:gd name="connsiteY96" fmla="*/ 4787818 h 5143500"/>
              <a:gd name="connsiteX97" fmla="*/ 1136066 w 9144000"/>
              <a:gd name="connsiteY97" fmla="*/ 4767481 h 5143500"/>
              <a:gd name="connsiteX98" fmla="*/ 1115152 w 9144000"/>
              <a:gd name="connsiteY98" fmla="*/ 4747131 h 5143500"/>
              <a:gd name="connsiteX99" fmla="*/ 0 w 9144000"/>
              <a:gd name="connsiteY99" fmla="*/ 0 h 5143500"/>
              <a:gd name="connsiteX100" fmla="*/ 9144000 w 9144000"/>
              <a:gd name="connsiteY100" fmla="*/ 0 h 5143500"/>
              <a:gd name="connsiteX101" fmla="*/ 9144000 w 9144000"/>
              <a:gd name="connsiteY101" fmla="*/ 5143500 h 5143500"/>
              <a:gd name="connsiteX102" fmla="*/ 0 w 9144000"/>
              <a:gd name="connsiteY102"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44000" h="5143500">
                <a:moveTo>
                  <a:pt x="351364" y="4913481"/>
                </a:moveTo>
                <a:cubicBezTo>
                  <a:pt x="339457" y="4913486"/>
                  <a:pt x="331613" y="4921037"/>
                  <a:pt x="331614" y="4933530"/>
                </a:cubicBezTo>
                <a:cubicBezTo>
                  <a:pt x="331609" y="4945734"/>
                  <a:pt x="339457" y="4953580"/>
                  <a:pt x="352238" y="4953582"/>
                </a:cubicBezTo>
                <a:cubicBezTo>
                  <a:pt x="364154" y="4953577"/>
                  <a:pt x="371991" y="4945737"/>
                  <a:pt x="371988" y="4933533"/>
                </a:cubicBezTo>
                <a:cubicBezTo>
                  <a:pt x="371997" y="4921039"/>
                  <a:pt x="364154" y="4913482"/>
                  <a:pt x="351364" y="4913481"/>
                </a:cubicBezTo>
                <a:close/>
                <a:moveTo>
                  <a:pt x="891921" y="4837319"/>
                </a:moveTo>
                <a:cubicBezTo>
                  <a:pt x="913419" y="4837319"/>
                  <a:pt x="927650" y="4851260"/>
                  <a:pt x="927650" y="4877990"/>
                </a:cubicBezTo>
                <a:cubicBezTo>
                  <a:pt x="927650" y="4904719"/>
                  <a:pt x="913419" y="4918669"/>
                  <a:pt x="893950" y="4918669"/>
                </a:cubicBezTo>
                <a:cubicBezTo>
                  <a:pt x="872452" y="4918669"/>
                  <a:pt x="858213" y="4904719"/>
                  <a:pt x="858213" y="4877990"/>
                </a:cubicBezTo>
                <a:cubicBezTo>
                  <a:pt x="858213" y="4851260"/>
                  <a:pt x="872452" y="4837319"/>
                  <a:pt x="891921" y="4837319"/>
                </a:cubicBezTo>
                <a:close/>
                <a:moveTo>
                  <a:pt x="559546" y="4837319"/>
                </a:moveTo>
                <a:cubicBezTo>
                  <a:pt x="567391" y="4837319"/>
                  <a:pt x="572911" y="4838184"/>
                  <a:pt x="579304" y="4839934"/>
                </a:cubicBezTo>
                <a:cubicBezTo>
                  <a:pt x="584245" y="4841386"/>
                  <a:pt x="586563" y="4843414"/>
                  <a:pt x="586563" y="4847771"/>
                </a:cubicBezTo>
                <a:lnTo>
                  <a:pt x="586563" y="4908209"/>
                </a:lnTo>
                <a:cubicBezTo>
                  <a:pt x="586563" y="4912564"/>
                  <a:pt x="584245" y="4914601"/>
                  <a:pt x="579304" y="4916053"/>
                </a:cubicBezTo>
                <a:cubicBezTo>
                  <a:pt x="572911" y="4917794"/>
                  <a:pt x="567391" y="4918669"/>
                  <a:pt x="559546" y="4918669"/>
                </a:cubicBezTo>
                <a:cubicBezTo>
                  <a:pt x="540951" y="4918669"/>
                  <a:pt x="523520" y="4907623"/>
                  <a:pt x="523520" y="4877990"/>
                </a:cubicBezTo>
                <a:cubicBezTo>
                  <a:pt x="523520" y="4848356"/>
                  <a:pt x="540951" y="4837319"/>
                  <a:pt x="559546" y="4837319"/>
                </a:cubicBezTo>
                <a:close/>
                <a:moveTo>
                  <a:pt x="1101681" y="4805359"/>
                </a:moveTo>
                <a:cubicBezTo>
                  <a:pt x="1098193" y="4805359"/>
                  <a:pt x="1095865" y="4807677"/>
                  <a:pt x="1095865" y="4811167"/>
                </a:cubicBezTo>
                <a:lnTo>
                  <a:pt x="1095865" y="4944812"/>
                </a:lnTo>
                <a:cubicBezTo>
                  <a:pt x="1095865" y="4948301"/>
                  <a:pt x="1098193" y="4950628"/>
                  <a:pt x="1101681" y="4950628"/>
                </a:cubicBezTo>
                <a:lnTo>
                  <a:pt x="1127825" y="4950628"/>
                </a:lnTo>
                <a:cubicBezTo>
                  <a:pt x="1131314" y="4950628"/>
                  <a:pt x="1133641" y="4948301"/>
                  <a:pt x="1133641" y="4944812"/>
                </a:cubicBezTo>
                <a:lnTo>
                  <a:pt x="1133641" y="4811167"/>
                </a:lnTo>
                <a:cubicBezTo>
                  <a:pt x="1133641" y="4807677"/>
                  <a:pt x="1131314" y="4805359"/>
                  <a:pt x="1127825" y="4805359"/>
                </a:cubicBezTo>
                <a:close/>
                <a:moveTo>
                  <a:pt x="891921" y="4802455"/>
                </a:moveTo>
                <a:cubicBezTo>
                  <a:pt x="848338" y="4802455"/>
                  <a:pt x="819860" y="4834118"/>
                  <a:pt x="819860" y="4877990"/>
                </a:cubicBezTo>
                <a:cubicBezTo>
                  <a:pt x="819860" y="4921862"/>
                  <a:pt x="848338" y="4953533"/>
                  <a:pt x="893950" y="4953533"/>
                </a:cubicBezTo>
                <a:cubicBezTo>
                  <a:pt x="937532" y="4953533"/>
                  <a:pt x="966001" y="4921862"/>
                  <a:pt x="966001" y="4877990"/>
                </a:cubicBezTo>
                <a:cubicBezTo>
                  <a:pt x="966001" y="4834118"/>
                  <a:pt x="937532" y="4802455"/>
                  <a:pt x="891921" y="4802455"/>
                </a:cubicBezTo>
                <a:close/>
                <a:moveTo>
                  <a:pt x="725444" y="4802455"/>
                </a:moveTo>
                <a:cubicBezTo>
                  <a:pt x="708302" y="4802455"/>
                  <a:pt x="688256" y="4805359"/>
                  <a:pt x="667046" y="4812907"/>
                </a:cubicBezTo>
                <a:cubicBezTo>
                  <a:pt x="662979" y="4814359"/>
                  <a:pt x="659778" y="4817849"/>
                  <a:pt x="659778" y="4824531"/>
                </a:cubicBezTo>
                <a:lnTo>
                  <a:pt x="659778" y="4944812"/>
                </a:lnTo>
                <a:cubicBezTo>
                  <a:pt x="659778" y="4948301"/>
                  <a:pt x="662104" y="4950628"/>
                  <a:pt x="665594" y="4950628"/>
                </a:cubicBezTo>
                <a:lnTo>
                  <a:pt x="691737" y="4950628"/>
                </a:lnTo>
                <a:cubicBezTo>
                  <a:pt x="695226" y="4950628"/>
                  <a:pt x="697553" y="4948301"/>
                  <a:pt x="697553" y="4944812"/>
                </a:cubicBezTo>
                <a:lnTo>
                  <a:pt x="697553" y="4847194"/>
                </a:lnTo>
                <a:cubicBezTo>
                  <a:pt x="697553" y="4842838"/>
                  <a:pt x="699871" y="4840800"/>
                  <a:pt x="704523" y="4839636"/>
                </a:cubicBezTo>
                <a:cubicBezTo>
                  <a:pt x="712081" y="4837896"/>
                  <a:pt x="717014" y="4837319"/>
                  <a:pt x="726022" y="4837319"/>
                </a:cubicBezTo>
                <a:cubicBezTo>
                  <a:pt x="741712" y="4837319"/>
                  <a:pt x="754203" y="4844578"/>
                  <a:pt x="754203" y="4862009"/>
                </a:cubicBezTo>
                <a:lnTo>
                  <a:pt x="754203" y="4944812"/>
                </a:lnTo>
                <a:cubicBezTo>
                  <a:pt x="754203" y="4948301"/>
                  <a:pt x="756529" y="4950628"/>
                  <a:pt x="760019" y="4950628"/>
                </a:cubicBezTo>
                <a:lnTo>
                  <a:pt x="786161" y="4950628"/>
                </a:lnTo>
                <a:cubicBezTo>
                  <a:pt x="789651" y="4950628"/>
                  <a:pt x="791977" y="4948301"/>
                  <a:pt x="791977" y="4944812"/>
                </a:cubicBezTo>
                <a:lnTo>
                  <a:pt x="791977" y="4857068"/>
                </a:lnTo>
                <a:cubicBezTo>
                  <a:pt x="791977" y="4821627"/>
                  <a:pt x="770182" y="4802455"/>
                  <a:pt x="725444" y="4802455"/>
                </a:cubicBezTo>
                <a:close/>
                <a:moveTo>
                  <a:pt x="559835" y="4802455"/>
                </a:moveTo>
                <a:cubicBezTo>
                  <a:pt x="515972" y="4802455"/>
                  <a:pt x="485168" y="4831799"/>
                  <a:pt x="485168" y="4877990"/>
                </a:cubicBezTo>
                <a:cubicBezTo>
                  <a:pt x="485168" y="4924766"/>
                  <a:pt x="511897" y="4953533"/>
                  <a:pt x="559258" y="4953533"/>
                </a:cubicBezTo>
                <a:cubicBezTo>
                  <a:pt x="578429" y="4953533"/>
                  <a:pt x="597023" y="4950331"/>
                  <a:pt x="617070" y="4941908"/>
                </a:cubicBezTo>
                <a:cubicBezTo>
                  <a:pt x="621723" y="4939879"/>
                  <a:pt x="624338" y="4936678"/>
                  <a:pt x="624338" y="4930284"/>
                </a:cubicBezTo>
                <a:lnTo>
                  <a:pt x="624338" y="4824821"/>
                </a:lnTo>
                <a:cubicBezTo>
                  <a:pt x="624338" y="4818138"/>
                  <a:pt x="621723" y="4814946"/>
                  <a:pt x="617070" y="4813204"/>
                </a:cubicBezTo>
                <a:cubicBezTo>
                  <a:pt x="597899" y="4805936"/>
                  <a:pt x="579881" y="4802455"/>
                  <a:pt x="559835" y="4802455"/>
                </a:cubicBezTo>
                <a:close/>
                <a:moveTo>
                  <a:pt x="398012" y="4801292"/>
                </a:moveTo>
                <a:cubicBezTo>
                  <a:pt x="359082" y="4801292"/>
                  <a:pt x="334093" y="4822205"/>
                  <a:pt x="334093" y="4853587"/>
                </a:cubicBezTo>
                <a:cubicBezTo>
                  <a:pt x="334093" y="4915179"/>
                  <a:pt x="427644" y="4891337"/>
                  <a:pt x="427644" y="4934063"/>
                </a:cubicBezTo>
                <a:cubicBezTo>
                  <a:pt x="427644" y="4938419"/>
                  <a:pt x="427066" y="4941033"/>
                  <a:pt x="425904" y="4944812"/>
                </a:cubicBezTo>
                <a:cubicBezTo>
                  <a:pt x="425614" y="4945398"/>
                  <a:pt x="425614" y="4945975"/>
                  <a:pt x="425614" y="4946561"/>
                </a:cubicBezTo>
                <a:cubicBezTo>
                  <a:pt x="425614" y="4948879"/>
                  <a:pt x="427066" y="4950628"/>
                  <a:pt x="429970" y="4950628"/>
                </a:cubicBezTo>
                <a:lnTo>
                  <a:pt x="456122" y="4950628"/>
                </a:lnTo>
                <a:cubicBezTo>
                  <a:pt x="460477" y="4950628"/>
                  <a:pt x="462217" y="4949176"/>
                  <a:pt x="463669" y="4944812"/>
                </a:cubicBezTo>
                <a:cubicBezTo>
                  <a:pt x="465419" y="4939879"/>
                  <a:pt x="465996" y="4933196"/>
                  <a:pt x="465996" y="4928255"/>
                </a:cubicBezTo>
                <a:cubicBezTo>
                  <a:pt x="465996" y="4862299"/>
                  <a:pt x="372446" y="4878177"/>
                  <a:pt x="372446" y="4850972"/>
                </a:cubicBezTo>
                <a:cubicBezTo>
                  <a:pt x="372446" y="4842074"/>
                  <a:pt x="381455" y="4836444"/>
                  <a:pt x="396848" y="4836444"/>
                </a:cubicBezTo>
                <a:cubicBezTo>
                  <a:pt x="411665" y="4836444"/>
                  <a:pt x="425904" y="4841386"/>
                  <a:pt x="440719" y="4849520"/>
                </a:cubicBezTo>
                <a:cubicBezTo>
                  <a:pt x="442171" y="4850386"/>
                  <a:pt x="443623" y="4850684"/>
                  <a:pt x="445075" y="4850684"/>
                </a:cubicBezTo>
                <a:cubicBezTo>
                  <a:pt x="447690" y="4850684"/>
                  <a:pt x="450306" y="4849231"/>
                  <a:pt x="451468" y="4846616"/>
                </a:cubicBezTo>
                <a:lnTo>
                  <a:pt x="460477" y="4827435"/>
                </a:lnTo>
                <a:cubicBezTo>
                  <a:pt x="461318" y="4825652"/>
                  <a:pt x="461640" y="4823954"/>
                  <a:pt x="461640" y="4822502"/>
                </a:cubicBezTo>
                <a:cubicBezTo>
                  <a:pt x="461640" y="4820176"/>
                  <a:pt x="460486" y="4817858"/>
                  <a:pt x="458151" y="4816686"/>
                </a:cubicBezTo>
                <a:cubicBezTo>
                  <a:pt x="440142" y="4806226"/>
                  <a:pt x="418636" y="4801292"/>
                  <a:pt x="398012" y="4801292"/>
                </a:cubicBezTo>
                <a:close/>
                <a:moveTo>
                  <a:pt x="1053744" y="4747249"/>
                </a:moveTo>
                <a:cubicBezTo>
                  <a:pt x="1017718" y="4747249"/>
                  <a:pt x="994182" y="4766420"/>
                  <a:pt x="994182" y="4808264"/>
                </a:cubicBezTo>
                <a:lnTo>
                  <a:pt x="994182" y="4944812"/>
                </a:lnTo>
                <a:cubicBezTo>
                  <a:pt x="994182" y="4948301"/>
                  <a:pt x="996509" y="4950628"/>
                  <a:pt x="999998" y="4950628"/>
                </a:cubicBezTo>
                <a:lnTo>
                  <a:pt x="1025852" y="4950628"/>
                </a:lnTo>
                <a:cubicBezTo>
                  <a:pt x="1029341" y="4950628"/>
                  <a:pt x="1031660" y="4948301"/>
                  <a:pt x="1031660" y="4944812"/>
                </a:cubicBezTo>
                <a:lnTo>
                  <a:pt x="1031660" y="4837319"/>
                </a:lnTo>
                <a:lnTo>
                  <a:pt x="1068560" y="4837319"/>
                </a:lnTo>
                <a:cubicBezTo>
                  <a:pt x="1072339" y="4837319"/>
                  <a:pt x="1074367" y="4834992"/>
                  <a:pt x="1074367" y="4831502"/>
                </a:cubicBezTo>
                <a:lnTo>
                  <a:pt x="1074367" y="4811456"/>
                </a:lnTo>
                <a:cubicBezTo>
                  <a:pt x="1074367" y="4807677"/>
                  <a:pt x="1072339" y="4805359"/>
                  <a:pt x="1068560" y="4805359"/>
                </a:cubicBezTo>
                <a:lnTo>
                  <a:pt x="1031660" y="4805359"/>
                </a:lnTo>
                <a:lnTo>
                  <a:pt x="1031660" y="4802158"/>
                </a:lnTo>
                <a:cubicBezTo>
                  <a:pt x="1031660" y="4786179"/>
                  <a:pt x="1038638" y="4778045"/>
                  <a:pt x="1054618" y="4778045"/>
                </a:cubicBezTo>
                <a:cubicBezTo>
                  <a:pt x="1060426" y="4778045"/>
                  <a:pt x="1066683" y="4779497"/>
                  <a:pt x="1068849" y="4779497"/>
                </a:cubicBezTo>
                <a:cubicBezTo>
                  <a:pt x="1072339" y="4779497"/>
                  <a:pt x="1073791" y="4777467"/>
                  <a:pt x="1074367" y="4773977"/>
                </a:cubicBezTo>
                <a:lnTo>
                  <a:pt x="1077279" y="4758872"/>
                </a:lnTo>
                <a:cubicBezTo>
                  <a:pt x="1077534" y="4757531"/>
                  <a:pt x="1077857" y="4756351"/>
                  <a:pt x="1077857" y="4755094"/>
                </a:cubicBezTo>
                <a:cubicBezTo>
                  <a:pt x="1077857" y="4751868"/>
                  <a:pt x="1076117" y="4750152"/>
                  <a:pt x="1072050" y="4749285"/>
                </a:cubicBezTo>
                <a:cubicBezTo>
                  <a:pt x="1066233" y="4747834"/>
                  <a:pt x="1059942" y="4747249"/>
                  <a:pt x="1053744" y="4747249"/>
                </a:cubicBezTo>
                <a:close/>
                <a:moveTo>
                  <a:pt x="1115152" y="4747131"/>
                </a:moveTo>
                <a:cubicBezTo>
                  <a:pt x="1102948" y="4747139"/>
                  <a:pt x="1095103" y="4754688"/>
                  <a:pt x="1095105" y="4767478"/>
                </a:cubicBezTo>
                <a:cubicBezTo>
                  <a:pt x="1095102" y="4779971"/>
                  <a:pt x="1102948" y="4787811"/>
                  <a:pt x="1116018" y="4787818"/>
                </a:cubicBezTo>
                <a:cubicBezTo>
                  <a:pt x="1127934" y="4787817"/>
                  <a:pt x="1136071" y="4779974"/>
                  <a:pt x="1136066" y="4767481"/>
                </a:cubicBezTo>
                <a:cubicBezTo>
                  <a:pt x="1136071" y="4754690"/>
                  <a:pt x="1127934" y="4747137"/>
                  <a:pt x="1115152" y="4747131"/>
                </a:cubicBezTo>
                <a:close/>
                <a:moveTo>
                  <a:pt x="0" y="0"/>
                </a:moveTo>
                <a:lnTo>
                  <a:pt x="9144000" y="0"/>
                </a:lnTo>
                <a:lnTo>
                  <a:pt x="9144000" y="5143500"/>
                </a:lnTo>
                <a:lnTo>
                  <a:pt x="0" y="5143500"/>
                </a:lnTo>
                <a:close/>
              </a:path>
            </a:pathLst>
          </a:custGeom>
        </p:spPr>
        <p:txBody>
          <a:bodyPr wrap="square">
            <a:noAutofit/>
          </a:bodyPr>
          <a:lstStyle>
            <a:lvl1pPr>
              <a:defRPr>
                <a:noFill/>
              </a:defRPr>
            </a:lvl1pPr>
          </a:lstStyle>
          <a:p>
            <a:r>
              <a:rPr lang="fr-FR" noProof="0"/>
              <a:t>Cliquez sur l'icône pour ajouter une image</a:t>
            </a:r>
            <a:endParaRPr lang="en-US" noProof="0"/>
          </a:p>
        </p:txBody>
      </p:sp>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13" name="Espace réservé du texte 5">
            <a:extLst>
              <a:ext uri="{FF2B5EF4-FFF2-40B4-BE49-F238E27FC236}">
                <a16:creationId xmlns:a16="http://schemas.microsoft.com/office/drawing/2014/main" id="{E3B24775-398E-4087-B482-695BFCE86D6A}"/>
              </a:ext>
            </a:extLst>
          </p:cNvPr>
          <p:cNvSpPr>
            <a:spLocks noGrp="1"/>
          </p:cNvSpPr>
          <p:nvPr>
            <p:ph type="body" sz="quarter" idx="25"/>
          </p:nvPr>
        </p:nvSpPr>
        <p:spPr>
          <a:xfrm>
            <a:off x="967792" y="2915364"/>
            <a:ext cx="4949741" cy="1399251"/>
          </a:xfrm>
        </p:spPr>
        <p:txBody>
          <a:bodyPr anchor="t">
            <a:noAutofit/>
          </a:bodyPr>
          <a:lstStyle>
            <a:lvl1pPr algn="l">
              <a:lnSpc>
                <a:spcPct val="96000"/>
              </a:lnSpc>
              <a:spcAft>
                <a:spcPts val="1333"/>
              </a:spcAft>
              <a:defRPr lang="fr-FR" sz="4800" b="0" i="1" kern="1200" dirty="0" err="1" smtClean="0">
                <a:solidFill>
                  <a:schemeClr val="tx1"/>
                </a:solidFill>
                <a:effectLst>
                  <a:outerShdw blurRad="127000" sx="102000" sy="102000" algn="ctr" rotWithShape="0">
                    <a:prstClr val="black">
                      <a:alpha val="25000"/>
                    </a:prstClr>
                  </a:outerShdw>
                </a:effectLst>
                <a:latin typeface="Georgia" panose="02040502050405020303" pitchFamily="18" charset="0"/>
                <a:ea typeface="Verdana" panose="020B0604030504040204" pitchFamily="34" charset="0"/>
                <a:cs typeface="Georgia" panose="02040502050405020303" pitchFamily="18" charset="0"/>
              </a:defRPr>
            </a:lvl1pPr>
            <a:lvl2pPr marL="0" indent="0" algn="l">
              <a:lnSpc>
                <a:spcPct val="90000"/>
              </a:lnSpc>
              <a:buFont typeface="Arial" panose="020B0604020202020204" pitchFamily="34" charset="0"/>
              <a:buNone/>
              <a:defRPr lang="en-US" sz="4800" b="0" i="1" kern="1200" noProof="0" dirty="0">
                <a:solidFill>
                  <a:schemeClr val="bg1"/>
                </a:solidFill>
                <a:effectLst>
                  <a:outerShdw blurRad="127000" sx="105000" sy="105000" algn="ctr" rotWithShape="0">
                    <a:prstClr val="black">
                      <a:alpha val="9957"/>
                    </a:prstClr>
                  </a:outerShdw>
                </a:effectLst>
                <a:latin typeface="Georgia" panose="02040502050405020303" pitchFamily="18" charset="0"/>
                <a:ea typeface="Verdana" panose="020B0604030504040204" pitchFamily="34" charset="0"/>
                <a:cs typeface="Verdana" panose="020B0604030504040204" pitchFamily="34" charset="0"/>
              </a:defRPr>
            </a:lvl2pPr>
            <a:lvl3pPr algn="l">
              <a:lnSpc>
                <a:spcPct val="100000"/>
              </a:lnSpc>
              <a:spcBef>
                <a:spcPts val="1333"/>
              </a:spcBef>
              <a:defRPr sz="1867">
                <a:solidFill>
                  <a:schemeClr val="bg1"/>
                </a:solidFill>
                <a:effectLst>
                  <a:outerShdw blurRad="127000" sx="102000" sy="102000" algn="ctr" rotWithShape="0">
                    <a:prstClr val="black">
                      <a:alpha val="25000"/>
                    </a:prstClr>
                  </a:outerShdw>
                </a:effectLst>
              </a:defRPr>
            </a:lvl3pPr>
          </a:lstStyle>
          <a:p>
            <a:pPr marL="761981" lvl="0" indent="-761981" algn="l" defTabSz="914377" rtl="0" eaLnBrk="1" latinLnBrk="0" hangingPunct="1">
              <a:lnSpc>
                <a:spcPct val="90000"/>
              </a:lnSpc>
              <a:spcBef>
                <a:spcPts val="0"/>
              </a:spcBef>
            </a:pPr>
            <a:r>
              <a:rPr lang="en-US" noProof="0"/>
              <a:t>Click to edit Master text styles</a:t>
            </a:r>
          </a:p>
        </p:txBody>
      </p:sp>
      <p:sp>
        <p:nvSpPr>
          <p:cNvPr id="14" name="Espace réservé du texte 5">
            <a:extLst>
              <a:ext uri="{FF2B5EF4-FFF2-40B4-BE49-F238E27FC236}">
                <a16:creationId xmlns:a16="http://schemas.microsoft.com/office/drawing/2014/main" id="{FF72D6EB-2072-48CF-8149-C11572AF31C2}"/>
              </a:ext>
            </a:extLst>
          </p:cNvPr>
          <p:cNvSpPr>
            <a:spLocks noGrp="1"/>
          </p:cNvSpPr>
          <p:nvPr>
            <p:ph type="body" sz="quarter" idx="26"/>
          </p:nvPr>
        </p:nvSpPr>
        <p:spPr>
          <a:xfrm>
            <a:off x="967792" y="4395893"/>
            <a:ext cx="4949741" cy="710532"/>
          </a:xfrm>
        </p:spPr>
        <p:txBody>
          <a:bodyPr anchor="t">
            <a:noAutofit/>
          </a:bodyPr>
          <a:lstStyle>
            <a:lvl1pPr algn="l">
              <a:lnSpc>
                <a:spcPct val="96000"/>
              </a:lnSpc>
              <a:spcAft>
                <a:spcPts val="1333"/>
              </a:spcAft>
              <a:defRPr lang="fr-FR" sz="1867" b="0" i="0" kern="1200" dirty="0" err="1" smtClean="0">
                <a:solidFill>
                  <a:schemeClr val="tx1"/>
                </a:solidFill>
                <a:effectLst>
                  <a:outerShdw blurRad="127000" sx="102000" sy="102000" algn="ctr" rotWithShape="0">
                    <a:prstClr val="black">
                      <a:alpha val="25000"/>
                    </a:prstClr>
                  </a:outerShdw>
                </a:effectLst>
                <a:latin typeface="+mj-lt"/>
                <a:ea typeface="Verdana" panose="020B0604030504040204" pitchFamily="34" charset="0"/>
                <a:cs typeface="Georgia" panose="02040502050405020303" pitchFamily="18" charset="0"/>
              </a:defRPr>
            </a:lvl1pPr>
            <a:lvl2pPr algn="l">
              <a:lnSpc>
                <a:spcPct val="90000"/>
              </a:lnSpc>
              <a:defRPr lang="en-US" sz="1867" b="0" i="0" kern="1200" noProof="0" dirty="0">
                <a:solidFill>
                  <a:schemeClr val="bg1"/>
                </a:solidFill>
                <a:effectLst>
                  <a:outerShdw blurRad="127000" sx="105000" sy="105000" algn="ctr" rotWithShape="0">
                    <a:prstClr val="black">
                      <a:alpha val="9957"/>
                    </a:prstClr>
                  </a:outerShdw>
                </a:effectLst>
                <a:latin typeface="+mj-lt"/>
                <a:ea typeface="Verdana" panose="020B0604030504040204" pitchFamily="34" charset="0"/>
                <a:cs typeface="Verdana" panose="020B0604030504040204" pitchFamily="34" charset="0"/>
              </a:defRPr>
            </a:lvl2pPr>
            <a:lvl3pPr algn="l">
              <a:lnSpc>
                <a:spcPct val="100000"/>
              </a:lnSpc>
              <a:spcBef>
                <a:spcPts val="1333"/>
              </a:spcBef>
              <a:defRPr lang="en-US" sz="1867" b="0" i="0" kern="1200" noProof="0" dirty="0">
                <a:solidFill>
                  <a:schemeClr val="bg1"/>
                </a:solidFill>
                <a:effectLst>
                  <a:outerShdw blurRad="127000" sx="105000" sy="105000" algn="ctr" rotWithShape="0">
                    <a:prstClr val="black">
                      <a:alpha val="9957"/>
                    </a:prstClr>
                  </a:outerShdw>
                </a:effectLst>
                <a:latin typeface="Verdana" panose="020B0604030504040204" pitchFamily="34" charset="0"/>
                <a:ea typeface="Verdana" panose="020B0604030504040204" pitchFamily="34" charset="0"/>
                <a:cs typeface="Verdana" panose="020B0604030504040204" pitchFamily="34" charset="0"/>
              </a:defRPr>
            </a:lvl3pPr>
          </a:lstStyle>
          <a:p>
            <a:pPr marL="0" lvl="0" indent="0" algn="l" defTabSz="914377" rtl="0" eaLnBrk="1" latinLnBrk="0" hangingPunct="1">
              <a:lnSpc>
                <a:spcPct val="100000"/>
              </a:lnSpc>
              <a:spcBef>
                <a:spcPts val="1333"/>
              </a:spcBef>
              <a:buFont typeface="Arial" panose="020B0604020202020204" pitchFamily="34" charset="0"/>
              <a:buNone/>
            </a:pPr>
            <a:r>
              <a:rPr lang="en-US" noProof="0"/>
              <a:t>Click to edit Master text styles</a:t>
            </a:r>
          </a:p>
        </p:txBody>
      </p:sp>
      <p:sp>
        <p:nvSpPr>
          <p:cNvPr id="15" name="Espace réservé du texte 5">
            <a:extLst>
              <a:ext uri="{FF2B5EF4-FFF2-40B4-BE49-F238E27FC236}">
                <a16:creationId xmlns:a16="http://schemas.microsoft.com/office/drawing/2014/main" id="{2C4EF113-15A3-41B2-8400-E66FC4D036B8}"/>
              </a:ext>
            </a:extLst>
          </p:cNvPr>
          <p:cNvSpPr>
            <a:spLocks noGrp="1"/>
          </p:cNvSpPr>
          <p:nvPr>
            <p:ph type="body" sz="quarter" idx="27"/>
          </p:nvPr>
        </p:nvSpPr>
        <p:spPr>
          <a:xfrm>
            <a:off x="967792" y="1792928"/>
            <a:ext cx="4949741" cy="939945"/>
          </a:xfrm>
        </p:spPr>
        <p:txBody>
          <a:bodyPr anchor="b">
            <a:noAutofit/>
          </a:bodyPr>
          <a:lstStyle>
            <a:lvl1pPr algn="l">
              <a:lnSpc>
                <a:spcPct val="96000"/>
              </a:lnSpc>
              <a:spcAft>
                <a:spcPts val="1333"/>
              </a:spcAft>
              <a:defRPr lang="fr-FR" sz="2933" b="0" i="0" kern="1200" dirty="0" err="1" smtClean="0">
                <a:solidFill>
                  <a:schemeClr val="tx1"/>
                </a:solidFill>
                <a:effectLst>
                  <a:outerShdw blurRad="127000" sx="102000" sy="102000" algn="ctr" rotWithShape="0">
                    <a:prstClr val="black">
                      <a:alpha val="25000"/>
                    </a:prstClr>
                  </a:outerShdw>
                </a:effectLst>
                <a:latin typeface="Verdana" panose="020B0604030504040204" pitchFamily="34" charset="0"/>
                <a:ea typeface="Verdana" panose="020B0604030504040204" pitchFamily="34" charset="0"/>
                <a:cs typeface="Verdana" panose="020B0604030504040204" pitchFamily="34" charset="0"/>
              </a:defRPr>
            </a:lvl1pPr>
            <a:lvl2pPr algn="l">
              <a:lnSpc>
                <a:spcPct val="90000"/>
              </a:lnSpc>
              <a:defRPr sz="4800" b="0" i="1">
                <a:solidFill>
                  <a:schemeClr val="bg1"/>
                </a:solidFill>
                <a:effectLst>
                  <a:outerShdw blurRad="127000" sx="102000" sy="102000" algn="ctr" rotWithShape="0">
                    <a:prstClr val="black">
                      <a:alpha val="25000"/>
                    </a:prstClr>
                  </a:outerShdw>
                </a:effectLst>
                <a:latin typeface="Georgia" panose="02040502050405020303" pitchFamily="18" charset="0"/>
                <a:ea typeface="Verdana" panose="020B0604030504040204" pitchFamily="34" charset="0"/>
                <a:cs typeface="Verdana" panose="020B0604030504040204" pitchFamily="34" charset="0"/>
              </a:defRPr>
            </a:lvl2pPr>
            <a:lvl3pPr algn="l">
              <a:lnSpc>
                <a:spcPct val="100000"/>
              </a:lnSpc>
              <a:spcBef>
                <a:spcPts val="1333"/>
              </a:spcBef>
              <a:defRPr sz="1867">
                <a:solidFill>
                  <a:schemeClr val="bg1"/>
                </a:solidFill>
                <a:effectLst>
                  <a:outerShdw blurRad="127000" sx="102000" sy="102000" algn="ctr" rotWithShape="0">
                    <a:prstClr val="black">
                      <a:alpha val="25000"/>
                    </a:prstClr>
                  </a:outerShdw>
                </a:effectLst>
              </a:defRPr>
            </a:lvl3pPr>
          </a:lstStyle>
          <a:p>
            <a:pPr lvl="0"/>
            <a:r>
              <a:rPr lang="en-US" noProof="0"/>
              <a:t>Click to edit Master text styles</a:t>
            </a:r>
          </a:p>
        </p:txBody>
      </p:sp>
      <p:grpSp>
        <p:nvGrpSpPr>
          <p:cNvPr id="23" name="Graphique 7">
            <a:extLst>
              <a:ext uri="{FF2B5EF4-FFF2-40B4-BE49-F238E27FC236}">
                <a16:creationId xmlns:a16="http://schemas.microsoft.com/office/drawing/2014/main" id="{3FF0D626-42A8-45EF-8474-314AE0EFFEA6}"/>
              </a:ext>
            </a:extLst>
          </p:cNvPr>
          <p:cNvGrpSpPr>
            <a:grpSpLocks noChangeAspect="1"/>
          </p:cNvGrpSpPr>
          <p:nvPr userDrawn="1"/>
        </p:nvGrpSpPr>
        <p:grpSpPr>
          <a:xfrm>
            <a:off x="442166" y="6329527"/>
            <a:ext cx="1071853" cy="275084"/>
            <a:chOff x="4768103" y="-471733"/>
            <a:chExt cx="744723" cy="191124"/>
          </a:xfrm>
          <a:solidFill>
            <a:srgbClr val="FFFFFF"/>
          </a:solidFill>
        </p:grpSpPr>
        <p:sp>
          <p:nvSpPr>
            <p:cNvPr id="24" name="Forme libre : forme 9">
              <a:extLst>
                <a:ext uri="{FF2B5EF4-FFF2-40B4-BE49-F238E27FC236}">
                  <a16:creationId xmlns:a16="http://schemas.microsoft.com/office/drawing/2014/main" id="{806C5BA4-1D7D-4B74-B10D-9325D9FB66D6}"/>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fr-FR" sz="2400"/>
            </a:p>
          </p:txBody>
        </p:sp>
        <p:sp>
          <p:nvSpPr>
            <p:cNvPr id="25" name="Forme libre : forme 10">
              <a:extLst>
                <a:ext uri="{FF2B5EF4-FFF2-40B4-BE49-F238E27FC236}">
                  <a16:creationId xmlns:a16="http://schemas.microsoft.com/office/drawing/2014/main" id="{B06C3126-8395-4413-8816-5A9644E1B536}"/>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solidFill>
              <a:schemeClr val="accent2"/>
            </a:solidFill>
            <a:ln w="7833" cap="flat">
              <a:noFill/>
              <a:prstDash val="solid"/>
              <a:round/>
            </a:ln>
          </p:spPr>
          <p:txBody>
            <a:bodyPr rtlCol="0" anchor="ctr"/>
            <a:lstStyle/>
            <a:p>
              <a:endParaRPr lang="fr-FR" sz="2400">
                <a:solidFill>
                  <a:schemeClr val="accent2"/>
                </a:solidFill>
              </a:endParaRPr>
            </a:p>
          </p:txBody>
        </p:sp>
        <p:sp>
          <p:nvSpPr>
            <p:cNvPr id="26" name="Forme libre : forme 11">
              <a:extLst>
                <a:ext uri="{FF2B5EF4-FFF2-40B4-BE49-F238E27FC236}">
                  <a16:creationId xmlns:a16="http://schemas.microsoft.com/office/drawing/2014/main" id="{08480098-5CA5-497D-AE0E-5636E64CC08B}"/>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solidFill>
              <a:schemeClr val="accent2"/>
            </a:solidFill>
            <a:ln w="7833" cap="flat">
              <a:noFill/>
              <a:prstDash val="solid"/>
              <a:round/>
            </a:ln>
          </p:spPr>
          <p:txBody>
            <a:bodyPr rtlCol="0" anchor="ctr"/>
            <a:lstStyle/>
            <a:p>
              <a:endParaRPr lang="fr-FR" sz="2400"/>
            </a:p>
          </p:txBody>
        </p:sp>
      </p:grpSp>
    </p:spTree>
    <p:extLst>
      <p:ext uri="{BB962C8B-B14F-4D97-AF65-F5344CB8AC3E}">
        <p14:creationId xmlns:p14="http://schemas.microsoft.com/office/powerpoint/2010/main" val="2174459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1_Text next to Image">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5C5F3432-6FAD-4E94-8F10-E3A9F64580C5}"/>
              </a:ext>
            </a:extLst>
          </p:cNvPr>
          <p:cNvSpPr>
            <a:spLocks noGrp="1"/>
          </p:cNvSpPr>
          <p:nvPr>
            <p:ph type="pic" sz="quarter" idx="17"/>
          </p:nvPr>
        </p:nvSpPr>
        <p:spPr>
          <a:xfrm>
            <a:off x="0" y="0"/>
            <a:ext cx="6096000" cy="6858000"/>
          </a:xfrm>
          <a:custGeom>
            <a:avLst/>
            <a:gdLst>
              <a:gd name="connsiteX0" fmla="*/ 351364 w 4572000"/>
              <a:gd name="connsiteY0" fmla="*/ 4913481 h 5143500"/>
              <a:gd name="connsiteX1" fmla="*/ 331614 w 4572000"/>
              <a:gd name="connsiteY1" fmla="*/ 4933530 h 5143500"/>
              <a:gd name="connsiteX2" fmla="*/ 352238 w 4572000"/>
              <a:gd name="connsiteY2" fmla="*/ 4953582 h 5143500"/>
              <a:gd name="connsiteX3" fmla="*/ 371988 w 4572000"/>
              <a:gd name="connsiteY3" fmla="*/ 4933533 h 5143500"/>
              <a:gd name="connsiteX4" fmla="*/ 351364 w 4572000"/>
              <a:gd name="connsiteY4" fmla="*/ 4913481 h 5143500"/>
              <a:gd name="connsiteX5" fmla="*/ 892594 w 4572000"/>
              <a:gd name="connsiteY5" fmla="*/ 4837587 h 5143500"/>
              <a:gd name="connsiteX6" fmla="*/ 917847 w 4572000"/>
              <a:gd name="connsiteY6" fmla="*/ 4847631 h 5143500"/>
              <a:gd name="connsiteX7" fmla="*/ 927649 w 4572000"/>
              <a:gd name="connsiteY7" fmla="*/ 4877990 h 5143500"/>
              <a:gd name="connsiteX8" fmla="*/ 918101 w 4572000"/>
              <a:gd name="connsiteY8" fmla="*/ 4908353 h 5143500"/>
              <a:gd name="connsiteX9" fmla="*/ 894867 w 4572000"/>
              <a:gd name="connsiteY9" fmla="*/ 4918277 h 5143500"/>
              <a:gd name="connsiteX10" fmla="*/ 868934 w 4572000"/>
              <a:gd name="connsiteY10" fmla="*/ 4908080 h 5143500"/>
              <a:gd name="connsiteX11" fmla="*/ 859063 w 4572000"/>
              <a:gd name="connsiteY11" fmla="*/ 4877877 h 5143500"/>
              <a:gd name="connsiteX12" fmla="*/ 868679 w 4572000"/>
              <a:gd name="connsiteY12" fmla="*/ 4847677 h 5143500"/>
              <a:gd name="connsiteX13" fmla="*/ 559058 w 4572000"/>
              <a:gd name="connsiteY13" fmla="*/ 4837499 h 5143500"/>
              <a:gd name="connsiteX14" fmla="*/ 578337 w 4572000"/>
              <a:gd name="connsiteY14" fmla="*/ 4840021 h 5143500"/>
              <a:gd name="connsiteX15" fmla="*/ 585644 w 4572000"/>
              <a:gd name="connsiteY15" fmla="*/ 4847817 h 5143500"/>
              <a:gd name="connsiteX16" fmla="*/ 585644 w 4572000"/>
              <a:gd name="connsiteY16" fmla="*/ 4907937 h 5143500"/>
              <a:gd name="connsiteX17" fmla="*/ 578337 w 4572000"/>
              <a:gd name="connsiteY17" fmla="*/ 4915741 h 5143500"/>
              <a:gd name="connsiteX18" fmla="*/ 558606 w 4572000"/>
              <a:gd name="connsiteY18" fmla="*/ 4918322 h 5143500"/>
              <a:gd name="connsiteX19" fmla="*/ 534560 w 4572000"/>
              <a:gd name="connsiteY19" fmla="*/ 4909442 h 5143500"/>
              <a:gd name="connsiteX20" fmla="*/ 523520 w 4572000"/>
              <a:gd name="connsiteY20" fmla="*/ 4877990 h 5143500"/>
              <a:gd name="connsiteX21" fmla="*/ 534560 w 4572000"/>
              <a:gd name="connsiteY21" fmla="*/ 4846542 h 5143500"/>
              <a:gd name="connsiteX22" fmla="*/ 1101681 w 4572000"/>
              <a:gd name="connsiteY22" fmla="*/ 4805359 h 5143500"/>
              <a:gd name="connsiteX23" fmla="*/ 1095865 w 4572000"/>
              <a:gd name="connsiteY23" fmla="*/ 4811167 h 5143500"/>
              <a:gd name="connsiteX24" fmla="*/ 1095865 w 4572000"/>
              <a:gd name="connsiteY24" fmla="*/ 4944812 h 5143500"/>
              <a:gd name="connsiteX25" fmla="*/ 1101681 w 4572000"/>
              <a:gd name="connsiteY25" fmla="*/ 4950628 h 5143500"/>
              <a:gd name="connsiteX26" fmla="*/ 1127824 w 4572000"/>
              <a:gd name="connsiteY26" fmla="*/ 4950628 h 5143500"/>
              <a:gd name="connsiteX27" fmla="*/ 1128318 w 4572000"/>
              <a:gd name="connsiteY27" fmla="*/ 4950134 h 5143500"/>
              <a:gd name="connsiteX28" fmla="*/ 1130432 w 4572000"/>
              <a:gd name="connsiteY28" fmla="*/ 4950134 h 5143500"/>
              <a:gd name="connsiteX29" fmla="*/ 1136286 w 4572000"/>
              <a:gd name="connsiteY29" fmla="*/ 4944348 h 5143500"/>
              <a:gd name="connsiteX30" fmla="*/ 1136286 w 4572000"/>
              <a:gd name="connsiteY30" fmla="*/ 4811405 h 5143500"/>
              <a:gd name="connsiteX31" fmla="*/ 1130432 w 4572000"/>
              <a:gd name="connsiteY31" fmla="*/ 4805627 h 5143500"/>
              <a:gd name="connsiteX32" fmla="*/ 1128093 w 4572000"/>
              <a:gd name="connsiteY32" fmla="*/ 4805627 h 5143500"/>
              <a:gd name="connsiteX33" fmla="*/ 1127824 w 4572000"/>
              <a:gd name="connsiteY33" fmla="*/ 4805359 h 5143500"/>
              <a:gd name="connsiteX34" fmla="*/ 891921 w 4572000"/>
              <a:gd name="connsiteY34" fmla="*/ 4802455 h 5143500"/>
              <a:gd name="connsiteX35" fmla="*/ 819860 w 4572000"/>
              <a:gd name="connsiteY35" fmla="*/ 4877990 h 5143500"/>
              <a:gd name="connsiteX36" fmla="*/ 893950 w 4572000"/>
              <a:gd name="connsiteY36" fmla="*/ 4953533 h 5143500"/>
              <a:gd name="connsiteX37" fmla="*/ 923594 w 4572000"/>
              <a:gd name="connsiteY37" fmla="*/ 4947899 h 5143500"/>
              <a:gd name="connsiteX38" fmla="*/ 924072 w 4572000"/>
              <a:gd name="connsiteY38" fmla="*/ 4947569 h 5143500"/>
              <a:gd name="connsiteX39" fmla="*/ 924870 w 4572000"/>
              <a:gd name="connsiteY39" fmla="*/ 4947419 h 5143500"/>
              <a:gd name="connsiteX40" fmla="*/ 967554 w 4572000"/>
              <a:gd name="connsiteY40" fmla="*/ 4877877 h 5143500"/>
              <a:gd name="connsiteX41" fmla="*/ 924009 w 4572000"/>
              <a:gd name="connsiteY41" fmla="*/ 4808342 h 5143500"/>
              <a:gd name="connsiteX42" fmla="*/ 922788 w 4572000"/>
              <a:gd name="connsiteY42" fmla="*/ 4808122 h 5143500"/>
              <a:gd name="connsiteX43" fmla="*/ 922738 w 4572000"/>
              <a:gd name="connsiteY43" fmla="*/ 4808088 h 5143500"/>
              <a:gd name="connsiteX44" fmla="*/ 891921 w 4572000"/>
              <a:gd name="connsiteY44" fmla="*/ 4802455 h 5143500"/>
              <a:gd name="connsiteX45" fmla="*/ 725444 w 4572000"/>
              <a:gd name="connsiteY45" fmla="*/ 4802455 h 5143500"/>
              <a:gd name="connsiteX46" fmla="*/ 667046 w 4572000"/>
              <a:gd name="connsiteY46" fmla="*/ 4812907 h 5143500"/>
              <a:gd name="connsiteX47" fmla="*/ 666934 w 4572000"/>
              <a:gd name="connsiteY47" fmla="*/ 4813086 h 5143500"/>
              <a:gd name="connsiteX48" fmla="*/ 666651 w 4572000"/>
              <a:gd name="connsiteY48" fmla="*/ 4813136 h 5143500"/>
              <a:gd name="connsiteX49" fmla="*/ 659335 w 4572000"/>
              <a:gd name="connsiteY49" fmla="*/ 4824699 h 5143500"/>
              <a:gd name="connsiteX50" fmla="*/ 659335 w 4572000"/>
              <a:gd name="connsiteY50" fmla="*/ 4944348 h 5143500"/>
              <a:gd name="connsiteX51" fmla="*/ 659778 w 4572000"/>
              <a:gd name="connsiteY51" fmla="*/ 4944785 h 5143500"/>
              <a:gd name="connsiteX52" fmla="*/ 659778 w 4572000"/>
              <a:gd name="connsiteY52" fmla="*/ 4944812 h 5143500"/>
              <a:gd name="connsiteX53" fmla="*/ 665594 w 4572000"/>
              <a:gd name="connsiteY53" fmla="*/ 4950628 h 5143500"/>
              <a:gd name="connsiteX54" fmla="*/ 691737 w 4572000"/>
              <a:gd name="connsiteY54" fmla="*/ 4950628 h 5143500"/>
              <a:gd name="connsiteX55" fmla="*/ 697553 w 4572000"/>
              <a:gd name="connsiteY55" fmla="*/ 4944812 h 5143500"/>
              <a:gd name="connsiteX56" fmla="*/ 697553 w 4572000"/>
              <a:gd name="connsiteY56" fmla="*/ 4847194 h 5143500"/>
              <a:gd name="connsiteX57" fmla="*/ 704449 w 4572000"/>
              <a:gd name="connsiteY57" fmla="*/ 4839717 h 5143500"/>
              <a:gd name="connsiteX58" fmla="*/ 726010 w 4572000"/>
              <a:gd name="connsiteY58" fmla="*/ 4837419 h 5143500"/>
              <a:gd name="connsiteX59" fmla="*/ 746014 w 4572000"/>
              <a:gd name="connsiteY59" fmla="*/ 4843168 h 5143500"/>
              <a:gd name="connsiteX60" fmla="*/ 754203 w 4572000"/>
              <a:gd name="connsiteY60" fmla="*/ 4862009 h 5143500"/>
              <a:gd name="connsiteX61" fmla="*/ 754203 w 4572000"/>
              <a:gd name="connsiteY61" fmla="*/ 4944812 h 5143500"/>
              <a:gd name="connsiteX62" fmla="*/ 760019 w 4572000"/>
              <a:gd name="connsiteY62" fmla="*/ 4950628 h 5143500"/>
              <a:gd name="connsiteX63" fmla="*/ 786161 w 4572000"/>
              <a:gd name="connsiteY63" fmla="*/ 4950628 h 5143500"/>
              <a:gd name="connsiteX64" fmla="*/ 791977 w 4572000"/>
              <a:gd name="connsiteY64" fmla="*/ 4944812 h 5143500"/>
              <a:gd name="connsiteX65" fmla="*/ 791977 w 4572000"/>
              <a:gd name="connsiteY65" fmla="*/ 4944762 h 5143500"/>
              <a:gd name="connsiteX66" fmla="*/ 792396 w 4572000"/>
              <a:gd name="connsiteY66" fmla="*/ 4944348 h 5143500"/>
              <a:gd name="connsiteX67" fmla="*/ 792396 w 4572000"/>
              <a:gd name="connsiteY67" fmla="*/ 4857065 h 5143500"/>
              <a:gd name="connsiteX68" fmla="*/ 775798 w 4572000"/>
              <a:gd name="connsiteY68" fmla="*/ 4816682 h 5143500"/>
              <a:gd name="connsiteX69" fmla="*/ 775550 w 4572000"/>
              <a:gd name="connsiteY69" fmla="*/ 4816558 h 5143500"/>
              <a:gd name="connsiteX70" fmla="*/ 775487 w 4572000"/>
              <a:gd name="connsiteY70" fmla="*/ 4816471 h 5143500"/>
              <a:gd name="connsiteX71" fmla="*/ 725444 w 4572000"/>
              <a:gd name="connsiteY71" fmla="*/ 4802455 h 5143500"/>
              <a:gd name="connsiteX72" fmla="*/ 559835 w 4572000"/>
              <a:gd name="connsiteY72" fmla="*/ 4802455 h 5143500"/>
              <a:gd name="connsiteX73" fmla="*/ 529663 w 4572000"/>
              <a:gd name="connsiteY73" fmla="*/ 4807762 h 5143500"/>
              <a:gd name="connsiteX74" fmla="*/ 529596 w 4572000"/>
              <a:gd name="connsiteY74" fmla="*/ 4807805 h 5143500"/>
              <a:gd name="connsiteX75" fmla="*/ 528373 w 4572000"/>
              <a:gd name="connsiteY75" fmla="*/ 4808018 h 5143500"/>
              <a:gd name="connsiteX76" fmla="*/ 483587 w 4572000"/>
              <a:gd name="connsiteY76" fmla="*/ 4877877 h 5143500"/>
              <a:gd name="connsiteX77" fmla="*/ 526397 w 4572000"/>
              <a:gd name="connsiteY77" fmla="*/ 4947825 h 5143500"/>
              <a:gd name="connsiteX78" fmla="*/ 527143 w 4572000"/>
              <a:gd name="connsiteY78" fmla="*/ 4947947 h 5143500"/>
              <a:gd name="connsiteX79" fmla="*/ 527701 w 4572000"/>
              <a:gd name="connsiteY79" fmla="*/ 4948307 h 5143500"/>
              <a:gd name="connsiteX80" fmla="*/ 559257 w 4572000"/>
              <a:gd name="connsiteY80" fmla="*/ 4953533 h 5143500"/>
              <a:gd name="connsiteX81" fmla="*/ 617069 w 4572000"/>
              <a:gd name="connsiteY81" fmla="*/ 4941908 h 5143500"/>
              <a:gd name="connsiteX82" fmla="*/ 624338 w 4572000"/>
              <a:gd name="connsiteY82" fmla="*/ 4930284 h 5143500"/>
              <a:gd name="connsiteX83" fmla="*/ 624338 w 4572000"/>
              <a:gd name="connsiteY83" fmla="*/ 4824821 h 5143500"/>
              <a:gd name="connsiteX84" fmla="*/ 617069 w 4572000"/>
              <a:gd name="connsiteY84" fmla="*/ 4813204 h 5143500"/>
              <a:gd name="connsiteX85" fmla="*/ 559835 w 4572000"/>
              <a:gd name="connsiteY85" fmla="*/ 4802455 h 5143500"/>
              <a:gd name="connsiteX86" fmla="*/ 398012 w 4572000"/>
              <a:gd name="connsiteY86" fmla="*/ 4801292 h 5143500"/>
              <a:gd name="connsiteX87" fmla="*/ 396528 w 4572000"/>
              <a:gd name="connsiteY87" fmla="*/ 4801750 h 5143500"/>
              <a:gd name="connsiteX88" fmla="*/ 395863 w 4572000"/>
              <a:gd name="connsiteY88" fmla="*/ 4801582 h 5143500"/>
              <a:gd name="connsiteX89" fmla="*/ 331528 w 4572000"/>
              <a:gd name="connsiteY89" fmla="*/ 4853603 h 5143500"/>
              <a:gd name="connsiteX90" fmla="*/ 425688 w 4572000"/>
              <a:gd name="connsiteY90" fmla="*/ 4933656 h 5143500"/>
              <a:gd name="connsiteX91" fmla="*/ 423937 w 4572000"/>
              <a:gd name="connsiteY91" fmla="*/ 4944348 h 5143500"/>
              <a:gd name="connsiteX92" fmla="*/ 423646 w 4572000"/>
              <a:gd name="connsiteY92" fmla="*/ 4946089 h 5143500"/>
              <a:gd name="connsiteX93" fmla="*/ 428030 w 4572000"/>
              <a:gd name="connsiteY93" fmla="*/ 4950134 h 5143500"/>
              <a:gd name="connsiteX94" fmla="*/ 429441 w 4572000"/>
              <a:gd name="connsiteY94" fmla="*/ 4950134 h 5143500"/>
              <a:gd name="connsiteX95" fmla="*/ 429970 w 4572000"/>
              <a:gd name="connsiteY95" fmla="*/ 4950628 h 5143500"/>
              <a:gd name="connsiteX96" fmla="*/ 456122 w 4572000"/>
              <a:gd name="connsiteY96" fmla="*/ 4950628 h 5143500"/>
              <a:gd name="connsiteX97" fmla="*/ 463669 w 4572000"/>
              <a:gd name="connsiteY97" fmla="*/ 4944812 h 5143500"/>
              <a:gd name="connsiteX98" fmla="*/ 465995 w 4572000"/>
              <a:gd name="connsiteY98" fmla="*/ 4928255 h 5143500"/>
              <a:gd name="connsiteX99" fmla="*/ 372446 w 4572000"/>
              <a:gd name="connsiteY99" fmla="*/ 4850972 h 5143500"/>
              <a:gd name="connsiteX100" fmla="*/ 378875 w 4572000"/>
              <a:gd name="connsiteY100" fmla="*/ 4840371 h 5143500"/>
              <a:gd name="connsiteX101" fmla="*/ 395405 w 4572000"/>
              <a:gd name="connsiteY101" fmla="*/ 4836760 h 5143500"/>
              <a:gd name="connsiteX102" fmla="*/ 438849 w 4572000"/>
              <a:gd name="connsiteY102" fmla="*/ 4849557 h 5143500"/>
              <a:gd name="connsiteX103" fmla="*/ 443233 w 4572000"/>
              <a:gd name="connsiteY103" fmla="*/ 4850714 h 5143500"/>
              <a:gd name="connsiteX104" fmla="*/ 443816 w 4572000"/>
              <a:gd name="connsiteY104" fmla="*/ 4850348 h 5143500"/>
              <a:gd name="connsiteX105" fmla="*/ 445075 w 4572000"/>
              <a:gd name="connsiteY105" fmla="*/ 4850684 h 5143500"/>
              <a:gd name="connsiteX106" fmla="*/ 451468 w 4572000"/>
              <a:gd name="connsiteY106" fmla="*/ 4846616 h 5143500"/>
              <a:gd name="connsiteX107" fmla="*/ 460477 w 4572000"/>
              <a:gd name="connsiteY107" fmla="*/ 4827435 h 5143500"/>
              <a:gd name="connsiteX108" fmla="*/ 461640 w 4572000"/>
              <a:gd name="connsiteY108" fmla="*/ 4822502 h 5143500"/>
              <a:gd name="connsiteX109" fmla="*/ 458151 w 4572000"/>
              <a:gd name="connsiteY109" fmla="*/ 4816686 h 5143500"/>
              <a:gd name="connsiteX110" fmla="*/ 398012 w 4572000"/>
              <a:gd name="connsiteY110" fmla="*/ 4801292 h 5143500"/>
              <a:gd name="connsiteX111" fmla="*/ 1053744 w 4572000"/>
              <a:gd name="connsiteY111" fmla="*/ 4747249 h 5143500"/>
              <a:gd name="connsiteX112" fmla="*/ 994182 w 4572000"/>
              <a:gd name="connsiteY112" fmla="*/ 4808264 h 5143500"/>
              <a:gd name="connsiteX113" fmla="*/ 994182 w 4572000"/>
              <a:gd name="connsiteY113" fmla="*/ 4944812 h 5143500"/>
              <a:gd name="connsiteX114" fmla="*/ 999998 w 4572000"/>
              <a:gd name="connsiteY114" fmla="*/ 4950628 h 5143500"/>
              <a:gd name="connsiteX115" fmla="*/ 1025852 w 4572000"/>
              <a:gd name="connsiteY115" fmla="*/ 4950628 h 5143500"/>
              <a:gd name="connsiteX116" fmla="*/ 1026345 w 4572000"/>
              <a:gd name="connsiteY116" fmla="*/ 4950134 h 5143500"/>
              <a:gd name="connsiteX117" fmla="*/ 1027795 w 4572000"/>
              <a:gd name="connsiteY117" fmla="*/ 4950134 h 5143500"/>
              <a:gd name="connsiteX118" fmla="*/ 1033640 w 4572000"/>
              <a:gd name="connsiteY118" fmla="*/ 4944348 h 5143500"/>
              <a:gd name="connsiteX119" fmla="*/ 1033640 w 4572000"/>
              <a:gd name="connsiteY119" fmla="*/ 4837419 h 5143500"/>
              <a:gd name="connsiteX120" fmla="*/ 1070781 w 4572000"/>
              <a:gd name="connsiteY120" fmla="*/ 4837419 h 5143500"/>
              <a:gd name="connsiteX121" fmla="*/ 1076626 w 4572000"/>
              <a:gd name="connsiteY121" fmla="*/ 4831634 h 5143500"/>
              <a:gd name="connsiteX122" fmla="*/ 1076626 w 4572000"/>
              <a:gd name="connsiteY122" fmla="*/ 4811692 h 5143500"/>
              <a:gd name="connsiteX123" fmla="*/ 1070781 w 4572000"/>
              <a:gd name="connsiteY123" fmla="*/ 4805627 h 5143500"/>
              <a:gd name="connsiteX124" fmla="*/ 1068815 w 4572000"/>
              <a:gd name="connsiteY124" fmla="*/ 4805627 h 5143500"/>
              <a:gd name="connsiteX125" fmla="*/ 1068560 w 4572000"/>
              <a:gd name="connsiteY125" fmla="*/ 4805359 h 5143500"/>
              <a:gd name="connsiteX126" fmla="*/ 1033640 w 4572000"/>
              <a:gd name="connsiteY126" fmla="*/ 4805359 h 5143500"/>
              <a:gd name="connsiteX127" fmla="*/ 1033640 w 4572000"/>
              <a:gd name="connsiteY127" fmla="*/ 4802443 h 5143500"/>
              <a:gd name="connsiteX128" fmla="*/ 1056749 w 4572000"/>
              <a:gd name="connsiteY128" fmla="*/ 4778457 h 5143500"/>
              <a:gd name="connsiteX129" fmla="*/ 1071072 w 4572000"/>
              <a:gd name="connsiteY129" fmla="*/ 4779901 h 5143500"/>
              <a:gd name="connsiteX130" fmla="*/ 1076626 w 4572000"/>
              <a:gd name="connsiteY130" fmla="*/ 4774411 h 5143500"/>
              <a:gd name="connsiteX131" fmla="*/ 1079557 w 4572000"/>
              <a:gd name="connsiteY131" fmla="*/ 4759385 h 5143500"/>
              <a:gd name="connsiteX132" fmla="*/ 1080138 w 4572000"/>
              <a:gd name="connsiteY132" fmla="*/ 4755627 h 5143500"/>
              <a:gd name="connsiteX133" fmla="*/ 1074293 w 4572000"/>
              <a:gd name="connsiteY133" fmla="*/ 4749848 h 5143500"/>
              <a:gd name="connsiteX134" fmla="*/ 1072405 w 4572000"/>
              <a:gd name="connsiteY134" fmla="*/ 4749641 h 5143500"/>
              <a:gd name="connsiteX135" fmla="*/ 1072049 w 4572000"/>
              <a:gd name="connsiteY135" fmla="*/ 4749285 h 5143500"/>
              <a:gd name="connsiteX136" fmla="*/ 1053744 w 4572000"/>
              <a:gd name="connsiteY136" fmla="*/ 4747249 h 5143500"/>
              <a:gd name="connsiteX137" fmla="*/ 1115152 w 4572000"/>
              <a:gd name="connsiteY137" fmla="*/ 4747131 h 5143500"/>
              <a:gd name="connsiteX138" fmla="*/ 1095105 w 4572000"/>
              <a:gd name="connsiteY138" fmla="*/ 4767478 h 5143500"/>
              <a:gd name="connsiteX139" fmla="*/ 1116018 w 4572000"/>
              <a:gd name="connsiteY139" fmla="*/ 4787818 h 5143500"/>
              <a:gd name="connsiteX140" fmla="*/ 1136066 w 4572000"/>
              <a:gd name="connsiteY140" fmla="*/ 4767481 h 5143500"/>
              <a:gd name="connsiteX141" fmla="*/ 1115152 w 4572000"/>
              <a:gd name="connsiteY141" fmla="*/ 4747131 h 5143500"/>
              <a:gd name="connsiteX142" fmla="*/ 0 w 4572000"/>
              <a:gd name="connsiteY142" fmla="*/ 0 h 5143500"/>
              <a:gd name="connsiteX143" fmla="*/ 4572000 w 4572000"/>
              <a:gd name="connsiteY143" fmla="*/ 0 h 5143500"/>
              <a:gd name="connsiteX144" fmla="*/ 4572000 w 4572000"/>
              <a:gd name="connsiteY144" fmla="*/ 5143500 h 5143500"/>
              <a:gd name="connsiteX145" fmla="*/ 0 w 4572000"/>
              <a:gd name="connsiteY145"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4572000" h="5143500">
                <a:moveTo>
                  <a:pt x="351364" y="4913481"/>
                </a:moveTo>
                <a:cubicBezTo>
                  <a:pt x="339457" y="4913486"/>
                  <a:pt x="331613" y="4921037"/>
                  <a:pt x="331614" y="4933530"/>
                </a:cubicBezTo>
                <a:cubicBezTo>
                  <a:pt x="331609" y="4945734"/>
                  <a:pt x="339457" y="4953580"/>
                  <a:pt x="352238" y="4953582"/>
                </a:cubicBezTo>
                <a:cubicBezTo>
                  <a:pt x="364154" y="4953577"/>
                  <a:pt x="371991" y="4945737"/>
                  <a:pt x="371988" y="4933533"/>
                </a:cubicBezTo>
                <a:cubicBezTo>
                  <a:pt x="371996" y="4921039"/>
                  <a:pt x="364154" y="4913482"/>
                  <a:pt x="351364" y="4913481"/>
                </a:cubicBezTo>
                <a:close/>
                <a:moveTo>
                  <a:pt x="892594" y="4837587"/>
                </a:moveTo>
                <a:lnTo>
                  <a:pt x="917847" y="4847631"/>
                </a:lnTo>
                <a:cubicBezTo>
                  <a:pt x="924092" y="4854457"/>
                  <a:pt x="927649" y="4864625"/>
                  <a:pt x="927649" y="4877990"/>
                </a:cubicBezTo>
                <a:cubicBezTo>
                  <a:pt x="927649" y="4891355"/>
                  <a:pt x="924092" y="4901524"/>
                  <a:pt x="918101" y="4908353"/>
                </a:cubicBezTo>
                <a:lnTo>
                  <a:pt x="894867" y="4918277"/>
                </a:lnTo>
                <a:lnTo>
                  <a:pt x="868934" y="4908080"/>
                </a:lnTo>
                <a:cubicBezTo>
                  <a:pt x="862646" y="4901288"/>
                  <a:pt x="859063" y="4891172"/>
                  <a:pt x="859063" y="4877877"/>
                </a:cubicBezTo>
                <a:cubicBezTo>
                  <a:pt x="859063" y="4864582"/>
                  <a:pt x="862646" y="4854468"/>
                  <a:pt x="868679" y="4847677"/>
                </a:cubicBezTo>
                <a:close/>
                <a:moveTo>
                  <a:pt x="559058" y="4837499"/>
                </a:moveTo>
                <a:lnTo>
                  <a:pt x="578337" y="4840021"/>
                </a:lnTo>
                <a:cubicBezTo>
                  <a:pt x="583310" y="4841465"/>
                  <a:pt x="585644" y="4843483"/>
                  <a:pt x="585644" y="4847817"/>
                </a:cubicBezTo>
                <a:lnTo>
                  <a:pt x="585644" y="4907937"/>
                </a:lnTo>
                <a:cubicBezTo>
                  <a:pt x="585644" y="4912270"/>
                  <a:pt x="583310" y="4914296"/>
                  <a:pt x="578337" y="4915741"/>
                </a:cubicBezTo>
                <a:lnTo>
                  <a:pt x="558606" y="4918322"/>
                </a:lnTo>
                <a:lnTo>
                  <a:pt x="534560" y="4909442"/>
                </a:lnTo>
                <a:cubicBezTo>
                  <a:pt x="527878" y="4902976"/>
                  <a:pt x="523520" y="4892806"/>
                  <a:pt x="523520" y="4877990"/>
                </a:cubicBezTo>
                <a:cubicBezTo>
                  <a:pt x="523520" y="4863173"/>
                  <a:pt x="527878" y="4853005"/>
                  <a:pt x="534560" y="4846542"/>
                </a:cubicBezTo>
                <a:close/>
                <a:moveTo>
                  <a:pt x="1101681" y="4805359"/>
                </a:moveTo>
                <a:cubicBezTo>
                  <a:pt x="1098193" y="4805359"/>
                  <a:pt x="1095865" y="4807677"/>
                  <a:pt x="1095865" y="4811167"/>
                </a:cubicBezTo>
                <a:lnTo>
                  <a:pt x="1095865" y="4944812"/>
                </a:lnTo>
                <a:cubicBezTo>
                  <a:pt x="1095865" y="4948301"/>
                  <a:pt x="1098193" y="4950628"/>
                  <a:pt x="1101681" y="4950628"/>
                </a:cubicBezTo>
                <a:lnTo>
                  <a:pt x="1127824" y="4950628"/>
                </a:lnTo>
                <a:lnTo>
                  <a:pt x="1128318" y="4950134"/>
                </a:lnTo>
                <a:lnTo>
                  <a:pt x="1130432" y="4950134"/>
                </a:lnTo>
                <a:cubicBezTo>
                  <a:pt x="1133944" y="4950134"/>
                  <a:pt x="1136286" y="4947819"/>
                  <a:pt x="1136286" y="4944348"/>
                </a:cubicBezTo>
                <a:lnTo>
                  <a:pt x="1136286" y="4811405"/>
                </a:lnTo>
                <a:cubicBezTo>
                  <a:pt x="1136286" y="4807934"/>
                  <a:pt x="1133944" y="4805627"/>
                  <a:pt x="1130432" y="4805627"/>
                </a:cubicBezTo>
                <a:lnTo>
                  <a:pt x="1128093" y="4805627"/>
                </a:lnTo>
                <a:lnTo>
                  <a:pt x="1127824" y="4805359"/>
                </a:lnTo>
                <a:close/>
                <a:moveTo>
                  <a:pt x="891921" y="4802455"/>
                </a:moveTo>
                <a:cubicBezTo>
                  <a:pt x="848338" y="4802455"/>
                  <a:pt x="819860" y="4834118"/>
                  <a:pt x="819860" y="4877990"/>
                </a:cubicBezTo>
                <a:cubicBezTo>
                  <a:pt x="819860" y="4921862"/>
                  <a:pt x="848338" y="4953533"/>
                  <a:pt x="893950" y="4953533"/>
                </a:cubicBezTo>
                <a:cubicBezTo>
                  <a:pt x="904845" y="4953533"/>
                  <a:pt x="914796" y="4951553"/>
                  <a:pt x="923594" y="4947899"/>
                </a:cubicBezTo>
                <a:lnTo>
                  <a:pt x="924072" y="4947569"/>
                </a:lnTo>
                <a:lnTo>
                  <a:pt x="924870" y="4947419"/>
                </a:lnTo>
                <a:cubicBezTo>
                  <a:pt x="951435" y="4936512"/>
                  <a:pt x="967554" y="4910608"/>
                  <a:pt x="967554" y="4877877"/>
                </a:cubicBezTo>
                <a:cubicBezTo>
                  <a:pt x="967554" y="4845146"/>
                  <a:pt x="951435" y="4819246"/>
                  <a:pt x="924009" y="4808342"/>
                </a:cubicBezTo>
                <a:lnTo>
                  <a:pt x="922788" y="4808122"/>
                </a:lnTo>
                <a:lnTo>
                  <a:pt x="922738" y="4808088"/>
                </a:lnTo>
                <a:cubicBezTo>
                  <a:pt x="913655" y="4804434"/>
                  <a:pt x="903323" y="4802455"/>
                  <a:pt x="891921" y="4802455"/>
                </a:cubicBezTo>
                <a:close/>
                <a:moveTo>
                  <a:pt x="725444" y="4802455"/>
                </a:moveTo>
                <a:cubicBezTo>
                  <a:pt x="708302" y="4802455"/>
                  <a:pt x="688256" y="4805359"/>
                  <a:pt x="667046" y="4812907"/>
                </a:cubicBezTo>
                <a:lnTo>
                  <a:pt x="666934" y="4813086"/>
                </a:lnTo>
                <a:lnTo>
                  <a:pt x="666651" y="4813136"/>
                </a:lnTo>
                <a:cubicBezTo>
                  <a:pt x="662557" y="4814581"/>
                  <a:pt x="659335" y="4818052"/>
                  <a:pt x="659335" y="4824699"/>
                </a:cubicBezTo>
                <a:lnTo>
                  <a:pt x="659335" y="4944348"/>
                </a:lnTo>
                <a:lnTo>
                  <a:pt x="659778" y="4944785"/>
                </a:lnTo>
                <a:lnTo>
                  <a:pt x="659778" y="4944812"/>
                </a:lnTo>
                <a:cubicBezTo>
                  <a:pt x="659778" y="4948301"/>
                  <a:pt x="662104" y="4950628"/>
                  <a:pt x="665594" y="4950628"/>
                </a:cubicBezTo>
                <a:lnTo>
                  <a:pt x="691737" y="4950628"/>
                </a:lnTo>
                <a:cubicBezTo>
                  <a:pt x="695226" y="4950628"/>
                  <a:pt x="697553" y="4948301"/>
                  <a:pt x="697553" y="4944812"/>
                </a:cubicBezTo>
                <a:lnTo>
                  <a:pt x="697553" y="4847194"/>
                </a:lnTo>
                <a:lnTo>
                  <a:pt x="704449" y="4839717"/>
                </a:lnTo>
                <a:lnTo>
                  <a:pt x="726010" y="4837419"/>
                </a:lnTo>
                <a:lnTo>
                  <a:pt x="746014" y="4843168"/>
                </a:lnTo>
                <a:lnTo>
                  <a:pt x="754203" y="4862009"/>
                </a:lnTo>
                <a:lnTo>
                  <a:pt x="754203" y="4944812"/>
                </a:lnTo>
                <a:cubicBezTo>
                  <a:pt x="754203" y="4948301"/>
                  <a:pt x="756529" y="4950628"/>
                  <a:pt x="760019" y="4950628"/>
                </a:cubicBezTo>
                <a:lnTo>
                  <a:pt x="786161" y="4950628"/>
                </a:lnTo>
                <a:cubicBezTo>
                  <a:pt x="789651" y="4950628"/>
                  <a:pt x="791977" y="4948301"/>
                  <a:pt x="791977" y="4944812"/>
                </a:cubicBezTo>
                <a:lnTo>
                  <a:pt x="791977" y="4944762"/>
                </a:lnTo>
                <a:lnTo>
                  <a:pt x="792396" y="4944348"/>
                </a:lnTo>
                <a:lnTo>
                  <a:pt x="792396" y="4857065"/>
                </a:lnTo>
                <a:cubicBezTo>
                  <a:pt x="792396" y="4839438"/>
                  <a:pt x="786911" y="4825856"/>
                  <a:pt x="775798" y="4816682"/>
                </a:cubicBezTo>
                <a:lnTo>
                  <a:pt x="775550" y="4816558"/>
                </a:lnTo>
                <a:lnTo>
                  <a:pt x="775487" y="4816471"/>
                </a:lnTo>
                <a:cubicBezTo>
                  <a:pt x="764446" y="4807248"/>
                  <a:pt x="747813" y="4802455"/>
                  <a:pt x="725444" y="4802455"/>
                </a:cubicBezTo>
                <a:close/>
                <a:moveTo>
                  <a:pt x="559835" y="4802455"/>
                </a:moveTo>
                <a:cubicBezTo>
                  <a:pt x="548869" y="4802455"/>
                  <a:pt x="538720" y="4804289"/>
                  <a:pt x="529663" y="4807762"/>
                </a:cubicBezTo>
                <a:lnTo>
                  <a:pt x="529596" y="4807805"/>
                </a:lnTo>
                <a:lnTo>
                  <a:pt x="528373" y="4808018"/>
                </a:lnTo>
                <a:cubicBezTo>
                  <a:pt x="501027" y="4818381"/>
                  <a:pt x="483587" y="4843416"/>
                  <a:pt x="483587" y="4877877"/>
                </a:cubicBezTo>
                <a:cubicBezTo>
                  <a:pt x="483587" y="4912775"/>
                  <a:pt x="498720" y="4937596"/>
                  <a:pt x="526397" y="4947825"/>
                </a:cubicBezTo>
                <a:lnTo>
                  <a:pt x="527143" y="4947947"/>
                </a:lnTo>
                <a:lnTo>
                  <a:pt x="527701" y="4948307"/>
                </a:lnTo>
                <a:cubicBezTo>
                  <a:pt x="536867" y="4951735"/>
                  <a:pt x="547417" y="4953533"/>
                  <a:pt x="559257" y="4953533"/>
                </a:cubicBezTo>
                <a:cubicBezTo>
                  <a:pt x="578429" y="4953533"/>
                  <a:pt x="597023" y="4950331"/>
                  <a:pt x="617069" y="4941908"/>
                </a:cubicBezTo>
                <a:cubicBezTo>
                  <a:pt x="621723" y="4939879"/>
                  <a:pt x="624338" y="4936678"/>
                  <a:pt x="624338" y="4930284"/>
                </a:cubicBezTo>
                <a:lnTo>
                  <a:pt x="624338" y="4824821"/>
                </a:lnTo>
                <a:cubicBezTo>
                  <a:pt x="624338" y="4818138"/>
                  <a:pt x="621723" y="4814946"/>
                  <a:pt x="617069" y="4813204"/>
                </a:cubicBezTo>
                <a:cubicBezTo>
                  <a:pt x="597898" y="4805936"/>
                  <a:pt x="579880" y="4802455"/>
                  <a:pt x="559835" y="4802455"/>
                </a:cubicBezTo>
                <a:close/>
                <a:moveTo>
                  <a:pt x="398012" y="4801292"/>
                </a:moveTo>
                <a:lnTo>
                  <a:pt x="396528" y="4801750"/>
                </a:lnTo>
                <a:lnTo>
                  <a:pt x="395863" y="4801582"/>
                </a:lnTo>
                <a:cubicBezTo>
                  <a:pt x="356679" y="4801582"/>
                  <a:pt x="331528" y="4822385"/>
                  <a:pt x="331528" y="4853603"/>
                </a:cubicBezTo>
                <a:cubicBezTo>
                  <a:pt x="331528" y="4914871"/>
                  <a:pt x="425688" y="4891154"/>
                  <a:pt x="425688" y="4933656"/>
                </a:cubicBezTo>
                <a:cubicBezTo>
                  <a:pt x="425688" y="4937989"/>
                  <a:pt x="425107" y="4940590"/>
                  <a:pt x="423937" y="4944348"/>
                </a:cubicBezTo>
                <a:cubicBezTo>
                  <a:pt x="423646" y="4944931"/>
                  <a:pt x="423646" y="4945505"/>
                  <a:pt x="423646" y="4946089"/>
                </a:cubicBezTo>
                <a:cubicBezTo>
                  <a:pt x="423646" y="4948394"/>
                  <a:pt x="425107" y="4950134"/>
                  <a:pt x="428030" y="4950134"/>
                </a:cubicBezTo>
                <a:lnTo>
                  <a:pt x="429441" y="4950134"/>
                </a:lnTo>
                <a:lnTo>
                  <a:pt x="429970" y="4950628"/>
                </a:lnTo>
                <a:lnTo>
                  <a:pt x="456122" y="4950628"/>
                </a:lnTo>
                <a:cubicBezTo>
                  <a:pt x="460477" y="4950628"/>
                  <a:pt x="462217" y="4949176"/>
                  <a:pt x="463669" y="4944812"/>
                </a:cubicBezTo>
                <a:cubicBezTo>
                  <a:pt x="465419" y="4939879"/>
                  <a:pt x="465995" y="4933196"/>
                  <a:pt x="465995" y="4928255"/>
                </a:cubicBezTo>
                <a:cubicBezTo>
                  <a:pt x="465995" y="4862299"/>
                  <a:pt x="372446" y="4878177"/>
                  <a:pt x="372446" y="4850972"/>
                </a:cubicBezTo>
                <a:cubicBezTo>
                  <a:pt x="372446" y="4846523"/>
                  <a:pt x="374698" y="4842891"/>
                  <a:pt x="378875" y="4840371"/>
                </a:cubicBezTo>
                <a:lnTo>
                  <a:pt x="395405" y="4836760"/>
                </a:lnTo>
                <a:lnTo>
                  <a:pt x="438849" y="4849557"/>
                </a:lnTo>
                <a:cubicBezTo>
                  <a:pt x="440310" y="4850418"/>
                  <a:pt x="441772" y="4850714"/>
                  <a:pt x="443233" y="4850714"/>
                </a:cubicBezTo>
                <a:lnTo>
                  <a:pt x="443816" y="4850348"/>
                </a:lnTo>
                <a:lnTo>
                  <a:pt x="445075" y="4850684"/>
                </a:lnTo>
                <a:cubicBezTo>
                  <a:pt x="447690" y="4850684"/>
                  <a:pt x="450306" y="4849231"/>
                  <a:pt x="451468" y="4846616"/>
                </a:cubicBezTo>
                <a:lnTo>
                  <a:pt x="460477" y="4827435"/>
                </a:lnTo>
                <a:cubicBezTo>
                  <a:pt x="461318" y="4825652"/>
                  <a:pt x="461640" y="4823954"/>
                  <a:pt x="461640" y="4822502"/>
                </a:cubicBezTo>
                <a:cubicBezTo>
                  <a:pt x="461640" y="4820176"/>
                  <a:pt x="460486" y="4817858"/>
                  <a:pt x="458151" y="4816686"/>
                </a:cubicBezTo>
                <a:cubicBezTo>
                  <a:pt x="440142" y="4806226"/>
                  <a:pt x="418636" y="4801292"/>
                  <a:pt x="398012" y="4801292"/>
                </a:cubicBezTo>
                <a:close/>
                <a:moveTo>
                  <a:pt x="1053744" y="4747249"/>
                </a:moveTo>
                <a:cubicBezTo>
                  <a:pt x="1017718" y="4747249"/>
                  <a:pt x="994182" y="4766420"/>
                  <a:pt x="994182" y="4808264"/>
                </a:cubicBezTo>
                <a:lnTo>
                  <a:pt x="994182" y="4944812"/>
                </a:lnTo>
                <a:cubicBezTo>
                  <a:pt x="994182" y="4948301"/>
                  <a:pt x="996508" y="4950628"/>
                  <a:pt x="999998" y="4950628"/>
                </a:cubicBezTo>
                <a:lnTo>
                  <a:pt x="1025852" y="4950628"/>
                </a:lnTo>
                <a:lnTo>
                  <a:pt x="1026345" y="4950134"/>
                </a:lnTo>
                <a:lnTo>
                  <a:pt x="1027795" y="4950134"/>
                </a:lnTo>
                <a:cubicBezTo>
                  <a:pt x="1031307" y="4950134"/>
                  <a:pt x="1033640" y="4947819"/>
                  <a:pt x="1033640" y="4944348"/>
                </a:cubicBezTo>
                <a:lnTo>
                  <a:pt x="1033640" y="4837419"/>
                </a:lnTo>
                <a:lnTo>
                  <a:pt x="1070781" y="4837419"/>
                </a:lnTo>
                <a:cubicBezTo>
                  <a:pt x="1074584" y="4837419"/>
                  <a:pt x="1076626" y="4835105"/>
                  <a:pt x="1076626" y="4831634"/>
                </a:cubicBezTo>
                <a:lnTo>
                  <a:pt x="1076626" y="4811692"/>
                </a:lnTo>
                <a:cubicBezTo>
                  <a:pt x="1076626" y="4807934"/>
                  <a:pt x="1074584" y="4805627"/>
                  <a:pt x="1070781" y="4805627"/>
                </a:cubicBezTo>
                <a:lnTo>
                  <a:pt x="1068815" y="4805627"/>
                </a:lnTo>
                <a:lnTo>
                  <a:pt x="1068560" y="4805359"/>
                </a:lnTo>
                <a:lnTo>
                  <a:pt x="1033640" y="4805359"/>
                </a:lnTo>
                <a:lnTo>
                  <a:pt x="1033640" y="4802443"/>
                </a:lnTo>
                <a:cubicBezTo>
                  <a:pt x="1033640" y="4786548"/>
                  <a:pt x="1040664" y="4778457"/>
                  <a:pt x="1056749" y="4778457"/>
                </a:cubicBezTo>
                <a:cubicBezTo>
                  <a:pt x="1062594" y="4778457"/>
                  <a:pt x="1068893" y="4779901"/>
                  <a:pt x="1071072" y="4779901"/>
                </a:cubicBezTo>
                <a:cubicBezTo>
                  <a:pt x="1074584" y="4779901"/>
                  <a:pt x="1076046" y="4777882"/>
                  <a:pt x="1076626" y="4774411"/>
                </a:cubicBezTo>
                <a:lnTo>
                  <a:pt x="1079557" y="4759385"/>
                </a:lnTo>
                <a:cubicBezTo>
                  <a:pt x="1079814" y="4758050"/>
                  <a:pt x="1080138" y="4756876"/>
                  <a:pt x="1080138" y="4755627"/>
                </a:cubicBezTo>
                <a:cubicBezTo>
                  <a:pt x="1080138" y="4752417"/>
                  <a:pt x="1078387" y="4750711"/>
                  <a:pt x="1074293" y="4749848"/>
                </a:cubicBezTo>
                <a:lnTo>
                  <a:pt x="1072405" y="4749641"/>
                </a:lnTo>
                <a:lnTo>
                  <a:pt x="1072049" y="4749285"/>
                </a:lnTo>
                <a:cubicBezTo>
                  <a:pt x="1066233" y="4747834"/>
                  <a:pt x="1059942" y="4747249"/>
                  <a:pt x="1053744" y="4747249"/>
                </a:cubicBezTo>
                <a:close/>
                <a:moveTo>
                  <a:pt x="1115152" y="4747131"/>
                </a:moveTo>
                <a:cubicBezTo>
                  <a:pt x="1102948" y="4747139"/>
                  <a:pt x="1095102" y="4754688"/>
                  <a:pt x="1095105" y="4767478"/>
                </a:cubicBezTo>
                <a:cubicBezTo>
                  <a:pt x="1095102" y="4779971"/>
                  <a:pt x="1102948" y="4787811"/>
                  <a:pt x="1116018" y="4787818"/>
                </a:cubicBezTo>
                <a:cubicBezTo>
                  <a:pt x="1127933" y="4787817"/>
                  <a:pt x="1136071" y="4779974"/>
                  <a:pt x="1136066" y="4767481"/>
                </a:cubicBezTo>
                <a:cubicBezTo>
                  <a:pt x="1136071" y="4754690"/>
                  <a:pt x="1127933" y="4747137"/>
                  <a:pt x="1115152" y="4747131"/>
                </a:cubicBezTo>
                <a:close/>
                <a:moveTo>
                  <a:pt x="0" y="0"/>
                </a:moveTo>
                <a:lnTo>
                  <a:pt x="4572000" y="0"/>
                </a:lnTo>
                <a:lnTo>
                  <a:pt x="4572000" y="5143500"/>
                </a:lnTo>
                <a:lnTo>
                  <a:pt x="0" y="5143500"/>
                </a:lnTo>
                <a:close/>
              </a:path>
            </a:pathLst>
          </a:custGeom>
        </p:spPr>
        <p:txBody>
          <a:bodyPr wrap="square">
            <a:noAutofit/>
          </a:bodyPr>
          <a:lstStyle>
            <a:lvl1pPr>
              <a:defRPr>
                <a:noFill/>
              </a:defRPr>
            </a:lvl1pPr>
          </a:lstStyle>
          <a:p>
            <a:r>
              <a:rPr lang="en-US"/>
              <a:t>Click icon to add picture</a:t>
            </a:r>
            <a:endParaRPr lang="fr-FR"/>
          </a:p>
        </p:txBody>
      </p:sp>
      <p:sp>
        <p:nvSpPr>
          <p:cNvPr id="12" name="Espace réservé du graphique SmartArt 11">
            <a:extLst>
              <a:ext uri="{FF2B5EF4-FFF2-40B4-BE49-F238E27FC236}">
                <a16:creationId xmlns:a16="http://schemas.microsoft.com/office/drawing/2014/main" id="{0F580B26-21D6-4630-AE3D-FB359C1C883E}"/>
              </a:ext>
            </a:extLst>
          </p:cNvPr>
          <p:cNvSpPr>
            <a:spLocks noGrp="1" noChangeAspect="1"/>
          </p:cNvSpPr>
          <p:nvPr>
            <p:ph type="dgm" sz="quarter" idx="14"/>
          </p:nvPr>
        </p:nvSpPr>
        <p:spPr>
          <a:xfrm>
            <a:off x="9216309" y="1901915"/>
            <a:ext cx="96687" cy="96000"/>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accent2"/>
          </a:solidFill>
          <a:ln w="22225">
            <a:noFill/>
          </a:ln>
        </p:spPr>
        <p:txBody>
          <a:bodyPr wrap="square">
            <a:noAutofit/>
          </a:bodyPr>
          <a:lstStyle>
            <a:lvl1pPr>
              <a:defRPr>
                <a:noFill/>
              </a:defRPr>
            </a:lvl1pPr>
          </a:lstStyle>
          <a:p>
            <a:r>
              <a:rPr lang="en-US"/>
              <a:t>Click icon to add SmartArt graphic</a:t>
            </a:r>
            <a:endParaRPr lang="fr-FR"/>
          </a:p>
        </p:txBody>
      </p:sp>
      <p:sp>
        <p:nvSpPr>
          <p:cNvPr id="17" name="Espace réservé du graphique SmartArt 11">
            <a:extLst>
              <a:ext uri="{FF2B5EF4-FFF2-40B4-BE49-F238E27FC236}">
                <a16:creationId xmlns:a16="http://schemas.microsoft.com/office/drawing/2014/main" id="{16B17374-481A-4CE6-8974-CA84865A03CA}"/>
              </a:ext>
            </a:extLst>
          </p:cNvPr>
          <p:cNvSpPr>
            <a:spLocks noGrp="1" noChangeAspect="1"/>
          </p:cNvSpPr>
          <p:nvPr>
            <p:ph type="dgm" sz="quarter" idx="19"/>
          </p:nvPr>
        </p:nvSpPr>
        <p:spPr>
          <a:xfrm>
            <a:off x="9216309" y="4860087"/>
            <a:ext cx="96687" cy="96000"/>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accent2"/>
          </a:solidFill>
          <a:ln w="22225">
            <a:noFill/>
          </a:ln>
        </p:spPr>
        <p:txBody>
          <a:bodyPr wrap="square">
            <a:noAutofit/>
          </a:bodyPr>
          <a:lstStyle>
            <a:lvl1pPr>
              <a:defRPr>
                <a:noFill/>
              </a:defRPr>
            </a:lvl1pPr>
          </a:lstStyle>
          <a:p>
            <a:r>
              <a:rPr lang="en-US"/>
              <a:t>Click icon to add SmartArt graphic</a:t>
            </a:r>
            <a:endParaRPr lang="fr-FR"/>
          </a:p>
        </p:txBody>
      </p:sp>
      <p:sp>
        <p:nvSpPr>
          <p:cNvPr id="7" name="Espace réservé du pied de page 6">
            <a:extLst>
              <a:ext uri="{FF2B5EF4-FFF2-40B4-BE49-F238E27FC236}">
                <a16:creationId xmlns:a16="http://schemas.microsoft.com/office/drawing/2014/main" id="{1748CB09-B51F-4AC1-A908-AF052BFFAB5C}"/>
              </a:ext>
            </a:extLst>
          </p:cNvPr>
          <p:cNvSpPr>
            <a:spLocks noGrp="1"/>
          </p:cNvSpPr>
          <p:nvPr>
            <p:ph type="ftr" sz="quarter" idx="24"/>
          </p:nvPr>
        </p:nvSpPr>
        <p:spPr/>
        <p:txBody>
          <a:bodyPr/>
          <a:lstStyle>
            <a:lvl1pPr>
              <a:defRPr>
                <a:solidFill>
                  <a:schemeClr val="accent1"/>
                </a:solidFill>
              </a:defRPr>
            </a:lvl1pPr>
          </a:lstStyle>
          <a:p>
            <a:r>
              <a:rPr lang="fr-FR"/>
              <a:t>internal use</a:t>
            </a:r>
          </a:p>
        </p:txBody>
      </p:sp>
      <p:sp>
        <p:nvSpPr>
          <p:cNvPr id="8" name="Espace réservé du numéro de diapositive 7">
            <a:extLst>
              <a:ext uri="{FF2B5EF4-FFF2-40B4-BE49-F238E27FC236}">
                <a16:creationId xmlns:a16="http://schemas.microsoft.com/office/drawing/2014/main" id="{C28E44FC-CC99-479F-B667-CC0B04AA1BEB}"/>
              </a:ext>
            </a:extLst>
          </p:cNvPr>
          <p:cNvSpPr>
            <a:spLocks noGrp="1"/>
          </p:cNvSpPr>
          <p:nvPr>
            <p:ph type="sldNum" sz="quarter" idx="25"/>
          </p:nvPr>
        </p:nvSpPr>
        <p:spPr/>
        <p:txBody>
          <a:bodyPr/>
          <a:lstStyle/>
          <a:p>
            <a:fld id="{6B54B0F7-55DD-40D6-B7F4-70B586885C0B}" type="slidenum">
              <a:rPr lang="fr-FR" smtClean="0"/>
              <a:pPr/>
              <a:t>‹#›</a:t>
            </a:fld>
            <a:endParaRPr lang="fr-FR"/>
          </a:p>
        </p:txBody>
      </p:sp>
      <p:sp>
        <p:nvSpPr>
          <p:cNvPr id="24" name="Espace réservé du texte 5">
            <a:extLst>
              <a:ext uri="{FF2B5EF4-FFF2-40B4-BE49-F238E27FC236}">
                <a16:creationId xmlns:a16="http://schemas.microsoft.com/office/drawing/2014/main" id="{013E5883-7FD1-4C44-9ADB-EE49A0891466}"/>
              </a:ext>
            </a:extLst>
          </p:cNvPr>
          <p:cNvSpPr>
            <a:spLocks noGrp="1"/>
          </p:cNvSpPr>
          <p:nvPr>
            <p:ph type="body" sz="quarter" idx="26"/>
          </p:nvPr>
        </p:nvSpPr>
        <p:spPr>
          <a:xfrm>
            <a:off x="7206602" y="2500883"/>
            <a:ext cx="4103397" cy="973837"/>
          </a:xfrm>
        </p:spPr>
        <p:txBody>
          <a:bodyPr anchor="b">
            <a:noAutofit/>
          </a:bodyPr>
          <a:lstStyle>
            <a:lvl1pPr algn="ctr">
              <a:lnSpc>
                <a:spcPct val="96000"/>
              </a:lnSpc>
              <a:spcAft>
                <a:spcPts val="1333"/>
              </a:spcAft>
              <a:defRPr lang="fr-FR" sz="3200"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71391" indent="0" algn="ctr">
              <a:lnSpc>
                <a:spcPct val="100000"/>
              </a:lnSpc>
              <a:buFont typeface="Arial" panose="020B0604020202020204" pitchFamily="34" charset="0"/>
              <a:buNone/>
              <a:defRPr sz="2667" b="0" i="1">
                <a:solidFill>
                  <a:schemeClr val="accent2"/>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en-US"/>
              <a:t>Click to edit Master text styles</a:t>
            </a:r>
          </a:p>
        </p:txBody>
      </p:sp>
      <p:sp>
        <p:nvSpPr>
          <p:cNvPr id="25" name="Espace réservé du texte 5">
            <a:extLst>
              <a:ext uri="{FF2B5EF4-FFF2-40B4-BE49-F238E27FC236}">
                <a16:creationId xmlns:a16="http://schemas.microsoft.com/office/drawing/2014/main" id="{EF5BFE2C-3893-4574-8E43-0A0678870930}"/>
              </a:ext>
            </a:extLst>
          </p:cNvPr>
          <p:cNvSpPr>
            <a:spLocks noGrp="1"/>
          </p:cNvSpPr>
          <p:nvPr>
            <p:ph type="body" sz="quarter" idx="27"/>
          </p:nvPr>
        </p:nvSpPr>
        <p:spPr>
          <a:xfrm>
            <a:off x="7206602" y="3490415"/>
            <a:ext cx="4103397" cy="537959"/>
          </a:xfrm>
        </p:spPr>
        <p:txBody>
          <a:bodyPr anchor="t">
            <a:noAutofit/>
          </a:bodyPr>
          <a:lstStyle>
            <a:lvl1pPr algn="ctr">
              <a:lnSpc>
                <a:spcPct val="96000"/>
              </a:lnSpc>
              <a:spcAft>
                <a:spcPts val="1333"/>
              </a:spcAft>
              <a:defRPr lang="en-US" sz="3333" b="0" i="1" kern="1200" dirty="0">
                <a:solidFill>
                  <a:schemeClr val="accent2"/>
                </a:solidFill>
                <a:latin typeface="Georgia" panose="02040502050405020303" pitchFamily="18" charset="0"/>
                <a:ea typeface="Verdana" panose="020B0604030504040204" pitchFamily="34" charset="0"/>
                <a:cs typeface="Verdana" panose="020B0604030504040204" pitchFamily="34" charset="0"/>
              </a:defRPr>
            </a:lvl1pPr>
            <a:lvl2pPr marL="371391" indent="0" algn="ctr">
              <a:lnSpc>
                <a:spcPct val="100000"/>
              </a:lnSpc>
              <a:buFont typeface="Arial" panose="020B0604020202020204" pitchFamily="34" charset="0"/>
              <a:buNone/>
              <a:defRPr sz="3333" b="0" i="1">
                <a:solidFill>
                  <a:schemeClr val="accent2"/>
                </a:solidFill>
                <a:latin typeface="Georgia" panose="02040502050405020303" pitchFamily="18"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en-US"/>
              <a:t>Click to edit Master text styles</a:t>
            </a:r>
          </a:p>
        </p:txBody>
      </p:sp>
      <p:sp>
        <p:nvSpPr>
          <p:cNvPr id="26" name="Espace réservé du texte 5">
            <a:extLst>
              <a:ext uri="{FF2B5EF4-FFF2-40B4-BE49-F238E27FC236}">
                <a16:creationId xmlns:a16="http://schemas.microsoft.com/office/drawing/2014/main" id="{E331AD24-1AAB-440A-917D-3BB2B9658DC1}"/>
              </a:ext>
            </a:extLst>
          </p:cNvPr>
          <p:cNvSpPr>
            <a:spLocks noGrp="1"/>
          </p:cNvSpPr>
          <p:nvPr>
            <p:ph type="body" sz="quarter" idx="23"/>
          </p:nvPr>
        </p:nvSpPr>
        <p:spPr>
          <a:xfrm>
            <a:off x="7206602" y="4113499"/>
            <a:ext cx="4103397" cy="331244"/>
          </a:xfrm>
        </p:spPr>
        <p:txBody>
          <a:bodyPr anchor="t">
            <a:noAutofit/>
          </a:bodyPr>
          <a:lstStyle>
            <a:lvl1pPr algn="ctr">
              <a:lnSpc>
                <a:spcPct val="96000"/>
              </a:lnSpc>
              <a:spcAft>
                <a:spcPts val="1333"/>
              </a:spcAft>
              <a:defRPr lang="en-US" sz="1600" b="0" i="0" kern="1200" dirty="0">
                <a:solidFill>
                  <a:schemeClr val="tx1"/>
                </a:solidFill>
                <a:latin typeface="+mj-lt"/>
                <a:ea typeface="Verdana" panose="020B0604030504040204" pitchFamily="34" charset="0"/>
                <a:cs typeface="Verdana" panose="020B0604030504040204" pitchFamily="34" charset="0"/>
              </a:defRPr>
            </a:lvl1pPr>
            <a:lvl2pPr marL="371391" indent="0" algn="l">
              <a:lnSpc>
                <a:spcPct val="100000"/>
              </a:lnSpc>
              <a:buFont typeface="Arial" panose="020B0604020202020204" pitchFamily="34" charset="0"/>
              <a:buNone/>
              <a:defRPr lang="en-US" sz="1600" b="0" i="0" kern="1200" noProof="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gn="ctr">
              <a:lnSpc>
                <a:spcPct val="100000"/>
              </a:lnSpc>
              <a:spcBef>
                <a:spcPts val="1333"/>
              </a:spcBef>
              <a:defRPr/>
            </a:lvl3pPr>
          </a:lstStyle>
          <a:p>
            <a:pPr lvl="0"/>
            <a:r>
              <a:rPr lang="en-US"/>
              <a:t>Click to edit Master text styles</a:t>
            </a:r>
          </a:p>
        </p:txBody>
      </p:sp>
    </p:spTree>
    <p:extLst>
      <p:ext uri="{BB962C8B-B14F-4D97-AF65-F5344CB8AC3E}">
        <p14:creationId xmlns:p14="http://schemas.microsoft.com/office/powerpoint/2010/main" val="15945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5F3F8"/>
        </a:solidFill>
        <a:effectLst/>
      </p:bgPr>
    </p:bg>
    <p:spTree>
      <p:nvGrpSpPr>
        <p:cNvPr id="1" name=""/>
        <p:cNvGrpSpPr/>
        <p:nvPr/>
      </p:nvGrpSpPr>
      <p:grpSpPr>
        <a:xfrm>
          <a:off x="0" y="0"/>
          <a:ext cx="0" cy="0"/>
          <a:chOff x="0" y="0"/>
          <a:chExt cx="0" cy="0"/>
        </a:xfrm>
      </p:grpSpPr>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7" name="Espace réservé du texte 5">
            <a:extLst>
              <a:ext uri="{FF2B5EF4-FFF2-40B4-BE49-F238E27FC236}">
                <a16:creationId xmlns:a16="http://schemas.microsoft.com/office/drawing/2014/main" id="{3FC96125-BC0F-469E-BA75-F4F2916D5028}"/>
              </a:ext>
            </a:extLst>
          </p:cNvPr>
          <p:cNvSpPr>
            <a:spLocks noGrp="1"/>
          </p:cNvSpPr>
          <p:nvPr>
            <p:ph type="body" sz="quarter" idx="18"/>
          </p:nvPr>
        </p:nvSpPr>
        <p:spPr>
          <a:xfrm>
            <a:off x="444973" y="425183"/>
            <a:ext cx="11304000"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en-US" noProof="0"/>
              <a:t>Click to edit Master text styles</a:t>
            </a:r>
          </a:p>
        </p:txBody>
      </p:sp>
      <p:sp>
        <p:nvSpPr>
          <p:cNvPr id="3" name="Text Placeholder 2">
            <a:extLst>
              <a:ext uri="{FF2B5EF4-FFF2-40B4-BE49-F238E27FC236}">
                <a16:creationId xmlns:a16="http://schemas.microsoft.com/office/drawing/2014/main" id="{D0E56171-4788-4B4A-B8DB-98CB348C66F3}"/>
              </a:ext>
            </a:extLst>
          </p:cNvPr>
          <p:cNvSpPr>
            <a:spLocks noGrp="1"/>
          </p:cNvSpPr>
          <p:nvPr>
            <p:ph type="body" sz="quarter" idx="21"/>
          </p:nvPr>
        </p:nvSpPr>
        <p:spPr>
          <a:xfrm>
            <a:off x="442033" y="1943799"/>
            <a:ext cx="11304000" cy="42952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Espace réservé du texte 4">
            <a:extLst>
              <a:ext uri="{FF2B5EF4-FFF2-40B4-BE49-F238E27FC236}">
                <a16:creationId xmlns:a16="http://schemas.microsoft.com/office/drawing/2014/main" id="{E214CB94-27AF-41B7-A363-829DCFEBE7A6}"/>
              </a:ext>
            </a:extLst>
          </p:cNvPr>
          <p:cNvSpPr>
            <a:spLocks noGrp="1"/>
          </p:cNvSpPr>
          <p:nvPr>
            <p:ph type="body" sz="quarter" idx="22"/>
          </p:nvPr>
        </p:nvSpPr>
        <p:spPr>
          <a:xfrm>
            <a:off x="444973" y="1577578"/>
            <a:ext cx="11304000" cy="246221"/>
          </a:xfrm>
        </p:spPr>
        <p:txBody>
          <a:bodyPr wrap="square">
            <a:spAutoFit/>
          </a:bodyPr>
          <a:lstStyle>
            <a:lvl1pPr>
              <a:lnSpc>
                <a:spcPct val="100000"/>
              </a:lnSpc>
              <a:spcAft>
                <a:spcPts val="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Click to edit Master text styles</a:t>
            </a:r>
          </a:p>
        </p:txBody>
      </p:sp>
      <p:sp>
        <p:nvSpPr>
          <p:cNvPr id="2" name="Title 1">
            <a:extLst>
              <a:ext uri="{FF2B5EF4-FFF2-40B4-BE49-F238E27FC236}">
                <a16:creationId xmlns:a16="http://schemas.microsoft.com/office/drawing/2014/main" id="{397577A6-F24A-4B6D-B7E1-FB31180BD64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26369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and Content with Image (Small)">
    <p:spTree>
      <p:nvGrpSpPr>
        <p:cNvPr id="1" name=""/>
        <p:cNvGrpSpPr/>
        <p:nvPr/>
      </p:nvGrpSpPr>
      <p:grpSpPr>
        <a:xfrm>
          <a:off x="0" y="0"/>
          <a:ext cx="0" cy="0"/>
          <a:chOff x="0" y="0"/>
          <a:chExt cx="0" cy="0"/>
        </a:xfrm>
      </p:grpSpPr>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8" name="Espace réservé pour une image  3">
            <a:extLst>
              <a:ext uri="{FF2B5EF4-FFF2-40B4-BE49-F238E27FC236}">
                <a16:creationId xmlns:a16="http://schemas.microsoft.com/office/drawing/2014/main" id="{CEC2E05F-5F9D-41D9-A40F-97C2869C7DDA}"/>
              </a:ext>
            </a:extLst>
          </p:cNvPr>
          <p:cNvSpPr>
            <a:spLocks noGrp="1"/>
          </p:cNvSpPr>
          <p:nvPr>
            <p:ph type="pic" sz="quarter" idx="23"/>
          </p:nvPr>
        </p:nvSpPr>
        <p:spPr>
          <a:xfrm>
            <a:off x="8462400" y="0"/>
            <a:ext cx="3729600" cy="6858000"/>
          </a:xfrm>
        </p:spPr>
        <p:txBody>
          <a:bodyPr>
            <a:noAutofit/>
          </a:bodyPr>
          <a:lstStyle>
            <a:lvl1pPr>
              <a:defRPr>
                <a:noFill/>
              </a:defRPr>
            </a:lvl1pPr>
          </a:lstStyle>
          <a:p>
            <a:r>
              <a:rPr lang="en-US" noProof="0"/>
              <a:t>Click icon to add picture</a:t>
            </a:r>
          </a:p>
        </p:txBody>
      </p:sp>
      <p:sp>
        <p:nvSpPr>
          <p:cNvPr id="14" name="Espace réservé du texte 5">
            <a:extLst>
              <a:ext uri="{FF2B5EF4-FFF2-40B4-BE49-F238E27FC236}">
                <a16:creationId xmlns:a16="http://schemas.microsoft.com/office/drawing/2014/main" id="{39F8F8F8-B2E7-4739-8BFF-FA42634CE5EB}"/>
              </a:ext>
            </a:extLst>
          </p:cNvPr>
          <p:cNvSpPr>
            <a:spLocks noGrp="1"/>
          </p:cNvSpPr>
          <p:nvPr>
            <p:ph type="body" sz="quarter" idx="18"/>
          </p:nvPr>
        </p:nvSpPr>
        <p:spPr>
          <a:xfrm>
            <a:off x="444973" y="425183"/>
            <a:ext cx="7651200"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en-US" noProof="0"/>
              <a:t>Click to edit Master text styles</a:t>
            </a:r>
          </a:p>
        </p:txBody>
      </p:sp>
      <p:sp>
        <p:nvSpPr>
          <p:cNvPr id="15" name="Espace réservé du texte 4">
            <a:extLst>
              <a:ext uri="{FF2B5EF4-FFF2-40B4-BE49-F238E27FC236}">
                <a16:creationId xmlns:a16="http://schemas.microsoft.com/office/drawing/2014/main" id="{E0A2CB60-A40E-44FE-B4B7-57EBEFEC0DF9}"/>
              </a:ext>
            </a:extLst>
          </p:cNvPr>
          <p:cNvSpPr>
            <a:spLocks noGrp="1"/>
          </p:cNvSpPr>
          <p:nvPr>
            <p:ph type="body" sz="quarter" idx="22"/>
          </p:nvPr>
        </p:nvSpPr>
        <p:spPr>
          <a:xfrm>
            <a:off x="444973" y="1577578"/>
            <a:ext cx="7647827" cy="246221"/>
          </a:xfrm>
        </p:spPr>
        <p:txBody>
          <a:bodyPr wrap="square">
            <a:spAutoFit/>
          </a:bodyPr>
          <a:lstStyle>
            <a:lvl1pPr>
              <a:lnSpc>
                <a:spcPct val="100000"/>
              </a:lnSpc>
              <a:spcAft>
                <a:spcPts val="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Click to edit Master text styles</a:t>
            </a:r>
          </a:p>
        </p:txBody>
      </p:sp>
      <p:sp>
        <p:nvSpPr>
          <p:cNvPr id="16" name="Text Placeholder 2">
            <a:extLst>
              <a:ext uri="{FF2B5EF4-FFF2-40B4-BE49-F238E27FC236}">
                <a16:creationId xmlns:a16="http://schemas.microsoft.com/office/drawing/2014/main" id="{F614E260-5FC8-4D02-8571-9C1540BB2B30}"/>
              </a:ext>
            </a:extLst>
          </p:cNvPr>
          <p:cNvSpPr>
            <a:spLocks noGrp="1"/>
          </p:cNvSpPr>
          <p:nvPr>
            <p:ph type="body" sz="quarter" idx="21"/>
          </p:nvPr>
        </p:nvSpPr>
        <p:spPr>
          <a:xfrm>
            <a:off x="442033" y="1943799"/>
            <a:ext cx="7647827" cy="42952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380792EA-2F40-4220-B1A0-E938F3FB871F}"/>
              </a:ext>
            </a:extLst>
          </p:cNvPr>
          <p:cNvSpPr>
            <a:spLocks noGrp="1"/>
          </p:cNvSpPr>
          <p:nvPr>
            <p:ph type="title"/>
          </p:nvPr>
        </p:nvSpPr>
        <p:spPr>
          <a:xfrm>
            <a:off x="441600" y="710401"/>
            <a:ext cx="7647827" cy="748247"/>
          </a:xfrm>
        </p:spPr>
        <p:txBody>
          <a:bodyPr/>
          <a:lstStyle/>
          <a:p>
            <a:r>
              <a:rPr lang="en-US"/>
              <a:t>Click to edit Master title style</a:t>
            </a:r>
          </a:p>
        </p:txBody>
      </p:sp>
    </p:spTree>
    <p:extLst>
      <p:ext uri="{BB962C8B-B14F-4D97-AF65-F5344CB8AC3E}">
        <p14:creationId xmlns:p14="http://schemas.microsoft.com/office/powerpoint/2010/main" val="3618338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and Content with Image (Large)">
    <p:spTree>
      <p:nvGrpSpPr>
        <p:cNvPr id="1" name=""/>
        <p:cNvGrpSpPr/>
        <p:nvPr/>
      </p:nvGrpSpPr>
      <p:grpSpPr>
        <a:xfrm>
          <a:off x="0" y="0"/>
          <a:ext cx="0" cy="0"/>
          <a:chOff x="0" y="0"/>
          <a:chExt cx="0" cy="0"/>
        </a:xfrm>
      </p:grpSpPr>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9" name="Espace réservé pour une image  3">
            <a:extLst>
              <a:ext uri="{FF2B5EF4-FFF2-40B4-BE49-F238E27FC236}">
                <a16:creationId xmlns:a16="http://schemas.microsoft.com/office/drawing/2014/main" id="{7E64057C-5A6F-41C9-B888-6149A71BAD6F}"/>
              </a:ext>
            </a:extLst>
          </p:cNvPr>
          <p:cNvSpPr>
            <a:spLocks noGrp="1"/>
          </p:cNvSpPr>
          <p:nvPr>
            <p:ph type="pic" sz="quarter" idx="24"/>
          </p:nvPr>
        </p:nvSpPr>
        <p:spPr>
          <a:xfrm>
            <a:off x="6096000" y="0"/>
            <a:ext cx="6096000" cy="6858000"/>
          </a:xfrm>
        </p:spPr>
        <p:txBody>
          <a:bodyPr>
            <a:noAutofit/>
          </a:bodyPr>
          <a:lstStyle>
            <a:lvl1pPr>
              <a:defRPr>
                <a:noFill/>
              </a:defRPr>
            </a:lvl1pPr>
          </a:lstStyle>
          <a:p>
            <a:r>
              <a:rPr lang="en-US" noProof="0"/>
              <a:t>Click icon to add picture</a:t>
            </a:r>
          </a:p>
        </p:txBody>
      </p:sp>
      <p:sp>
        <p:nvSpPr>
          <p:cNvPr id="14" name="Espace réservé du texte 5">
            <a:extLst>
              <a:ext uri="{FF2B5EF4-FFF2-40B4-BE49-F238E27FC236}">
                <a16:creationId xmlns:a16="http://schemas.microsoft.com/office/drawing/2014/main" id="{D67FA919-D04A-4310-ADDF-1120333F61D8}"/>
              </a:ext>
            </a:extLst>
          </p:cNvPr>
          <p:cNvSpPr>
            <a:spLocks noGrp="1"/>
          </p:cNvSpPr>
          <p:nvPr>
            <p:ph type="body" sz="quarter" idx="18"/>
          </p:nvPr>
        </p:nvSpPr>
        <p:spPr>
          <a:xfrm>
            <a:off x="444973" y="425183"/>
            <a:ext cx="5373371"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en-US" noProof="0"/>
              <a:t>Click to edit Master text styles</a:t>
            </a:r>
          </a:p>
        </p:txBody>
      </p:sp>
      <p:sp>
        <p:nvSpPr>
          <p:cNvPr id="15" name="Espace réservé du texte 4">
            <a:extLst>
              <a:ext uri="{FF2B5EF4-FFF2-40B4-BE49-F238E27FC236}">
                <a16:creationId xmlns:a16="http://schemas.microsoft.com/office/drawing/2014/main" id="{929FD931-0FD5-4A54-8BB1-79F5E8669C51}"/>
              </a:ext>
            </a:extLst>
          </p:cNvPr>
          <p:cNvSpPr>
            <a:spLocks noGrp="1"/>
          </p:cNvSpPr>
          <p:nvPr>
            <p:ph type="body" sz="quarter" idx="22"/>
          </p:nvPr>
        </p:nvSpPr>
        <p:spPr>
          <a:xfrm>
            <a:off x="444974" y="1577578"/>
            <a:ext cx="5371001" cy="246221"/>
          </a:xfrm>
        </p:spPr>
        <p:txBody>
          <a:bodyPr wrap="square">
            <a:spAutoFit/>
          </a:bodyPr>
          <a:lstStyle>
            <a:lvl1pPr>
              <a:lnSpc>
                <a:spcPct val="100000"/>
              </a:lnSpc>
              <a:spcAft>
                <a:spcPts val="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Click to edit Master text styles</a:t>
            </a:r>
          </a:p>
        </p:txBody>
      </p:sp>
      <p:sp>
        <p:nvSpPr>
          <p:cNvPr id="16" name="Text Placeholder 2">
            <a:extLst>
              <a:ext uri="{FF2B5EF4-FFF2-40B4-BE49-F238E27FC236}">
                <a16:creationId xmlns:a16="http://schemas.microsoft.com/office/drawing/2014/main" id="{0AEBA920-ED61-4542-B852-868AA9D5A00B}"/>
              </a:ext>
            </a:extLst>
          </p:cNvPr>
          <p:cNvSpPr>
            <a:spLocks noGrp="1"/>
          </p:cNvSpPr>
          <p:nvPr>
            <p:ph type="body" sz="quarter" idx="21"/>
          </p:nvPr>
        </p:nvSpPr>
        <p:spPr>
          <a:xfrm>
            <a:off x="442034" y="1943799"/>
            <a:ext cx="5371001" cy="42952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a:extLst>
              <a:ext uri="{FF2B5EF4-FFF2-40B4-BE49-F238E27FC236}">
                <a16:creationId xmlns:a16="http://schemas.microsoft.com/office/drawing/2014/main" id="{1B62E878-181A-4B45-B709-990F0EC3EB82}"/>
              </a:ext>
            </a:extLst>
          </p:cNvPr>
          <p:cNvSpPr>
            <a:spLocks noGrp="1"/>
          </p:cNvSpPr>
          <p:nvPr>
            <p:ph type="title"/>
          </p:nvPr>
        </p:nvSpPr>
        <p:spPr>
          <a:xfrm>
            <a:off x="441601" y="710401"/>
            <a:ext cx="5371001" cy="748247"/>
          </a:xfrm>
        </p:spPr>
        <p:txBody>
          <a:bodyPr/>
          <a:lstStyle/>
          <a:p>
            <a:r>
              <a:rPr lang="en-US"/>
              <a:t>Click to edit Master title style</a:t>
            </a:r>
          </a:p>
        </p:txBody>
      </p:sp>
    </p:spTree>
    <p:extLst>
      <p:ext uri="{BB962C8B-B14F-4D97-AF65-F5344CB8AC3E}">
        <p14:creationId xmlns:p14="http://schemas.microsoft.com/office/powerpoint/2010/main" val="417553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Images and Descriptions">
    <p:spTree>
      <p:nvGrpSpPr>
        <p:cNvPr id="1" name=""/>
        <p:cNvGrpSpPr/>
        <p:nvPr/>
      </p:nvGrpSpPr>
      <p:grpSpPr>
        <a:xfrm>
          <a:off x="0" y="0"/>
          <a:ext cx="0" cy="0"/>
          <a:chOff x="0" y="0"/>
          <a:chExt cx="0" cy="0"/>
        </a:xfrm>
      </p:grpSpPr>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8" name="Espace réservé du texte 4">
            <a:extLst>
              <a:ext uri="{FF2B5EF4-FFF2-40B4-BE49-F238E27FC236}">
                <a16:creationId xmlns:a16="http://schemas.microsoft.com/office/drawing/2014/main" id="{B88BFE2C-28A1-438A-960B-E93F4C5FF58C}"/>
              </a:ext>
            </a:extLst>
          </p:cNvPr>
          <p:cNvSpPr>
            <a:spLocks noGrp="1"/>
          </p:cNvSpPr>
          <p:nvPr>
            <p:ph type="body" sz="quarter" idx="43"/>
          </p:nvPr>
        </p:nvSpPr>
        <p:spPr>
          <a:xfrm>
            <a:off x="451324" y="2077802"/>
            <a:ext cx="2922291" cy="215444"/>
          </a:xfrm>
        </p:spPr>
        <p:txBody>
          <a:bodyPr/>
          <a:lstStyle>
            <a:lvl1pPr algn="l">
              <a:lnSpc>
                <a:spcPct val="100000"/>
              </a:lnSpc>
              <a:spcAft>
                <a:spcPts val="0"/>
              </a:spcAft>
              <a:defRPr sz="1067"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buFont typeface="Arial" panose="020B0604020202020204" pitchFamily="34" charset="0"/>
              <a:buNone/>
              <a:defRPr sz="1333"/>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Click to edit Master text styles</a:t>
            </a:r>
          </a:p>
        </p:txBody>
      </p:sp>
      <p:sp>
        <p:nvSpPr>
          <p:cNvPr id="9" name="Espace réservé du texte 4">
            <a:extLst>
              <a:ext uri="{FF2B5EF4-FFF2-40B4-BE49-F238E27FC236}">
                <a16:creationId xmlns:a16="http://schemas.microsoft.com/office/drawing/2014/main" id="{67A3D333-F7E4-4D2F-8B90-78E621A65ABB}"/>
              </a:ext>
            </a:extLst>
          </p:cNvPr>
          <p:cNvSpPr>
            <a:spLocks noGrp="1"/>
          </p:cNvSpPr>
          <p:nvPr>
            <p:ph type="body" sz="quarter" idx="44"/>
          </p:nvPr>
        </p:nvSpPr>
        <p:spPr>
          <a:xfrm>
            <a:off x="6096000" y="2077802"/>
            <a:ext cx="2922291" cy="215444"/>
          </a:xfrm>
        </p:spPr>
        <p:txBody>
          <a:bodyPr/>
          <a:lstStyle>
            <a:lvl1pPr algn="l">
              <a:lnSpc>
                <a:spcPct val="100000"/>
              </a:lnSpc>
              <a:spcAft>
                <a:spcPts val="0"/>
              </a:spcAft>
              <a:defRPr sz="1067"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buFont typeface="Arial" panose="020B0604020202020204" pitchFamily="34" charset="0"/>
              <a:buNone/>
              <a:defRPr sz="1333"/>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Click to edit Master text styles</a:t>
            </a:r>
          </a:p>
        </p:txBody>
      </p:sp>
      <p:sp>
        <p:nvSpPr>
          <p:cNvPr id="14" name="Espace réservé pour une image  3">
            <a:extLst>
              <a:ext uri="{FF2B5EF4-FFF2-40B4-BE49-F238E27FC236}">
                <a16:creationId xmlns:a16="http://schemas.microsoft.com/office/drawing/2014/main" id="{D04D9ECA-57E3-42D4-AB59-AFDFC4994F90}"/>
              </a:ext>
            </a:extLst>
          </p:cNvPr>
          <p:cNvSpPr>
            <a:spLocks noGrp="1"/>
          </p:cNvSpPr>
          <p:nvPr>
            <p:ph type="pic" sz="quarter" idx="45"/>
          </p:nvPr>
        </p:nvSpPr>
        <p:spPr>
          <a:xfrm>
            <a:off x="444974" y="2439354"/>
            <a:ext cx="2340559" cy="3622821"/>
          </a:xfrm>
        </p:spPr>
        <p:txBody>
          <a:bodyPr>
            <a:noAutofit/>
          </a:bodyPr>
          <a:lstStyle>
            <a:lvl1pPr>
              <a:defRPr>
                <a:noFill/>
              </a:defRPr>
            </a:lvl1pPr>
          </a:lstStyle>
          <a:p>
            <a:r>
              <a:rPr lang="en-US" noProof="0"/>
              <a:t>Click icon to add picture</a:t>
            </a:r>
          </a:p>
        </p:txBody>
      </p:sp>
      <p:sp>
        <p:nvSpPr>
          <p:cNvPr id="15" name="Espace réservé pour une image  3">
            <a:extLst>
              <a:ext uri="{FF2B5EF4-FFF2-40B4-BE49-F238E27FC236}">
                <a16:creationId xmlns:a16="http://schemas.microsoft.com/office/drawing/2014/main" id="{A4ACE33E-54EC-45BB-A1EF-BC5E84D636CA}"/>
              </a:ext>
            </a:extLst>
          </p:cNvPr>
          <p:cNvSpPr>
            <a:spLocks noGrp="1"/>
          </p:cNvSpPr>
          <p:nvPr>
            <p:ph type="pic" sz="quarter" idx="46"/>
          </p:nvPr>
        </p:nvSpPr>
        <p:spPr>
          <a:xfrm>
            <a:off x="6096001" y="2439354"/>
            <a:ext cx="2340559" cy="3622821"/>
          </a:xfrm>
        </p:spPr>
        <p:txBody>
          <a:bodyPr>
            <a:noAutofit/>
          </a:bodyPr>
          <a:lstStyle>
            <a:lvl1pPr>
              <a:defRPr>
                <a:noFill/>
              </a:defRPr>
            </a:lvl1pPr>
          </a:lstStyle>
          <a:p>
            <a:r>
              <a:rPr lang="en-US" noProof="0"/>
              <a:t>Click icon to add picture</a:t>
            </a:r>
          </a:p>
        </p:txBody>
      </p:sp>
      <p:sp>
        <p:nvSpPr>
          <p:cNvPr id="18" name="Text Placeholder 2">
            <a:extLst>
              <a:ext uri="{FF2B5EF4-FFF2-40B4-BE49-F238E27FC236}">
                <a16:creationId xmlns:a16="http://schemas.microsoft.com/office/drawing/2014/main" id="{C3DEB9B5-F15A-466E-8080-C371BE1672CE}"/>
              </a:ext>
            </a:extLst>
          </p:cNvPr>
          <p:cNvSpPr>
            <a:spLocks noGrp="1"/>
          </p:cNvSpPr>
          <p:nvPr>
            <p:ph type="body" sz="quarter" idx="21"/>
          </p:nvPr>
        </p:nvSpPr>
        <p:spPr>
          <a:xfrm>
            <a:off x="8719523" y="2439354"/>
            <a:ext cx="2745600" cy="22669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2">
            <a:extLst>
              <a:ext uri="{FF2B5EF4-FFF2-40B4-BE49-F238E27FC236}">
                <a16:creationId xmlns:a16="http://schemas.microsoft.com/office/drawing/2014/main" id="{53DFB714-75E9-40A1-A9E1-32341A0AB2F9}"/>
              </a:ext>
            </a:extLst>
          </p:cNvPr>
          <p:cNvSpPr>
            <a:spLocks noGrp="1"/>
          </p:cNvSpPr>
          <p:nvPr>
            <p:ph type="body" sz="quarter" idx="47"/>
          </p:nvPr>
        </p:nvSpPr>
        <p:spPr>
          <a:xfrm>
            <a:off x="3068498" y="2439354"/>
            <a:ext cx="2744537" cy="22669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Espace réservé du texte 5">
            <a:extLst>
              <a:ext uri="{FF2B5EF4-FFF2-40B4-BE49-F238E27FC236}">
                <a16:creationId xmlns:a16="http://schemas.microsoft.com/office/drawing/2014/main" id="{8B0C0C30-D9D7-4BD7-AF39-B6CB516C9897}"/>
              </a:ext>
            </a:extLst>
          </p:cNvPr>
          <p:cNvSpPr>
            <a:spLocks noGrp="1"/>
          </p:cNvSpPr>
          <p:nvPr>
            <p:ph type="body" sz="quarter" idx="18"/>
          </p:nvPr>
        </p:nvSpPr>
        <p:spPr>
          <a:xfrm>
            <a:off x="444973" y="425183"/>
            <a:ext cx="11304000"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en-US" noProof="0"/>
              <a:t>Click to edit Master text styles</a:t>
            </a:r>
          </a:p>
        </p:txBody>
      </p:sp>
      <p:sp>
        <p:nvSpPr>
          <p:cNvPr id="19" name="Espace réservé du texte 4">
            <a:extLst>
              <a:ext uri="{FF2B5EF4-FFF2-40B4-BE49-F238E27FC236}">
                <a16:creationId xmlns:a16="http://schemas.microsoft.com/office/drawing/2014/main" id="{1CD7C0F2-9ED1-4D8C-94FB-BE336E7168B9}"/>
              </a:ext>
            </a:extLst>
          </p:cNvPr>
          <p:cNvSpPr>
            <a:spLocks noGrp="1"/>
          </p:cNvSpPr>
          <p:nvPr>
            <p:ph type="body" sz="quarter" idx="22"/>
          </p:nvPr>
        </p:nvSpPr>
        <p:spPr>
          <a:xfrm>
            <a:off x="444973" y="1577578"/>
            <a:ext cx="11304000" cy="246221"/>
          </a:xfrm>
        </p:spPr>
        <p:txBody>
          <a:bodyPr wrap="square">
            <a:spAutoFit/>
          </a:bodyPr>
          <a:lstStyle>
            <a:lvl1pPr>
              <a:lnSpc>
                <a:spcPct val="100000"/>
              </a:lnSpc>
              <a:spcAft>
                <a:spcPts val="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Click to edit Master text styles</a:t>
            </a:r>
          </a:p>
        </p:txBody>
      </p:sp>
      <p:sp>
        <p:nvSpPr>
          <p:cNvPr id="3" name="Title 2">
            <a:extLst>
              <a:ext uri="{FF2B5EF4-FFF2-40B4-BE49-F238E27FC236}">
                <a16:creationId xmlns:a16="http://schemas.microsoft.com/office/drawing/2014/main" id="{53841BA8-9107-45A1-B4A7-F5FE729D482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54791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Content and Number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7276DEF-3CBF-476F-8A84-C6760A5FE884}"/>
              </a:ext>
            </a:extLst>
          </p:cNvPr>
          <p:cNvSpPr/>
          <p:nvPr userDrawn="1"/>
        </p:nvSpPr>
        <p:spPr>
          <a:xfrm>
            <a:off x="0" y="0"/>
            <a:ext cx="3729600" cy="6858000"/>
          </a:xfrm>
          <a:prstGeom prst="rect">
            <a:avLst/>
          </a:prstGeom>
          <a:solidFill>
            <a:srgbClr val="E9E6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a:p>
        </p:txBody>
      </p:sp>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16" name="Espace réservé pour une image  15">
            <a:extLst>
              <a:ext uri="{FF2B5EF4-FFF2-40B4-BE49-F238E27FC236}">
                <a16:creationId xmlns:a16="http://schemas.microsoft.com/office/drawing/2014/main" id="{8BEDC788-81F2-409E-8CE9-FF2A15A91919}"/>
              </a:ext>
            </a:extLst>
          </p:cNvPr>
          <p:cNvSpPr>
            <a:spLocks noGrp="1"/>
          </p:cNvSpPr>
          <p:nvPr>
            <p:ph type="pic" sz="quarter" idx="17"/>
          </p:nvPr>
        </p:nvSpPr>
        <p:spPr>
          <a:xfrm>
            <a:off x="5402083" y="2468972"/>
            <a:ext cx="1379716" cy="1819200"/>
          </a:xfrm>
        </p:spPr>
        <p:txBody>
          <a:bodyPr>
            <a:noAutofit/>
          </a:bodyPr>
          <a:lstStyle>
            <a:lvl1pPr>
              <a:defRPr>
                <a:noFill/>
              </a:defRPr>
            </a:lvl1pPr>
          </a:lstStyle>
          <a:p>
            <a:r>
              <a:rPr lang="en-US" noProof="0"/>
              <a:t>Click icon to add picture</a:t>
            </a:r>
          </a:p>
        </p:txBody>
      </p:sp>
      <p:sp>
        <p:nvSpPr>
          <p:cNvPr id="17" name="Espace réservé du texte 4">
            <a:extLst>
              <a:ext uri="{FF2B5EF4-FFF2-40B4-BE49-F238E27FC236}">
                <a16:creationId xmlns:a16="http://schemas.microsoft.com/office/drawing/2014/main" id="{D96EF966-14FD-41BC-A600-7421C0981677}"/>
              </a:ext>
            </a:extLst>
          </p:cNvPr>
          <p:cNvSpPr>
            <a:spLocks noGrp="1"/>
          </p:cNvSpPr>
          <p:nvPr>
            <p:ph type="body" sz="quarter" idx="23" hasCustomPrompt="1"/>
          </p:nvPr>
        </p:nvSpPr>
        <p:spPr>
          <a:xfrm>
            <a:off x="5402082" y="1584820"/>
            <a:ext cx="1379716" cy="532283"/>
          </a:xfrm>
        </p:spPr>
        <p:txBody>
          <a:bodyPr/>
          <a:lstStyle>
            <a:lvl1pPr algn="l">
              <a:lnSpc>
                <a:spcPct val="110000"/>
              </a:lnSpc>
              <a:defRPr sz="3467"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01</a:t>
            </a:r>
          </a:p>
        </p:txBody>
      </p:sp>
      <p:sp>
        <p:nvSpPr>
          <p:cNvPr id="18" name="Espace réservé du texte 4">
            <a:extLst>
              <a:ext uri="{FF2B5EF4-FFF2-40B4-BE49-F238E27FC236}">
                <a16:creationId xmlns:a16="http://schemas.microsoft.com/office/drawing/2014/main" id="{09C6DAE5-28F5-4BE0-9DAE-75B6B0AC968B}"/>
              </a:ext>
            </a:extLst>
          </p:cNvPr>
          <p:cNvSpPr>
            <a:spLocks noGrp="1"/>
          </p:cNvSpPr>
          <p:nvPr>
            <p:ph type="body" sz="quarter" idx="24"/>
          </p:nvPr>
        </p:nvSpPr>
        <p:spPr>
          <a:xfrm>
            <a:off x="4033427" y="1519091"/>
            <a:ext cx="1178053" cy="531256"/>
          </a:xfrm>
        </p:spPr>
        <p:txBody>
          <a:bodyPr anchor="b">
            <a:noAutofit/>
          </a:bodyPr>
          <a:lstStyle>
            <a:lvl1pPr algn="r">
              <a:lnSpc>
                <a:spcPct val="110000"/>
              </a:lnSpc>
              <a:defRPr sz="1067" cap="all" baseline="0">
                <a:solidFill>
                  <a:schemeClr val="tx1"/>
                </a:solidFill>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19" name="Espace réservé du texte 4">
            <a:extLst>
              <a:ext uri="{FF2B5EF4-FFF2-40B4-BE49-F238E27FC236}">
                <a16:creationId xmlns:a16="http://schemas.microsoft.com/office/drawing/2014/main" id="{DB385219-3623-4C80-90CB-E73147176A63}"/>
              </a:ext>
            </a:extLst>
          </p:cNvPr>
          <p:cNvSpPr>
            <a:spLocks noGrp="1"/>
          </p:cNvSpPr>
          <p:nvPr>
            <p:ph type="body" sz="quarter" idx="25"/>
          </p:nvPr>
        </p:nvSpPr>
        <p:spPr>
          <a:xfrm>
            <a:off x="5402083" y="4587063"/>
            <a:ext cx="1379716"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20" name="Espace réservé pour une image  15">
            <a:extLst>
              <a:ext uri="{FF2B5EF4-FFF2-40B4-BE49-F238E27FC236}">
                <a16:creationId xmlns:a16="http://schemas.microsoft.com/office/drawing/2014/main" id="{E7DD041E-74AB-4E79-8DE2-875A9F1E7DB5}"/>
              </a:ext>
            </a:extLst>
          </p:cNvPr>
          <p:cNvSpPr>
            <a:spLocks noGrp="1"/>
          </p:cNvSpPr>
          <p:nvPr>
            <p:ph type="pic" sz="quarter" idx="26"/>
          </p:nvPr>
        </p:nvSpPr>
        <p:spPr>
          <a:xfrm>
            <a:off x="7061999" y="2468972"/>
            <a:ext cx="1379716" cy="1819200"/>
          </a:xfrm>
        </p:spPr>
        <p:txBody>
          <a:bodyPr>
            <a:noAutofit/>
          </a:bodyPr>
          <a:lstStyle>
            <a:lvl1pPr>
              <a:defRPr>
                <a:noFill/>
              </a:defRPr>
            </a:lvl1pPr>
          </a:lstStyle>
          <a:p>
            <a:r>
              <a:rPr lang="en-US" noProof="0"/>
              <a:t>Click icon to add picture</a:t>
            </a:r>
          </a:p>
        </p:txBody>
      </p:sp>
      <p:sp>
        <p:nvSpPr>
          <p:cNvPr id="21" name="Espace réservé du texte 4">
            <a:extLst>
              <a:ext uri="{FF2B5EF4-FFF2-40B4-BE49-F238E27FC236}">
                <a16:creationId xmlns:a16="http://schemas.microsoft.com/office/drawing/2014/main" id="{065977EE-862D-4B7C-8337-FDC6002343A7}"/>
              </a:ext>
            </a:extLst>
          </p:cNvPr>
          <p:cNvSpPr>
            <a:spLocks noGrp="1"/>
          </p:cNvSpPr>
          <p:nvPr>
            <p:ph type="body" sz="quarter" idx="27" hasCustomPrompt="1"/>
          </p:nvPr>
        </p:nvSpPr>
        <p:spPr>
          <a:xfrm>
            <a:off x="7061999" y="1584820"/>
            <a:ext cx="1379715" cy="532283"/>
          </a:xfrm>
        </p:spPr>
        <p:txBody>
          <a:bodyPr/>
          <a:lstStyle>
            <a:lvl1pPr algn="l">
              <a:lnSpc>
                <a:spcPct val="110000"/>
              </a:lnSpc>
              <a:defRPr sz="3467"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02</a:t>
            </a:r>
          </a:p>
        </p:txBody>
      </p:sp>
      <p:sp>
        <p:nvSpPr>
          <p:cNvPr id="23" name="Espace réservé pour une image  15">
            <a:extLst>
              <a:ext uri="{FF2B5EF4-FFF2-40B4-BE49-F238E27FC236}">
                <a16:creationId xmlns:a16="http://schemas.microsoft.com/office/drawing/2014/main" id="{F89C23CF-B6A6-47AA-A07B-24B1AE35C570}"/>
              </a:ext>
            </a:extLst>
          </p:cNvPr>
          <p:cNvSpPr>
            <a:spLocks noGrp="1"/>
          </p:cNvSpPr>
          <p:nvPr>
            <p:ph type="pic" sz="quarter" idx="29"/>
          </p:nvPr>
        </p:nvSpPr>
        <p:spPr>
          <a:xfrm>
            <a:off x="8721915" y="2468972"/>
            <a:ext cx="1379716" cy="1819200"/>
          </a:xfrm>
        </p:spPr>
        <p:txBody>
          <a:bodyPr>
            <a:noAutofit/>
          </a:bodyPr>
          <a:lstStyle>
            <a:lvl1pPr>
              <a:defRPr>
                <a:noFill/>
              </a:defRPr>
            </a:lvl1pPr>
          </a:lstStyle>
          <a:p>
            <a:r>
              <a:rPr lang="en-US" noProof="0"/>
              <a:t>Click icon to add picture</a:t>
            </a:r>
          </a:p>
        </p:txBody>
      </p:sp>
      <p:sp>
        <p:nvSpPr>
          <p:cNvPr id="24" name="Espace réservé du texte 4">
            <a:extLst>
              <a:ext uri="{FF2B5EF4-FFF2-40B4-BE49-F238E27FC236}">
                <a16:creationId xmlns:a16="http://schemas.microsoft.com/office/drawing/2014/main" id="{637D886D-DA77-4D52-A839-266F7AEEBCE1}"/>
              </a:ext>
            </a:extLst>
          </p:cNvPr>
          <p:cNvSpPr>
            <a:spLocks noGrp="1"/>
          </p:cNvSpPr>
          <p:nvPr>
            <p:ph type="body" sz="quarter" idx="30" hasCustomPrompt="1"/>
          </p:nvPr>
        </p:nvSpPr>
        <p:spPr>
          <a:xfrm>
            <a:off x="8721914" y="1584820"/>
            <a:ext cx="1379713" cy="532283"/>
          </a:xfrm>
        </p:spPr>
        <p:txBody>
          <a:bodyPr/>
          <a:lstStyle>
            <a:lvl1pPr algn="l">
              <a:lnSpc>
                <a:spcPct val="110000"/>
              </a:lnSpc>
              <a:defRPr sz="3467"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03</a:t>
            </a:r>
          </a:p>
        </p:txBody>
      </p:sp>
      <p:sp>
        <p:nvSpPr>
          <p:cNvPr id="26" name="Espace réservé pour une image  15">
            <a:extLst>
              <a:ext uri="{FF2B5EF4-FFF2-40B4-BE49-F238E27FC236}">
                <a16:creationId xmlns:a16="http://schemas.microsoft.com/office/drawing/2014/main" id="{4D28439E-7746-4AA1-A924-0AEC11614B84}"/>
              </a:ext>
            </a:extLst>
          </p:cNvPr>
          <p:cNvSpPr>
            <a:spLocks noGrp="1"/>
          </p:cNvSpPr>
          <p:nvPr>
            <p:ph type="pic" sz="quarter" idx="32"/>
          </p:nvPr>
        </p:nvSpPr>
        <p:spPr>
          <a:xfrm>
            <a:off x="10381831" y="2468972"/>
            <a:ext cx="1379716" cy="1819200"/>
          </a:xfrm>
        </p:spPr>
        <p:txBody>
          <a:bodyPr>
            <a:noAutofit/>
          </a:bodyPr>
          <a:lstStyle>
            <a:lvl1pPr>
              <a:defRPr>
                <a:noFill/>
              </a:defRPr>
            </a:lvl1pPr>
          </a:lstStyle>
          <a:p>
            <a:r>
              <a:rPr lang="en-US" noProof="0"/>
              <a:t>Click icon to add picture</a:t>
            </a:r>
          </a:p>
        </p:txBody>
      </p:sp>
      <p:sp>
        <p:nvSpPr>
          <p:cNvPr id="27" name="Espace réservé du texte 4">
            <a:extLst>
              <a:ext uri="{FF2B5EF4-FFF2-40B4-BE49-F238E27FC236}">
                <a16:creationId xmlns:a16="http://schemas.microsoft.com/office/drawing/2014/main" id="{40E34842-79F1-492E-A94C-F1F0DECB7DB2}"/>
              </a:ext>
            </a:extLst>
          </p:cNvPr>
          <p:cNvSpPr>
            <a:spLocks noGrp="1"/>
          </p:cNvSpPr>
          <p:nvPr>
            <p:ph type="body" sz="quarter" idx="33" hasCustomPrompt="1"/>
          </p:nvPr>
        </p:nvSpPr>
        <p:spPr>
          <a:xfrm>
            <a:off x="10381830" y="1584820"/>
            <a:ext cx="1379713" cy="532283"/>
          </a:xfrm>
        </p:spPr>
        <p:txBody>
          <a:bodyPr/>
          <a:lstStyle>
            <a:lvl1pPr algn="l">
              <a:lnSpc>
                <a:spcPct val="110000"/>
              </a:lnSpc>
              <a:defRPr sz="3467"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04</a:t>
            </a:r>
          </a:p>
        </p:txBody>
      </p:sp>
      <p:sp>
        <p:nvSpPr>
          <p:cNvPr id="33" name="Espace réservé du texte 4">
            <a:extLst>
              <a:ext uri="{FF2B5EF4-FFF2-40B4-BE49-F238E27FC236}">
                <a16:creationId xmlns:a16="http://schemas.microsoft.com/office/drawing/2014/main" id="{3DDB0039-9DEF-41FA-9376-CCCD184F46B0}"/>
              </a:ext>
            </a:extLst>
          </p:cNvPr>
          <p:cNvSpPr>
            <a:spLocks noGrp="1"/>
          </p:cNvSpPr>
          <p:nvPr>
            <p:ph type="body" sz="quarter" idx="35"/>
          </p:nvPr>
        </p:nvSpPr>
        <p:spPr>
          <a:xfrm>
            <a:off x="5402083" y="5039497"/>
            <a:ext cx="1379716"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34" name="Espace réservé du texte 4">
            <a:extLst>
              <a:ext uri="{FF2B5EF4-FFF2-40B4-BE49-F238E27FC236}">
                <a16:creationId xmlns:a16="http://schemas.microsoft.com/office/drawing/2014/main" id="{9F3CCA0F-99FD-49EB-AD69-BB3D91D198E7}"/>
              </a:ext>
            </a:extLst>
          </p:cNvPr>
          <p:cNvSpPr>
            <a:spLocks noGrp="1"/>
          </p:cNvSpPr>
          <p:nvPr>
            <p:ph type="body" sz="quarter" idx="36"/>
          </p:nvPr>
        </p:nvSpPr>
        <p:spPr>
          <a:xfrm>
            <a:off x="7061998" y="4587063"/>
            <a:ext cx="1379716"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35" name="Espace réservé du texte 4">
            <a:extLst>
              <a:ext uri="{FF2B5EF4-FFF2-40B4-BE49-F238E27FC236}">
                <a16:creationId xmlns:a16="http://schemas.microsoft.com/office/drawing/2014/main" id="{2E47962C-C9E2-4FED-BEA8-B8A7A8DD496C}"/>
              </a:ext>
            </a:extLst>
          </p:cNvPr>
          <p:cNvSpPr>
            <a:spLocks noGrp="1"/>
          </p:cNvSpPr>
          <p:nvPr>
            <p:ph type="body" sz="quarter" idx="37"/>
          </p:nvPr>
        </p:nvSpPr>
        <p:spPr>
          <a:xfrm>
            <a:off x="7061998" y="5039497"/>
            <a:ext cx="1379716"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36" name="Espace réservé du texte 4">
            <a:extLst>
              <a:ext uri="{FF2B5EF4-FFF2-40B4-BE49-F238E27FC236}">
                <a16:creationId xmlns:a16="http://schemas.microsoft.com/office/drawing/2014/main" id="{4F25B19E-3945-49B3-BEAB-C69BF39E2303}"/>
              </a:ext>
            </a:extLst>
          </p:cNvPr>
          <p:cNvSpPr>
            <a:spLocks noGrp="1"/>
          </p:cNvSpPr>
          <p:nvPr>
            <p:ph type="body" sz="quarter" idx="38"/>
          </p:nvPr>
        </p:nvSpPr>
        <p:spPr>
          <a:xfrm>
            <a:off x="8721911" y="4587063"/>
            <a:ext cx="1379716"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37" name="Espace réservé du texte 4">
            <a:extLst>
              <a:ext uri="{FF2B5EF4-FFF2-40B4-BE49-F238E27FC236}">
                <a16:creationId xmlns:a16="http://schemas.microsoft.com/office/drawing/2014/main" id="{39A64BFA-75AB-499E-A131-9140B81690A0}"/>
              </a:ext>
            </a:extLst>
          </p:cNvPr>
          <p:cNvSpPr>
            <a:spLocks noGrp="1"/>
          </p:cNvSpPr>
          <p:nvPr>
            <p:ph type="body" sz="quarter" idx="39"/>
          </p:nvPr>
        </p:nvSpPr>
        <p:spPr>
          <a:xfrm>
            <a:off x="8721911" y="5039497"/>
            <a:ext cx="1379716"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38" name="Espace réservé du texte 4">
            <a:extLst>
              <a:ext uri="{FF2B5EF4-FFF2-40B4-BE49-F238E27FC236}">
                <a16:creationId xmlns:a16="http://schemas.microsoft.com/office/drawing/2014/main" id="{3B5F3F20-0254-4AB0-8E67-4CD251DE7CC0}"/>
              </a:ext>
            </a:extLst>
          </p:cNvPr>
          <p:cNvSpPr>
            <a:spLocks noGrp="1"/>
          </p:cNvSpPr>
          <p:nvPr>
            <p:ph type="body" sz="quarter" idx="40"/>
          </p:nvPr>
        </p:nvSpPr>
        <p:spPr>
          <a:xfrm>
            <a:off x="10381823" y="4587063"/>
            <a:ext cx="1379716"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39" name="Espace réservé du texte 4">
            <a:extLst>
              <a:ext uri="{FF2B5EF4-FFF2-40B4-BE49-F238E27FC236}">
                <a16:creationId xmlns:a16="http://schemas.microsoft.com/office/drawing/2014/main" id="{71337317-15B9-4EF3-81D5-FE9D001892D3}"/>
              </a:ext>
            </a:extLst>
          </p:cNvPr>
          <p:cNvSpPr>
            <a:spLocks noGrp="1"/>
          </p:cNvSpPr>
          <p:nvPr>
            <p:ph type="body" sz="quarter" idx="41"/>
          </p:nvPr>
        </p:nvSpPr>
        <p:spPr>
          <a:xfrm>
            <a:off x="10381823" y="5039497"/>
            <a:ext cx="1379716"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28" name="Espace réservé du texte 5">
            <a:extLst>
              <a:ext uri="{FF2B5EF4-FFF2-40B4-BE49-F238E27FC236}">
                <a16:creationId xmlns:a16="http://schemas.microsoft.com/office/drawing/2014/main" id="{D7CFAE1A-FA8C-4F51-A655-9E0F02F24118}"/>
              </a:ext>
            </a:extLst>
          </p:cNvPr>
          <p:cNvSpPr>
            <a:spLocks noGrp="1"/>
          </p:cNvSpPr>
          <p:nvPr>
            <p:ph type="body" sz="quarter" idx="18"/>
          </p:nvPr>
        </p:nvSpPr>
        <p:spPr>
          <a:xfrm>
            <a:off x="4033427" y="425183"/>
            <a:ext cx="7715547"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en-US" noProof="0"/>
              <a:t>Click to edit Master text styles</a:t>
            </a:r>
          </a:p>
        </p:txBody>
      </p:sp>
      <p:sp>
        <p:nvSpPr>
          <p:cNvPr id="29" name="Espace réservé du texte 4">
            <a:extLst>
              <a:ext uri="{FF2B5EF4-FFF2-40B4-BE49-F238E27FC236}">
                <a16:creationId xmlns:a16="http://schemas.microsoft.com/office/drawing/2014/main" id="{5114C6CE-4866-474F-BF86-38E09FF9D45B}"/>
              </a:ext>
            </a:extLst>
          </p:cNvPr>
          <p:cNvSpPr>
            <a:spLocks noGrp="1"/>
          </p:cNvSpPr>
          <p:nvPr>
            <p:ph type="body" sz="quarter" idx="22"/>
          </p:nvPr>
        </p:nvSpPr>
        <p:spPr>
          <a:xfrm>
            <a:off x="444974" y="1577577"/>
            <a:ext cx="2824073" cy="492443"/>
          </a:xfrm>
        </p:spPr>
        <p:txBody>
          <a:bodyPr wrap="square">
            <a:spAutoFit/>
          </a:bodyPr>
          <a:lstStyle>
            <a:lvl1pPr>
              <a:lnSpc>
                <a:spcPct val="100000"/>
              </a:lnSpc>
              <a:spcAft>
                <a:spcPts val="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Click to edit Master text styles</a:t>
            </a:r>
          </a:p>
        </p:txBody>
      </p:sp>
      <p:sp>
        <p:nvSpPr>
          <p:cNvPr id="30" name="Text Placeholder 2">
            <a:extLst>
              <a:ext uri="{FF2B5EF4-FFF2-40B4-BE49-F238E27FC236}">
                <a16:creationId xmlns:a16="http://schemas.microsoft.com/office/drawing/2014/main" id="{351B796C-D9CF-43FC-A477-86A208BBE8F2}"/>
              </a:ext>
            </a:extLst>
          </p:cNvPr>
          <p:cNvSpPr>
            <a:spLocks noGrp="1"/>
          </p:cNvSpPr>
          <p:nvPr>
            <p:ph type="body" sz="quarter" idx="21"/>
          </p:nvPr>
        </p:nvSpPr>
        <p:spPr>
          <a:xfrm>
            <a:off x="442035" y="1943799"/>
            <a:ext cx="2827013" cy="42952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AA7C93D6-412D-42D2-B4F0-861F3AFA4F71}"/>
              </a:ext>
            </a:extLst>
          </p:cNvPr>
          <p:cNvSpPr>
            <a:spLocks noGrp="1"/>
          </p:cNvSpPr>
          <p:nvPr>
            <p:ph type="title"/>
          </p:nvPr>
        </p:nvSpPr>
        <p:spPr>
          <a:xfrm>
            <a:off x="441600" y="710401"/>
            <a:ext cx="2827447" cy="748247"/>
          </a:xfrm>
        </p:spPr>
        <p:txBody>
          <a:bodyPr/>
          <a:lstStyle/>
          <a:p>
            <a:r>
              <a:rPr lang="en-US"/>
              <a:t>Click to edit Master title style</a:t>
            </a:r>
          </a:p>
        </p:txBody>
      </p:sp>
      <p:sp>
        <p:nvSpPr>
          <p:cNvPr id="31" name="Forme libre : forme 9">
            <a:extLst>
              <a:ext uri="{FF2B5EF4-FFF2-40B4-BE49-F238E27FC236}">
                <a16:creationId xmlns:a16="http://schemas.microsoft.com/office/drawing/2014/main" id="{F5349C85-4F38-41FC-8627-25D47DE73E7F}"/>
              </a:ext>
            </a:extLst>
          </p:cNvPr>
          <p:cNvSpPr>
            <a:spLocks noChangeAspect="1"/>
          </p:cNvSpPr>
          <p:nvPr userDrawn="1"/>
        </p:nvSpPr>
        <p:spPr>
          <a:xfrm>
            <a:off x="441599" y="6330316"/>
            <a:ext cx="1073008" cy="273600"/>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en-US" sz="2400" noProof="0"/>
          </a:p>
        </p:txBody>
      </p:sp>
      <p:grpSp>
        <p:nvGrpSpPr>
          <p:cNvPr id="32" name="Graphique 7">
            <a:extLst>
              <a:ext uri="{FF2B5EF4-FFF2-40B4-BE49-F238E27FC236}">
                <a16:creationId xmlns:a16="http://schemas.microsoft.com/office/drawing/2014/main" id="{06A5D6C0-9CFB-4C86-8BD0-9B0F6C1008B0}"/>
              </a:ext>
            </a:extLst>
          </p:cNvPr>
          <p:cNvGrpSpPr>
            <a:grpSpLocks noChangeAspect="1"/>
          </p:cNvGrpSpPr>
          <p:nvPr userDrawn="1"/>
        </p:nvGrpSpPr>
        <p:grpSpPr>
          <a:xfrm>
            <a:off x="442166" y="6329527"/>
            <a:ext cx="1071853" cy="275084"/>
            <a:chOff x="4768103" y="-471733"/>
            <a:chExt cx="744723" cy="191124"/>
          </a:xfrm>
          <a:solidFill>
            <a:srgbClr val="FFFFFF"/>
          </a:solidFill>
        </p:grpSpPr>
        <p:sp>
          <p:nvSpPr>
            <p:cNvPr id="40" name="Forme libre : forme 9">
              <a:extLst>
                <a:ext uri="{FF2B5EF4-FFF2-40B4-BE49-F238E27FC236}">
                  <a16:creationId xmlns:a16="http://schemas.microsoft.com/office/drawing/2014/main" id="{7570A171-087A-451D-8C88-52D822ABF6D0}"/>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fr-FR" sz="2400"/>
            </a:p>
          </p:txBody>
        </p:sp>
        <p:sp>
          <p:nvSpPr>
            <p:cNvPr id="41" name="Forme libre : forme 10">
              <a:extLst>
                <a:ext uri="{FF2B5EF4-FFF2-40B4-BE49-F238E27FC236}">
                  <a16:creationId xmlns:a16="http://schemas.microsoft.com/office/drawing/2014/main" id="{FC3C9097-DD6E-4680-8304-A8A8F1E97DBB}"/>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solidFill>
              <a:schemeClr val="accent2"/>
            </a:solidFill>
            <a:ln w="7833" cap="flat">
              <a:noFill/>
              <a:prstDash val="solid"/>
              <a:round/>
            </a:ln>
          </p:spPr>
          <p:txBody>
            <a:bodyPr rtlCol="0" anchor="ctr"/>
            <a:lstStyle/>
            <a:p>
              <a:endParaRPr lang="fr-FR" sz="2400">
                <a:solidFill>
                  <a:schemeClr val="accent2"/>
                </a:solidFill>
              </a:endParaRPr>
            </a:p>
          </p:txBody>
        </p:sp>
        <p:sp>
          <p:nvSpPr>
            <p:cNvPr id="45" name="Forme libre : forme 11">
              <a:extLst>
                <a:ext uri="{FF2B5EF4-FFF2-40B4-BE49-F238E27FC236}">
                  <a16:creationId xmlns:a16="http://schemas.microsoft.com/office/drawing/2014/main" id="{BDB8E9CF-D9B2-4FB3-B1A5-B96BB1FF6D51}"/>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solidFill>
              <a:schemeClr val="accent2"/>
            </a:solidFill>
            <a:ln w="7833" cap="flat">
              <a:noFill/>
              <a:prstDash val="solid"/>
              <a:round/>
            </a:ln>
          </p:spPr>
          <p:txBody>
            <a:bodyPr rtlCol="0" anchor="ctr"/>
            <a:lstStyle/>
            <a:p>
              <a:endParaRPr lang="fr-FR" sz="2400"/>
            </a:p>
          </p:txBody>
        </p:sp>
      </p:grpSp>
    </p:spTree>
    <p:extLst>
      <p:ext uri="{BB962C8B-B14F-4D97-AF65-F5344CB8AC3E}">
        <p14:creationId xmlns:p14="http://schemas.microsoft.com/office/powerpoint/2010/main" val="3650330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Content and Numbers (Purp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7276DEF-3CBF-476F-8A84-C6760A5FE884}"/>
              </a:ext>
            </a:extLst>
          </p:cNvPr>
          <p:cNvSpPr/>
          <p:nvPr userDrawn="1"/>
        </p:nvSpPr>
        <p:spPr>
          <a:xfrm>
            <a:off x="0" y="0"/>
            <a:ext cx="37296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a:p>
        </p:txBody>
      </p:sp>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16" name="Espace réservé pour une image  15">
            <a:extLst>
              <a:ext uri="{FF2B5EF4-FFF2-40B4-BE49-F238E27FC236}">
                <a16:creationId xmlns:a16="http://schemas.microsoft.com/office/drawing/2014/main" id="{8BEDC788-81F2-409E-8CE9-FF2A15A91919}"/>
              </a:ext>
            </a:extLst>
          </p:cNvPr>
          <p:cNvSpPr>
            <a:spLocks noGrp="1"/>
          </p:cNvSpPr>
          <p:nvPr>
            <p:ph type="pic" sz="quarter" idx="17"/>
          </p:nvPr>
        </p:nvSpPr>
        <p:spPr>
          <a:xfrm>
            <a:off x="5402083" y="2468972"/>
            <a:ext cx="1379716" cy="1819200"/>
          </a:xfrm>
        </p:spPr>
        <p:txBody>
          <a:bodyPr>
            <a:noAutofit/>
          </a:bodyPr>
          <a:lstStyle>
            <a:lvl1pPr>
              <a:defRPr>
                <a:noFill/>
              </a:defRPr>
            </a:lvl1pPr>
          </a:lstStyle>
          <a:p>
            <a:r>
              <a:rPr lang="en-US" noProof="0"/>
              <a:t>Click icon to add picture</a:t>
            </a:r>
          </a:p>
        </p:txBody>
      </p:sp>
      <p:sp>
        <p:nvSpPr>
          <p:cNvPr id="17" name="Espace réservé du texte 4">
            <a:extLst>
              <a:ext uri="{FF2B5EF4-FFF2-40B4-BE49-F238E27FC236}">
                <a16:creationId xmlns:a16="http://schemas.microsoft.com/office/drawing/2014/main" id="{D96EF966-14FD-41BC-A600-7421C0981677}"/>
              </a:ext>
            </a:extLst>
          </p:cNvPr>
          <p:cNvSpPr>
            <a:spLocks noGrp="1"/>
          </p:cNvSpPr>
          <p:nvPr>
            <p:ph type="body" sz="quarter" idx="23" hasCustomPrompt="1"/>
          </p:nvPr>
        </p:nvSpPr>
        <p:spPr>
          <a:xfrm>
            <a:off x="5402082" y="1584820"/>
            <a:ext cx="1379716" cy="532283"/>
          </a:xfrm>
        </p:spPr>
        <p:txBody>
          <a:bodyPr/>
          <a:lstStyle>
            <a:lvl1pPr algn="l">
              <a:lnSpc>
                <a:spcPct val="110000"/>
              </a:lnSpc>
              <a:defRPr sz="3467"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01</a:t>
            </a:r>
          </a:p>
        </p:txBody>
      </p:sp>
      <p:sp>
        <p:nvSpPr>
          <p:cNvPr id="18" name="Espace réservé du texte 4">
            <a:extLst>
              <a:ext uri="{FF2B5EF4-FFF2-40B4-BE49-F238E27FC236}">
                <a16:creationId xmlns:a16="http://schemas.microsoft.com/office/drawing/2014/main" id="{09C6DAE5-28F5-4BE0-9DAE-75B6B0AC968B}"/>
              </a:ext>
            </a:extLst>
          </p:cNvPr>
          <p:cNvSpPr>
            <a:spLocks noGrp="1"/>
          </p:cNvSpPr>
          <p:nvPr>
            <p:ph type="body" sz="quarter" idx="24"/>
          </p:nvPr>
        </p:nvSpPr>
        <p:spPr>
          <a:xfrm>
            <a:off x="4033427" y="1519091"/>
            <a:ext cx="1178053" cy="531256"/>
          </a:xfrm>
        </p:spPr>
        <p:txBody>
          <a:bodyPr anchor="b">
            <a:noAutofit/>
          </a:bodyPr>
          <a:lstStyle>
            <a:lvl1pPr algn="r">
              <a:lnSpc>
                <a:spcPct val="110000"/>
              </a:lnSpc>
              <a:defRPr sz="1067" cap="all" baseline="0">
                <a:solidFill>
                  <a:schemeClr val="tx1"/>
                </a:solidFill>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19" name="Espace réservé du texte 4">
            <a:extLst>
              <a:ext uri="{FF2B5EF4-FFF2-40B4-BE49-F238E27FC236}">
                <a16:creationId xmlns:a16="http://schemas.microsoft.com/office/drawing/2014/main" id="{DB385219-3623-4C80-90CB-E73147176A63}"/>
              </a:ext>
            </a:extLst>
          </p:cNvPr>
          <p:cNvSpPr>
            <a:spLocks noGrp="1"/>
          </p:cNvSpPr>
          <p:nvPr>
            <p:ph type="body" sz="quarter" idx="25"/>
          </p:nvPr>
        </p:nvSpPr>
        <p:spPr>
          <a:xfrm>
            <a:off x="5402083" y="4587063"/>
            <a:ext cx="1379716"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20" name="Espace réservé pour une image  15">
            <a:extLst>
              <a:ext uri="{FF2B5EF4-FFF2-40B4-BE49-F238E27FC236}">
                <a16:creationId xmlns:a16="http://schemas.microsoft.com/office/drawing/2014/main" id="{E7DD041E-74AB-4E79-8DE2-875A9F1E7DB5}"/>
              </a:ext>
            </a:extLst>
          </p:cNvPr>
          <p:cNvSpPr>
            <a:spLocks noGrp="1"/>
          </p:cNvSpPr>
          <p:nvPr>
            <p:ph type="pic" sz="quarter" idx="26"/>
          </p:nvPr>
        </p:nvSpPr>
        <p:spPr>
          <a:xfrm>
            <a:off x="7061999" y="2468972"/>
            <a:ext cx="1379716" cy="1819200"/>
          </a:xfrm>
        </p:spPr>
        <p:txBody>
          <a:bodyPr>
            <a:noAutofit/>
          </a:bodyPr>
          <a:lstStyle>
            <a:lvl1pPr>
              <a:defRPr>
                <a:noFill/>
              </a:defRPr>
            </a:lvl1pPr>
          </a:lstStyle>
          <a:p>
            <a:r>
              <a:rPr lang="en-US" noProof="0"/>
              <a:t>Click icon to add picture</a:t>
            </a:r>
          </a:p>
        </p:txBody>
      </p:sp>
      <p:sp>
        <p:nvSpPr>
          <p:cNvPr id="21" name="Espace réservé du texte 4">
            <a:extLst>
              <a:ext uri="{FF2B5EF4-FFF2-40B4-BE49-F238E27FC236}">
                <a16:creationId xmlns:a16="http://schemas.microsoft.com/office/drawing/2014/main" id="{065977EE-862D-4B7C-8337-FDC6002343A7}"/>
              </a:ext>
            </a:extLst>
          </p:cNvPr>
          <p:cNvSpPr>
            <a:spLocks noGrp="1"/>
          </p:cNvSpPr>
          <p:nvPr>
            <p:ph type="body" sz="quarter" idx="27" hasCustomPrompt="1"/>
          </p:nvPr>
        </p:nvSpPr>
        <p:spPr>
          <a:xfrm>
            <a:off x="7061999" y="1584820"/>
            <a:ext cx="1379715" cy="532283"/>
          </a:xfrm>
        </p:spPr>
        <p:txBody>
          <a:bodyPr/>
          <a:lstStyle>
            <a:lvl1pPr algn="l">
              <a:lnSpc>
                <a:spcPct val="110000"/>
              </a:lnSpc>
              <a:defRPr sz="3467"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02</a:t>
            </a:r>
          </a:p>
        </p:txBody>
      </p:sp>
      <p:sp>
        <p:nvSpPr>
          <p:cNvPr id="23" name="Espace réservé pour une image  15">
            <a:extLst>
              <a:ext uri="{FF2B5EF4-FFF2-40B4-BE49-F238E27FC236}">
                <a16:creationId xmlns:a16="http://schemas.microsoft.com/office/drawing/2014/main" id="{F89C23CF-B6A6-47AA-A07B-24B1AE35C570}"/>
              </a:ext>
            </a:extLst>
          </p:cNvPr>
          <p:cNvSpPr>
            <a:spLocks noGrp="1"/>
          </p:cNvSpPr>
          <p:nvPr>
            <p:ph type="pic" sz="quarter" idx="29"/>
          </p:nvPr>
        </p:nvSpPr>
        <p:spPr>
          <a:xfrm>
            <a:off x="8721915" y="2468972"/>
            <a:ext cx="1379716" cy="1819200"/>
          </a:xfrm>
        </p:spPr>
        <p:txBody>
          <a:bodyPr>
            <a:noAutofit/>
          </a:bodyPr>
          <a:lstStyle>
            <a:lvl1pPr>
              <a:defRPr>
                <a:noFill/>
              </a:defRPr>
            </a:lvl1pPr>
          </a:lstStyle>
          <a:p>
            <a:r>
              <a:rPr lang="en-US" noProof="0"/>
              <a:t>Click icon to add picture</a:t>
            </a:r>
          </a:p>
        </p:txBody>
      </p:sp>
      <p:sp>
        <p:nvSpPr>
          <p:cNvPr id="24" name="Espace réservé du texte 4">
            <a:extLst>
              <a:ext uri="{FF2B5EF4-FFF2-40B4-BE49-F238E27FC236}">
                <a16:creationId xmlns:a16="http://schemas.microsoft.com/office/drawing/2014/main" id="{637D886D-DA77-4D52-A839-266F7AEEBCE1}"/>
              </a:ext>
            </a:extLst>
          </p:cNvPr>
          <p:cNvSpPr>
            <a:spLocks noGrp="1"/>
          </p:cNvSpPr>
          <p:nvPr>
            <p:ph type="body" sz="quarter" idx="30" hasCustomPrompt="1"/>
          </p:nvPr>
        </p:nvSpPr>
        <p:spPr>
          <a:xfrm>
            <a:off x="8721914" y="1584820"/>
            <a:ext cx="1379713" cy="532283"/>
          </a:xfrm>
        </p:spPr>
        <p:txBody>
          <a:bodyPr/>
          <a:lstStyle>
            <a:lvl1pPr algn="l">
              <a:lnSpc>
                <a:spcPct val="110000"/>
              </a:lnSpc>
              <a:defRPr sz="3467"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03</a:t>
            </a:r>
          </a:p>
        </p:txBody>
      </p:sp>
      <p:sp>
        <p:nvSpPr>
          <p:cNvPr id="26" name="Espace réservé pour une image  15">
            <a:extLst>
              <a:ext uri="{FF2B5EF4-FFF2-40B4-BE49-F238E27FC236}">
                <a16:creationId xmlns:a16="http://schemas.microsoft.com/office/drawing/2014/main" id="{4D28439E-7746-4AA1-A924-0AEC11614B84}"/>
              </a:ext>
            </a:extLst>
          </p:cNvPr>
          <p:cNvSpPr>
            <a:spLocks noGrp="1"/>
          </p:cNvSpPr>
          <p:nvPr>
            <p:ph type="pic" sz="quarter" idx="32"/>
          </p:nvPr>
        </p:nvSpPr>
        <p:spPr>
          <a:xfrm>
            <a:off x="10381831" y="2468972"/>
            <a:ext cx="1379716" cy="1819200"/>
          </a:xfrm>
        </p:spPr>
        <p:txBody>
          <a:bodyPr>
            <a:noAutofit/>
          </a:bodyPr>
          <a:lstStyle>
            <a:lvl1pPr>
              <a:defRPr>
                <a:noFill/>
              </a:defRPr>
            </a:lvl1pPr>
          </a:lstStyle>
          <a:p>
            <a:r>
              <a:rPr lang="en-US" noProof="0"/>
              <a:t>Click icon to add picture</a:t>
            </a:r>
          </a:p>
        </p:txBody>
      </p:sp>
      <p:sp>
        <p:nvSpPr>
          <p:cNvPr id="27" name="Espace réservé du texte 4">
            <a:extLst>
              <a:ext uri="{FF2B5EF4-FFF2-40B4-BE49-F238E27FC236}">
                <a16:creationId xmlns:a16="http://schemas.microsoft.com/office/drawing/2014/main" id="{40E34842-79F1-492E-A94C-F1F0DECB7DB2}"/>
              </a:ext>
            </a:extLst>
          </p:cNvPr>
          <p:cNvSpPr>
            <a:spLocks noGrp="1"/>
          </p:cNvSpPr>
          <p:nvPr>
            <p:ph type="body" sz="quarter" idx="33" hasCustomPrompt="1"/>
          </p:nvPr>
        </p:nvSpPr>
        <p:spPr>
          <a:xfrm>
            <a:off x="10381830" y="1584820"/>
            <a:ext cx="1379713" cy="532283"/>
          </a:xfrm>
        </p:spPr>
        <p:txBody>
          <a:bodyPr/>
          <a:lstStyle>
            <a:lvl1pPr algn="l">
              <a:lnSpc>
                <a:spcPct val="110000"/>
              </a:lnSpc>
              <a:defRPr sz="3467"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04</a:t>
            </a:r>
          </a:p>
        </p:txBody>
      </p:sp>
      <p:sp>
        <p:nvSpPr>
          <p:cNvPr id="33" name="Espace réservé du texte 4">
            <a:extLst>
              <a:ext uri="{FF2B5EF4-FFF2-40B4-BE49-F238E27FC236}">
                <a16:creationId xmlns:a16="http://schemas.microsoft.com/office/drawing/2014/main" id="{3DDB0039-9DEF-41FA-9376-CCCD184F46B0}"/>
              </a:ext>
            </a:extLst>
          </p:cNvPr>
          <p:cNvSpPr>
            <a:spLocks noGrp="1"/>
          </p:cNvSpPr>
          <p:nvPr>
            <p:ph type="body" sz="quarter" idx="35"/>
          </p:nvPr>
        </p:nvSpPr>
        <p:spPr>
          <a:xfrm>
            <a:off x="5402083" y="5039497"/>
            <a:ext cx="1379716"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34" name="Espace réservé du texte 4">
            <a:extLst>
              <a:ext uri="{FF2B5EF4-FFF2-40B4-BE49-F238E27FC236}">
                <a16:creationId xmlns:a16="http://schemas.microsoft.com/office/drawing/2014/main" id="{9F3CCA0F-99FD-49EB-AD69-BB3D91D198E7}"/>
              </a:ext>
            </a:extLst>
          </p:cNvPr>
          <p:cNvSpPr>
            <a:spLocks noGrp="1"/>
          </p:cNvSpPr>
          <p:nvPr>
            <p:ph type="body" sz="quarter" idx="36"/>
          </p:nvPr>
        </p:nvSpPr>
        <p:spPr>
          <a:xfrm>
            <a:off x="7061998" y="4587063"/>
            <a:ext cx="1379716"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35" name="Espace réservé du texte 4">
            <a:extLst>
              <a:ext uri="{FF2B5EF4-FFF2-40B4-BE49-F238E27FC236}">
                <a16:creationId xmlns:a16="http://schemas.microsoft.com/office/drawing/2014/main" id="{2E47962C-C9E2-4FED-BEA8-B8A7A8DD496C}"/>
              </a:ext>
            </a:extLst>
          </p:cNvPr>
          <p:cNvSpPr>
            <a:spLocks noGrp="1"/>
          </p:cNvSpPr>
          <p:nvPr>
            <p:ph type="body" sz="quarter" idx="37"/>
          </p:nvPr>
        </p:nvSpPr>
        <p:spPr>
          <a:xfrm>
            <a:off x="7061998" y="5039497"/>
            <a:ext cx="1379716"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36" name="Espace réservé du texte 4">
            <a:extLst>
              <a:ext uri="{FF2B5EF4-FFF2-40B4-BE49-F238E27FC236}">
                <a16:creationId xmlns:a16="http://schemas.microsoft.com/office/drawing/2014/main" id="{4F25B19E-3945-49B3-BEAB-C69BF39E2303}"/>
              </a:ext>
            </a:extLst>
          </p:cNvPr>
          <p:cNvSpPr>
            <a:spLocks noGrp="1"/>
          </p:cNvSpPr>
          <p:nvPr>
            <p:ph type="body" sz="quarter" idx="38"/>
          </p:nvPr>
        </p:nvSpPr>
        <p:spPr>
          <a:xfrm>
            <a:off x="8721911" y="4587063"/>
            <a:ext cx="1379716"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37" name="Espace réservé du texte 4">
            <a:extLst>
              <a:ext uri="{FF2B5EF4-FFF2-40B4-BE49-F238E27FC236}">
                <a16:creationId xmlns:a16="http://schemas.microsoft.com/office/drawing/2014/main" id="{39A64BFA-75AB-499E-A131-9140B81690A0}"/>
              </a:ext>
            </a:extLst>
          </p:cNvPr>
          <p:cNvSpPr>
            <a:spLocks noGrp="1"/>
          </p:cNvSpPr>
          <p:nvPr>
            <p:ph type="body" sz="quarter" idx="39"/>
          </p:nvPr>
        </p:nvSpPr>
        <p:spPr>
          <a:xfrm>
            <a:off x="8721911" y="5039497"/>
            <a:ext cx="1379716"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38" name="Espace réservé du texte 4">
            <a:extLst>
              <a:ext uri="{FF2B5EF4-FFF2-40B4-BE49-F238E27FC236}">
                <a16:creationId xmlns:a16="http://schemas.microsoft.com/office/drawing/2014/main" id="{3B5F3F20-0254-4AB0-8E67-4CD251DE7CC0}"/>
              </a:ext>
            </a:extLst>
          </p:cNvPr>
          <p:cNvSpPr>
            <a:spLocks noGrp="1"/>
          </p:cNvSpPr>
          <p:nvPr>
            <p:ph type="body" sz="quarter" idx="40"/>
          </p:nvPr>
        </p:nvSpPr>
        <p:spPr>
          <a:xfrm>
            <a:off x="10381823" y="4587063"/>
            <a:ext cx="1379716"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39" name="Espace réservé du texte 4">
            <a:extLst>
              <a:ext uri="{FF2B5EF4-FFF2-40B4-BE49-F238E27FC236}">
                <a16:creationId xmlns:a16="http://schemas.microsoft.com/office/drawing/2014/main" id="{71337317-15B9-4EF3-81D5-FE9D001892D3}"/>
              </a:ext>
            </a:extLst>
          </p:cNvPr>
          <p:cNvSpPr>
            <a:spLocks noGrp="1"/>
          </p:cNvSpPr>
          <p:nvPr>
            <p:ph type="body" sz="quarter" idx="41"/>
          </p:nvPr>
        </p:nvSpPr>
        <p:spPr>
          <a:xfrm>
            <a:off x="10381823" y="5039497"/>
            <a:ext cx="1379716"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28" name="Espace réservé du texte 5">
            <a:extLst>
              <a:ext uri="{FF2B5EF4-FFF2-40B4-BE49-F238E27FC236}">
                <a16:creationId xmlns:a16="http://schemas.microsoft.com/office/drawing/2014/main" id="{D7CFAE1A-FA8C-4F51-A655-9E0F02F24118}"/>
              </a:ext>
            </a:extLst>
          </p:cNvPr>
          <p:cNvSpPr>
            <a:spLocks noGrp="1"/>
          </p:cNvSpPr>
          <p:nvPr>
            <p:ph type="body" sz="quarter" idx="18"/>
          </p:nvPr>
        </p:nvSpPr>
        <p:spPr>
          <a:xfrm>
            <a:off x="4033427" y="425183"/>
            <a:ext cx="7715547"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en-US" noProof="0"/>
              <a:t>Click to edit Master text styles</a:t>
            </a:r>
          </a:p>
        </p:txBody>
      </p:sp>
      <p:sp>
        <p:nvSpPr>
          <p:cNvPr id="29" name="Espace réservé du texte 4">
            <a:extLst>
              <a:ext uri="{FF2B5EF4-FFF2-40B4-BE49-F238E27FC236}">
                <a16:creationId xmlns:a16="http://schemas.microsoft.com/office/drawing/2014/main" id="{5114C6CE-4866-474F-BF86-38E09FF9D45B}"/>
              </a:ext>
            </a:extLst>
          </p:cNvPr>
          <p:cNvSpPr>
            <a:spLocks noGrp="1"/>
          </p:cNvSpPr>
          <p:nvPr>
            <p:ph type="body" sz="quarter" idx="22"/>
          </p:nvPr>
        </p:nvSpPr>
        <p:spPr>
          <a:xfrm>
            <a:off x="444974" y="1577577"/>
            <a:ext cx="2824073" cy="492443"/>
          </a:xfrm>
        </p:spPr>
        <p:txBody>
          <a:bodyPr wrap="square">
            <a:spAutoFit/>
          </a:bodyPr>
          <a:lstStyle>
            <a:lvl1pPr>
              <a:lnSpc>
                <a:spcPct val="100000"/>
              </a:lnSpc>
              <a:spcAft>
                <a:spcPts val="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Click to edit Master text styles</a:t>
            </a:r>
          </a:p>
        </p:txBody>
      </p:sp>
      <p:sp>
        <p:nvSpPr>
          <p:cNvPr id="30" name="Text Placeholder 2">
            <a:extLst>
              <a:ext uri="{FF2B5EF4-FFF2-40B4-BE49-F238E27FC236}">
                <a16:creationId xmlns:a16="http://schemas.microsoft.com/office/drawing/2014/main" id="{351B796C-D9CF-43FC-A477-86A208BBE8F2}"/>
              </a:ext>
            </a:extLst>
          </p:cNvPr>
          <p:cNvSpPr>
            <a:spLocks noGrp="1"/>
          </p:cNvSpPr>
          <p:nvPr>
            <p:ph type="body" sz="quarter" idx="21"/>
          </p:nvPr>
        </p:nvSpPr>
        <p:spPr>
          <a:xfrm>
            <a:off x="442035" y="1943799"/>
            <a:ext cx="2827013" cy="4295223"/>
          </a:xfrm>
        </p:spPr>
        <p:txBody>
          <a:bodyPr/>
          <a:lstStyle>
            <a:lvl1pPr>
              <a:defRPr>
                <a:solidFill>
                  <a:schemeClr val="tx1"/>
                </a:solidFill>
              </a:defRPr>
            </a:lvl1pPr>
            <a:lvl2pPr marL="302392" indent="-302392">
              <a:buFontTx/>
              <a:buBlip>
                <a:blip r:embed="rId4">
                  <a:extLst>
                    <a:ext uri="{96DAC541-7B7A-43D3-8B79-37D633B846F1}">
                      <asvg:svgBlip xmlns:asvg="http://schemas.microsoft.com/office/drawing/2016/SVG/main" r:embed="rId5"/>
                    </a:ext>
                  </a:extLst>
                </a:blip>
              </a:buBlip>
              <a:defRPr>
                <a:solidFill>
                  <a:schemeClr val="tx1"/>
                </a:solidFill>
              </a:defRPr>
            </a:lvl2pPr>
            <a:lvl3pPr marL="609585" indent="-302392">
              <a:buFontTx/>
              <a:buBlip>
                <a:blip r:embed="rId4">
                  <a:extLst>
                    <a:ext uri="{96DAC541-7B7A-43D3-8B79-37D633B846F1}">
                      <asvg:svgBlip xmlns:asvg="http://schemas.microsoft.com/office/drawing/2016/SVG/main" r:embed="rId5"/>
                    </a:ext>
                  </a:extLst>
                </a:blip>
              </a:buBlip>
              <a:defRPr>
                <a:solidFill>
                  <a:schemeClr val="tx1"/>
                </a:solidFill>
              </a:defRPr>
            </a:lvl3pPr>
            <a:lvl4pPr marL="911977" indent="-302392">
              <a:buFontTx/>
              <a:buBlip>
                <a:blip r:embed="rId4">
                  <a:extLst>
                    <a:ext uri="{96DAC541-7B7A-43D3-8B79-37D633B846F1}">
                      <asvg:svgBlip xmlns:asvg="http://schemas.microsoft.com/office/drawing/2016/SVG/main" r:embed="rId5"/>
                    </a:ext>
                  </a:extLst>
                </a:blip>
              </a:buBlip>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AA7C93D6-412D-42D2-B4F0-861F3AFA4F71}"/>
              </a:ext>
            </a:extLst>
          </p:cNvPr>
          <p:cNvSpPr>
            <a:spLocks noGrp="1"/>
          </p:cNvSpPr>
          <p:nvPr>
            <p:ph type="title"/>
          </p:nvPr>
        </p:nvSpPr>
        <p:spPr>
          <a:xfrm>
            <a:off x="441600" y="710401"/>
            <a:ext cx="2827447" cy="748247"/>
          </a:xfrm>
        </p:spPr>
        <p:txBody>
          <a:bodyPr/>
          <a:lstStyle>
            <a:lvl1pPr>
              <a:defRPr>
                <a:solidFill>
                  <a:schemeClr val="tx1"/>
                </a:solidFill>
              </a:defRPr>
            </a:lvl1pPr>
          </a:lstStyle>
          <a:p>
            <a:r>
              <a:rPr lang="en-US"/>
              <a:t>Click to edit Master title style</a:t>
            </a:r>
          </a:p>
        </p:txBody>
      </p:sp>
      <p:grpSp>
        <p:nvGrpSpPr>
          <p:cNvPr id="43" name="Graphique 7">
            <a:extLst>
              <a:ext uri="{FF2B5EF4-FFF2-40B4-BE49-F238E27FC236}">
                <a16:creationId xmlns:a16="http://schemas.microsoft.com/office/drawing/2014/main" id="{E81F6DB5-904A-4266-BC9D-43DEDDAB2FF5}"/>
              </a:ext>
            </a:extLst>
          </p:cNvPr>
          <p:cNvGrpSpPr>
            <a:grpSpLocks noChangeAspect="1"/>
          </p:cNvGrpSpPr>
          <p:nvPr userDrawn="1"/>
        </p:nvGrpSpPr>
        <p:grpSpPr>
          <a:xfrm>
            <a:off x="442166" y="6329527"/>
            <a:ext cx="1071853" cy="275084"/>
            <a:chOff x="4768103" y="-471733"/>
            <a:chExt cx="744723" cy="191124"/>
          </a:xfrm>
          <a:solidFill>
            <a:schemeClr val="bg1"/>
          </a:solidFill>
        </p:grpSpPr>
        <p:sp>
          <p:nvSpPr>
            <p:cNvPr id="44" name="Forme libre : forme 9">
              <a:extLst>
                <a:ext uri="{FF2B5EF4-FFF2-40B4-BE49-F238E27FC236}">
                  <a16:creationId xmlns:a16="http://schemas.microsoft.com/office/drawing/2014/main" id="{D973C0DD-9BFB-489B-BB18-B95D2818DDEA}"/>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grpFill/>
            <a:ln w="7833" cap="flat">
              <a:noFill/>
              <a:prstDash val="solid"/>
              <a:round/>
            </a:ln>
          </p:spPr>
          <p:txBody>
            <a:bodyPr rtlCol="0" anchor="ctr"/>
            <a:lstStyle/>
            <a:p>
              <a:endParaRPr lang="fr-FR" sz="2400"/>
            </a:p>
          </p:txBody>
        </p:sp>
        <p:sp>
          <p:nvSpPr>
            <p:cNvPr id="46" name="Forme libre : forme 10">
              <a:extLst>
                <a:ext uri="{FF2B5EF4-FFF2-40B4-BE49-F238E27FC236}">
                  <a16:creationId xmlns:a16="http://schemas.microsoft.com/office/drawing/2014/main" id="{CDE5A571-F6DA-4505-A5B1-DCCE6D336F46}"/>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grpFill/>
            <a:ln w="7833" cap="flat">
              <a:noFill/>
              <a:prstDash val="solid"/>
              <a:round/>
            </a:ln>
          </p:spPr>
          <p:txBody>
            <a:bodyPr rtlCol="0" anchor="ctr"/>
            <a:lstStyle/>
            <a:p>
              <a:endParaRPr lang="fr-FR" sz="2400">
                <a:solidFill>
                  <a:schemeClr val="accent2"/>
                </a:solidFill>
              </a:endParaRPr>
            </a:p>
          </p:txBody>
        </p:sp>
        <p:sp>
          <p:nvSpPr>
            <p:cNvPr id="47" name="Forme libre : forme 11">
              <a:extLst>
                <a:ext uri="{FF2B5EF4-FFF2-40B4-BE49-F238E27FC236}">
                  <a16:creationId xmlns:a16="http://schemas.microsoft.com/office/drawing/2014/main" id="{1EB464DC-BE69-4F65-B141-43FCFC49AC68}"/>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grpFill/>
            <a:ln w="7833" cap="flat">
              <a:noFill/>
              <a:prstDash val="solid"/>
              <a:round/>
            </a:ln>
          </p:spPr>
          <p:txBody>
            <a:bodyPr rtlCol="0" anchor="ctr"/>
            <a:lstStyle/>
            <a:p>
              <a:endParaRPr lang="fr-FR" sz="2400"/>
            </a:p>
          </p:txBody>
        </p:sp>
      </p:grpSp>
    </p:spTree>
    <p:extLst>
      <p:ext uri="{BB962C8B-B14F-4D97-AF65-F5344CB8AC3E}">
        <p14:creationId xmlns:p14="http://schemas.microsoft.com/office/powerpoint/2010/main" val="3605366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 of Contents Large">
    <p:bg>
      <p:bgPr>
        <a:solidFill>
          <a:srgbClr val="F5F3F8"/>
        </a:solidFill>
        <a:effectLst/>
      </p:bgPr>
    </p:bg>
    <p:spTree>
      <p:nvGrpSpPr>
        <p:cNvPr id="1" name=""/>
        <p:cNvGrpSpPr/>
        <p:nvPr/>
      </p:nvGrpSpPr>
      <p:grpSpPr>
        <a:xfrm>
          <a:off x="0" y="0"/>
          <a:ext cx="0" cy="0"/>
          <a:chOff x="0" y="0"/>
          <a:chExt cx="0" cy="0"/>
        </a:xfrm>
      </p:grpSpPr>
      <p:sp>
        <p:nvSpPr>
          <p:cNvPr id="38" name="Espace réservé du texte 17">
            <a:extLst>
              <a:ext uri="{FF2B5EF4-FFF2-40B4-BE49-F238E27FC236}">
                <a16:creationId xmlns:a16="http://schemas.microsoft.com/office/drawing/2014/main" id="{82732C9F-2E43-4038-BC05-DED439C12F10}"/>
              </a:ext>
            </a:extLst>
          </p:cNvPr>
          <p:cNvSpPr>
            <a:spLocks noGrp="1"/>
          </p:cNvSpPr>
          <p:nvPr>
            <p:ph type="body" sz="quarter" idx="103" hasCustomPrompt="1"/>
          </p:nvPr>
        </p:nvSpPr>
        <p:spPr>
          <a:xfrm>
            <a:off x="1143071" y="1960151"/>
            <a:ext cx="517952" cy="563307"/>
          </a:xfrm>
        </p:spPr>
        <p:txBody>
          <a:bodyPr/>
          <a:lstStyle>
            <a:lvl1pPr>
              <a:lnSpc>
                <a:spcPct val="90000"/>
              </a:lnSpc>
              <a:spcBef>
                <a:spcPts val="800"/>
              </a:spcBef>
              <a:defRPr lang="en-US" sz="2667"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00</a:t>
            </a:r>
          </a:p>
        </p:txBody>
      </p:sp>
      <p:sp>
        <p:nvSpPr>
          <p:cNvPr id="39" name="Espace réservé du texte 17">
            <a:extLst>
              <a:ext uri="{FF2B5EF4-FFF2-40B4-BE49-F238E27FC236}">
                <a16:creationId xmlns:a16="http://schemas.microsoft.com/office/drawing/2014/main" id="{4729A94F-D32F-4FA2-B41A-A87626D5F538}"/>
              </a:ext>
            </a:extLst>
          </p:cNvPr>
          <p:cNvSpPr>
            <a:spLocks noGrp="1"/>
          </p:cNvSpPr>
          <p:nvPr>
            <p:ph type="body" sz="quarter" idx="64"/>
          </p:nvPr>
        </p:nvSpPr>
        <p:spPr>
          <a:xfrm>
            <a:off x="1892586" y="2311400"/>
            <a:ext cx="3982961" cy="205912"/>
          </a:xfrm>
        </p:spPr>
        <p:txBody>
          <a:bodyPr/>
          <a:lstStyle>
            <a:lvl1pPr>
              <a:lnSpc>
                <a:spcPct val="90000"/>
              </a:lnSpc>
              <a:spcBef>
                <a:spcPts val="800"/>
              </a:spcBef>
              <a:defRPr sz="18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8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40" name="Espace réservé du texte 17">
            <a:extLst>
              <a:ext uri="{FF2B5EF4-FFF2-40B4-BE49-F238E27FC236}">
                <a16:creationId xmlns:a16="http://schemas.microsoft.com/office/drawing/2014/main" id="{30B81CE8-C869-4163-AF4B-EB730E30E2AD}"/>
              </a:ext>
            </a:extLst>
          </p:cNvPr>
          <p:cNvSpPr>
            <a:spLocks noGrp="1"/>
          </p:cNvSpPr>
          <p:nvPr>
            <p:ph type="body" sz="quarter" idx="73"/>
          </p:nvPr>
        </p:nvSpPr>
        <p:spPr>
          <a:xfrm>
            <a:off x="1891402" y="1957990"/>
            <a:ext cx="3982961" cy="323309"/>
          </a:xfrm>
        </p:spPr>
        <p:txBody>
          <a:bodyPr/>
          <a:lstStyle>
            <a:lvl1pPr>
              <a:lnSpc>
                <a:spcPct val="90000"/>
              </a:lnSpc>
              <a:spcBef>
                <a:spcPts val="800"/>
              </a:spcBef>
              <a:defRPr sz="2667"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667"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44" name="Espace réservé du texte 17">
            <a:extLst>
              <a:ext uri="{FF2B5EF4-FFF2-40B4-BE49-F238E27FC236}">
                <a16:creationId xmlns:a16="http://schemas.microsoft.com/office/drawing/2014/main" id="{96E7A572-131B-4F3D-A86D-379293B4A63D}"/>
              </a:ext>
            </a:extLst>
          </p:cNvPr>
          <p:cNvSpPr>
            <a:spLocks noGrp="1"/>
          </p:cNvSpPr>
          <p:nvPr>
            <p:ph type="body" sz="quarter" idx="104" hasCustomPrompt="1"/>
          </p:nvPr>
        </p:nvSpPr>
        <p:spPr>
          <a:xfrm>
            <a:off x="1143071" y="5131072"/>
            <a:ext cx="517952" cy="563307"/>
          </a:xfrm>
        </p:spPr>
        <p:txBody>
          <a:bodyPr/>
          <a:lstStyle>
            <a:lvl1pPr>
              <a:lnSpc>
                <a:spcPct val="90000"/>
              </a:lnSpc>
              <a:spcBef>
                <a:spcPts val="800"/>
              </a:spcBef>
              <a:defRPr lang="en-US" sz="2667"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00</a:t>
            </a:r>
          </a:p>
        </p:txBody>
      </p:sp>
      <p:sp>
        <p:nvSpPr>
          <p:cNvPr id="45" name="Espace réservé du texte 17">
            <a:extLst>
              <a:ext uri="{FF2B5EF4-FFF2-40B4-BE49-F238E27FC236}">
                <a16:creationId xmlns:a16="http://schemas.microsoft.com/office/drawing/2014/main" id="{3E9BB610-24D0-4B64-9D87-DACAD06C691D}"/>
              </a:ext>
            </a:extLst>
          </p:cNvPr>
          <p:cNvSpPr>
            <a:spLocks noGrp="1"/>
          </p:cNvSpPr>
          <p:nvPr>
            <p:ph type="body" sz="quarter" idx="105"/>
          </p:nvPr>
        </p:nvSpPr>
        <p:spPr>
          <a:xfrm>
            <a:off x="1892586" y="5482321"/>
            <a:ext cx="3982961" cy="205912"/>
          </a:xfrm>
        </p:spPr>
        <p:txBody>
          <a:bodyPr/>
          <a:lstStyle>
            <a:lvl1pPr>
              <a:lnSpc>
                <a:spcPct val="90000"/>
              </a:lnSpc>
              <a:spcBef>
                <a:spcPts val="800"/>
              </a:spcBef>
              <a:defRPr sz="18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8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46" name="Espace réservé du texte 17">
            <a:extLst>
              <a:ext uri="{FF2B5EF4-FFF2-40B4-BE49-F238E27FC236}">
                <a16:creationId xmlns:a16="http://schemas.microsoft.com/office/drawing/2014/main" id="{35A3BF33-AC14-49D2-B8C3-8B4150CD6356}"/>
              </a:ext>
            </a:extLst>
          </p:cNvPr>
          <p:cNvSpPr>
            <a:spLocks noGrp="1"/>
          </p:cNvSpPr>
          <p:nvPr>
            <p:ph type="body" sz="quarter" idx="106"/>
          </p:nvPr>
        </p:nvSpPr>
        <p:spPr>
          <a:xfrm>
            <a:off x="1891402" y="5128911"/>
            <a:ext cx="3982961" cy="323309"/>
          </a:xfrm>
        </p:spPr>
        <p:txBody>
          <a:bodyPr/>
          <a:lstStyle>
            <a:lvl1pPr>
              <a:lnSpc>
                <a:spcPct val="90000"/>
              </a:lnSpc>
              <a:spcBef>
                <a:spcPts val="800"/>
              </a:spcBef>
              <a:defRPr sz="2667"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667"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53" name="Espace réservé du texte 17">
            <a:extLst>
              <a:ext uri="{FF2B5EF4-FFF2-40B4-BE49-F238E27FC236}">
                <a16:creationId xmlns:a16="http://schemas.microsoft.com/office/drawing/2014/main" id="{85BA105D-CC21-4D86-8EAC-3B1D35E166FF}"/>
              </a:ext>
            </a:extLst>
          </p:cNvPr>
          <p:cNvSpPr>
            <a:spLocks noGrp="1"/>
          </p:cNvSpPr>
          <p:nvPr>
            <p:ph type="body" sz="quarter" idx="107" hasCustomPrompt="1"/>
          </p:nvPr>
        </p:nvSpPr>
        <p:spPr>
          <a:xfrm>
            <a:off x="6626816" y="1960151"/>
            <a:ext cx="517952" cy="563307"/>
          </a:xfrm>
        </p:spPr>
        <p:txBody>
          <a:bodyPr/>
          <a:lstStyle>
            <a:lvl1pPr>
              <a:lnSpc>
                <a:spcPct val="90000"/>
              </a:lnSpc>
              <a:spcBef>
                <a:spcPts val="800"/>
              </a:spcBef>
              <a:defRPr lang="en-US" sz="2667"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00</a:t>
            </a:r>
          </a:p>
        </p:txBody>
      </p:sp>
      <p:sp>
        <p:nvSpPr>
          <p:cNvPr id="54" name="Espace réservé du texte 17">
            <a:extLst>
              <a:ext uri="{FF2B5EF4-FFF2-40B4-BE49-F238E27FC236}">
                <a16:creationId xmlns:a16="http://schemas.microsoft.com/office/drawing/2014/main" id="{A0349449-2CBF-4197-BE5C-32B70C8C1163}"/>
              </a:ext>
            </a:extLst>
          </p:cNvPr>
          <p:cNvSpPr>
            <a:spLocks noGrp="1"/>
          </p:cNvSpPr>
          <p:nvPr>
            <p:ph type="body" sz="quarter" idx="108"/>
          </p:nvPr>
        </p:nvSpPr>
        <p:spPr>
          <a:xfrm>
            <a:off x="7376332" y="2311400"/>
            <a:ext cx="3982961" cy="205912"/>
          </a:xfrm>
        </p:spPr>
        <p:txBody>
          <a:bodyPr/>
          <a:lstStyle>
            <a:lvl1pPr>
              <a:lnSpc>
                <a:spcPct val="90000"/>
              </a:lnSpc>
              <a:spcBef>
                <a:spcPts val="800"/>
              </a:spcBef>
              <a:defRPr sz="18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8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55" name="Espace réservé du texte 17">
            <a:extLst>
              <a:ext uri="{FF2B5EF4-FFF2-40B4-BE49-F238E27FC236}">
                <a16:creationId xmlns:a16="http://schemas.microsoft.com/office/drawing/2014/main" id="{A9EFB71E-BF7B-41F6-91A2-E3FC413ED2BA}"/>
              </a:ext>
            </a:extLst>
          </p:cNvPr>
          <p:cNvSpPr>
            <a:spLocks noGrp="1"/>
          </p:cNvSpPr>
          <p:nvPr>
            <p:ph type="body" sz="quarter" idx="109"/>
          </p:nvPr>
        </p:nvSpPr>
        <p:spPr>
          <a:xfrm>
            <a:off x="7375148" y="1957990"/>
            <a:ext cx="3982961" cy="323309"/>
          </a:xfrm>
        </p:spPr>
        <p:txBody>
          <a:bodyPr/>
          <a:lstStyle>
            <a:lvl1pPr>
              <a:lnSpc>
                <a:spcPct val="90000"/>
              </a:lnSpc>
              <a:spcBef>
                <a:spcPts val="800"/>
              </a:spcBef>
              <a:defRPr sz="2667"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667"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56" name="Espace réservé du texte 17">
            <a:extLst>
              <a:ext uri="{FF2B5EF4-FFF2-40B4-BE49-F238E27FC236}">
                <a16:creationId xmlns:a16="http://schemas.microsoft.com/office/drawing/2014/main" id="{B44E60B6-D8D8-4311-9307-2FD74D1A6FEA}"/>
              </a:ext>
            </a:extLst>
          </p:cNvPr>
          <p:cNvSpPr>
            <a:spLocks noGrp="1"/>
          </p:cNvSpPr>
          <p:nvPr>
            <p:ph type="body" sz="quarter" idx="110" hasCustomPrompt="1"/>
          </p:nvPr>
        </p:nvSpPr>
        <p:spPr>
          <a:xfrm>
            <a:off x="6626816" y="5131072"/>
            <a:ext cx="517952" cy="563307"/>
          </a:xfrm>
        </p:spPr>
        <p:txBody>
          <a:bodyPr/>
          <a:lstStyle>
            <a:lvl1pPr>
              <a:lnSpc>
                <a:spcPct val="90000"/>
              </a:lnSpc>
              <a:spcBef>
                <a:spcPts val="800"/>
              </a:spcBef>
              <a:defRPr lang="en-US" sz="2667"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00</a:t>
            </a:r>
          </a:p>
        </p:txBody>
      </p:sp>
      <p:sp>
        <p:nvSpPr>
          <p:cNvPr id="57" name="Espace réservé du texte 17">
            <a:extLst>
              <a:ext uri="{FF2B5EF4-FFF2-40B4-BE49-F238E27FC236}">
                <a16:creationId xmlns:a16="http://schemas.microsoft.com/office/drawing/2014/main" id="{4D96F28E-D77B-4A1C-A4F6-C97FB13AEB6B}"/>
              </a:ext>
            </a:extLst>
          </p:cNvPr>
          <p:cNvSpPr>
            <a:spLocks noGrp="1"/>
          </p:cNvSpPr>
          <p:nvPr>
            <p:ph type="body" sz="quarter" idx="111"/>
          </p:nvPr>
        </p:nvSpPr>
        <p:spPr>
          <a:xfrm>
            <a:off x="7376332" y="5482321"/>
            <a:ext cx="3982961" cy="205912"/>
          </a:xfrm>
        </p:spPr>
        <p:txBody>
          <a:bodyPr/>
          <a:lstStyle>
            <a:lvl1pPr>
              <a:lnSpc>
                <a:spcPct val="90000"/>
              </a:lnSpc>
              <a:spcBef>
                <a:spcPts val="800"/>
              </a:spcBef>
              <a:defRPr sz="18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8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58" name="Espace réservé du texte 17">
            <a:extLst>
              <a:ext uri="{FF2B5EF4-FFF2-40B4-BE49-F238E27FC236}">
                <a16:creationId xmlns:a16="http://schemas.microsoft.com/office/drawing/2014/main" id="{C6DD0FBB-4A20-4D5B-A099-3630E5406628}"/>
              </a:ext>
            </a:extLst>
          </p:cNvPr>
          <p:cNvSpPr>
            <a:spLocks noGrp="1"/>
          </p:cNvSpPr>
          <p:nvPr>
            <p:ph type="body" sz="quarter" idx="112"/>
          </p:nvPr>
        </p:nvSpPr>
        <p:spPr>
          <a:xfrm>
            <a:off x="7375148" y="5128911"/>
            <a:ext cx="3982961" cy="323309"/>
          </a:xfrm>
        </p:spPr>
        <p:txBody>
          <a:bodyPr/>
          <a:lstStyle>
            <a:lvl1pPr>
              <a:lnSpc>
                <a:spcPct val="90000"/>
              </a:lnSpc>
              <a:spcBef>
                <a:spcPts val="800"/>
              </a:spcBef>
              <a:defRPr sz="2667"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667"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59" name="Espace réservé du texte 17">
            <a:extLst>
              <a:ext uri="{FF2B5EF4-FFF2-40B4-BE49-F238E27FC236}">
                <a16:creationId xmlns:a16="http://schemas.microsoft.com/office/drawing/2014/main" id="{E8F35747-B4E8-4514-BE8C-F5A1401CF48F}"/>
              </a:ext>
            </a:extLst>
          </p:cNvPr>
          <p:cNvSpPr>
            <a:spLocks noGrp="1"/>
          </p:cNvSpPr>
          <p:nvPr>
            <p:ph type="body" sz="quarter" idx="113" hasCustomPrompt="1"/>
          </p:nvPr>
        </p:nvSpPr>
        <p:spPr>
          <a:xfrm>
            <a:off x="1143071" y="2752881"/>
            <a:ext cx="517952" cy="563307"/>
          </a:xfrm>
        </p:spPr>
        <p:txBody>
          <a:bodyPr/>
          <a:lstStyle>
            <a:lvl1pPr>
              <a:lnSpc>
                <a:spcPct val="90000"/>
              </a:lnSpc>
              <a:spcBef>
                <a:spcPts val="800"/>
              </a:spcBef>
              <a:defRPr lang="en-US" sz="2667"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00</a:t>
            </a:r>
          </a:p>
        </p:txBody>
      </p:sp>
      <p:sp>
        <p:nvSpPr>
          <p:cNvPr id="60" name="Espace réservé du texte 17">
            <a:extLst>
              <a:ext uri="{FF2B5EF4-FFF2-40B4-BE49-F238E27FC236}">
                <a16:creationId xmlns:a16="http://schemas.microsoft.com/office/drawing/2014/main" id="{DBAE0210-39D8-4F04-8FF6-6CD0D5F97AEC}"/>
              </a:ext>
            </a:extLst>
          </p:cNvPr>
          <p:cNvSpPr>
            <a:spLocks noGrp="1"/>
          </p:cNvSpPr>
          <p:nvPr>
            <p:ph type="body" sz="quarter" idx="114"/>
          </p:nvPr>
        </p:nvSpPr>
        <p:spPr>
          <a:xfrm>
            <a:off x="1892586" y="3104131"/>
            <a:ext cx="3982961" cy="205912"/>
          </a:xfrm>
        </p:spPr>
        <p:txBody>
          <a:bodyPr/>
          <a:lstStyle>
            <a:lvl1pPr>
              <a:lnSpc>
                <a:spcPct val="90000"/>
              </a:lnSpc>
              <a:spcBef>
                <a:spcPts val="800"/>
              </a:spcBef>
              <a:defRPr sz="18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8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61" name="Espace réservé du texte 17">
            <a:extLst>
              <a:ext uri="{FF2B5EF4-FFF2-40B4-BE49-F238E27FC236}">
                <a16:creationId xmlns:a16="http://schemas.microsoft.com/office/drawing/2014/main" id="{FCCA7931-F0F5-41EC-B328-F91A4F359E2C}"/>
              </a:ext>
            </a:extLst>
          </p:cNvPr>
          <p:cNvSpPr>
            <a:spLocks noGrp="1"/>
          </p:cNvSpPr>
          <p:nvPr>
            <p:ph type="body" sz="quarter" idx="115"/>
          </p:nvPr>
        </p:nvSpPr>
        <p:spPr>
          <a:xfrm>
            <a:off x="1891402" y="2750720"/>
            <a:ext cx="3982961" cy="323309"/>
          </a:xfrm>
        </p:spPr>
        <p:txBody>
          <a:bodyPr/>
          <a:lstStyle>
            <a:lvl1pPr>
              <a:lnSpc>
                <a:spcPct val="90000"/>
              </a:lnSpc>
              <a:spcBef>
                <a:spcPts val="800"/>
              </a:spcBef>
              <a:defRPr sz="2667"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667"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62" name="Espace réservé du texte 17">
            <a:extLst>
              <a:ext uri="{FF2B5EF4-FFF2-40B4-BE49-F238E27FC236}">
                <a16:creationId xmlns:a16="http://schemas.microsoft.com/office/drawing/2014/main" id="{7BA108F3-0481-4A14-9D65-B9A309C38668}"/>
              </a:ext>
            </a:extLst>
          </p:cNvPr>
          <p:cNvSpPr>
            <a:spLocks noGrp="1"/>
          </p:cNvSpPr>
          <p:nvPr>
            <p:ph type="body" sz="quarter" idx="116" hasCustomPrompt="1"/>
          </p:nvPr>
        </p:nvSpPr>
        <p:spPr>
          <a:xfrm>
            <a:off x="1143071" y="3545612"/>
            <a:ext cx="517952" cy="563307"/>
          </a:xfrm>
        </p:spPr>
        <p:txBody>
          <a:bodyPr/>
          <a:lstStyle>
            <a:lvl1pPr>
              <a:lnSpc>
                <a:spcPct val="90000"/>
              </a:lnSpc>
              <a:spcBef>
                <a:spcPts val="800"/>
              </a:spcBef>
              <a:defRPr lang="en-US" sz="2667"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00</a:t>
            </a:r>
          </a:p>
        </p:txBody>
      </p:sp>
      <p:sp>
        <p:nvSpPr>
          <p:cNvPr id="63" name="Espace réservé du texte 17">
            <a:extLst>
              <a:ext uri="{FF2B5EF4-FFF2-40B4-BE49-F238E27FC236}">
                <a16:creationId xmlns:a16="http://schemas.microsoft.com/office/drawing/2014/main" id="{41FE92FA-898C-4F5A-A71E-9D8B964E10FC}"/>
              </a:ext>
            </a:extLst>
          </p:cNvPr>
          <p:cNvSpPr>
            <a:spLocks noGrp="1"/>
          </p:cNvSpPr>
          <p:nvPr>
            <p:ph type="body" sz="quarter" idx="117"/>
          </p:nvPr>
        </p:nvSpPr>
        <p:spPr>
          <a:xfrm>
            <a:off x="1892586" y="3896861"/>
            <a:ext cx="3982961" cy="205912"/>
          </a:xfrm>
        </p:spPr>
        <p:txBody>
          <a:bodyPr/>
          <a:lstStyle>
            <a:lvl1pPr>
              <a:lnSpc>
                <a:spcPct val="90000"/>
              </a:lnSpc>
              <a:spcBef>
                <a:spcPts val="800"/>
              </a:spcBef>
              <a:defRPr sz="18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8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64" name="Espace réservé du texte 17">
            <a:extLst>
              <a:ext uri="{FF2B5EF4-FFF2-40B4-BE49-F238E27FC236}">
                <a16:creationId xmlns:a16="http://schemas.microsoft.com/office/drawing/2014/main" id="{66506539-BBA1-4A3E-B7AD-0307CA753479}"/>
              </a:ext>
            </a:extLst>
          </p:cNvPr>
          <p:cNvSpPr>
            <a:spLocks noGrp="1"/>
          </p:cNvSpPr>
          <p:nvPr>
            <p:ph type="body" sz="quarter" idx="118"/>
          </p:nvPr>
        </p:nvSpPr>
        <p:spPr>
          <a:xfrm>
            <a:off x="1891402" y="3543451"/>
            <a:ext cx="3982961" cy="323309"/>
          </a:xfrm>
        </p:spPr>
        <p:txBody>
          <a:bodyPr/>
          <a:lstStyle>
            <a:lvl1pPr>
              <a:lnSpc>
                <a:spcPct val="90000"/>
              </a:lnSpc>
              <a:spcBef>
                <a:spcPts val="800"/>
              </a:spcBef>
              <a:defRPr sz="2667"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667"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65" name="Espace réservé du texte 17">
            <a:extLst>
              <a:ext uri="{FF2B5EF4-FFF2-40B4-BE49-F238E27FC236}">
                <a16:creationId xmlns:a16="http://schemas.microsoft.com/office/drawing/2014/main" id="{C5654311-D660-4B29-AF0A-1981CC54CEE9}"/>
              </a:ext>
            </a:extLst>
          </p:cNvPr>
          <p:cNvSpPr>
            <a:spLocks noGrp="1"/>
          </p:cNvSpPr>
          <p:nvPr>
            <p:ph type="body" sz="quarter" idx="119" hasCustomPrompt="1"/>
          </p:nvPr>
        </p:nvSpPr>
        <p:spPr>
          <a:xfrm>
            <a:off x="1143071" y="4338343"/>
            <a:ext cx="517952" cy="563307"/>
          </a:xfrm>
        </p:spPr>
        <p:txBody>
          <a:bodyPr/>
          <a:lstStyle>
            <a:lvl1pPr>
              <a:lnSpc>
                <a:spcPct val="90000"/>
              </a:lnSpc>
              <a:spcBef>
                <a:spcPts val="800"/>
              </a:spcBef>
              <a:defRPr lang="en-US" sz="2667"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00</a:t>
            </a:r>
          </a:p>
        </p:txBody>
      </p:sp>
      <p:sp>
        <p:nvSpPr>
          <p:cNvPr id="66" name="Espace réservé du texte 17">
            <a:extLst>
              <a:ext uri="{FF2B5EF4-FFF2-40B4-BE49-F238E27FC236}">
                <a16:creationId xmlns:a16="http://schemas.microsoft.com/office/drawing/2014/main" id="{95CD4CDA-5C2C-4195-9A07-953DBAD0D18A}"/>
              </a:ext>
            </a:extLst>
          </p:cNvPr>
          <p:cNvSpPr>
            <a:spLocks noGrp="1"/>
          </p:cNvSpPr>
          <p:nvPr>
            <p:ph type="body" sz="quarter" idx="120"/>
          </p:nvPr>
        </p:nvSpPr>
        <p:spPr>
          <a:xfrm>
            <a:off x="1892586" y="4689592"/>
            <a:ext cx="3982961" cy="205912"/>
          </a:xfrm>
        </p:spPr>
        <p:txBody>
          <a:bodyPr/>
          <a:lstStyle>
            <a:lvl1pPr>
              <a:lnSpc>
                <a:spcPct val="90000"/>
              </a:lnSpc>
              <a:spcBef>
                <a:spcPts val="800"/>
              </a:spcBef>
              <a:defRPr sz="18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8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67" name="Espace réservé du texte 17">
            <a:extLst>
              <a:ext uri="{FF2B5EF4-FFF2-40B4-BE49-F238E27FC236}">
                <a16:creationId xmlns:a16="http://schemas.microsoft.com/office/drawing/2014/main" id="{FC83D189-AC94-464E-8A58-96EDD69C0700}"/>
              </a:ext>
            </a:extLst>
          </p:cNvPr>
          <p:cNvSpPr>
            <a:spLocks noGrp="1"/>
          </p:cNvSpPr>
          <p:nvPr>
            <p:ph type="body" sz="quarter" idx="121"/>
          </p:nvPr>
        </p:nvSpPr>
        <p:spPr>
          <a:xfrm>
            <a:off x="1891402" y="4336182"/>
            <a:ext cx="3982961" cy="323309"/>
          </a:xfrm>
        </p:spPr>
        <p:txBody>
          <a:bodyPr/>
          <a:lstStyle>
            <a:lvl1pPr>
              <a:lnSpc>
                <a:spcPct val="90000"/>
              </a:lnSpc>
              <a:spcBef>
                <a:spcPts val="800"/>
              </a:spcBef>
              <a:defRPr sz="2667"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667"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68" name="Espace réservé du texte 17">
            <a:extLst>
              <a:ext uri="{FF2B5EF4-FFF2-40B4-BE49-F238E27FC236}">
                <a16:creationId xmlns:a16="http://schemas.microsoft.com/office/drawing/2014/main" id="{F8D9666C-06C2-4568-AFE1-5E33A958EFFF}"/>
              </a:ext>
            </a:extLst>
          </p:cNvPr>
          <p:cNvSpPr>
            <a:spLocks noGrp="1"/>
          </p:cNvSpPr>
          <p:nvPr>
            <p:ph type="body" sz="quarter" idx="122" hasCustomPrompt="1"/>
          </p:nvPr>
        </p:nvSpPr>
        <p:spPr>
          <a:xfrm>
            <a:off x="6626816" y="2752881"/>
            <a:ext cx="517952" cy="563307"/>
          </a:xfrm>
        </p:spPr>
        <p:txBody>
          <a:bodyPr/>
          <a:lstStyle>
            <a:lvl1pPr>
              <a:lnSpc>
                <a:spcPct val="90000"/>
              </a:lnSpc>
              <a:spcBef>
                <a:spcPts val="800"/>
              </a:spcBef>
              <a:defRPr lang="en-US" sz="2667"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00</a:t>
            </a:r>
          </a:p>
        </p:txBody>
      </p:sp>
      <p:sp>
        <p:nvSpPr>
          <p:cNvPr id="69" name="Espace réservé du texte 17">
            <a:extLst>
              <a:ext uri="{FF2B5EF4-FFF2-40B4-BE49-F238E27FC236}">
                <a16:creationId xmlns:a16="http://schemas.microsoft.com/office/drawing/2014/main" id="{C7758A07-7BC4-4B24-A823-43842146EE4D}"/>
              </a:ext>
            </a:extLst>
          </p:cNvPr>
          <p:cNvSpPr>
            <a:spLocks noGrp="1"/>
          </p:cNvSpPr>
          <p:nvPr>
            <p:ph type="body" sz="quarter" idx="123"/>
          </p:nvPr>
        </p:nvSpPr>
        <p:spPr>
          <a:xfrm>
            <a:off x="7376332" y="3104131"/>
            <a:ext cx="3982961" cy="205912"/>
          </a:xfrm>
        </p:spPr>
        <p:txBody>
          <a:bodyPr/>
          <a:lstStyle>
            <a:lvl1pPr>
              <a:lnSpc>
                <a:spcPct val="90000"/>
              </a:lnSpc>
              <a:spcBef>
                <a:spcPts val="800"/>
              </a:spcBef>
              <a:defRPr sz="18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8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70" name="Espace réservé du texte 17">
            <a:extLst>
              <a:ext uri="{FF2B5EF4-FFF2-40B4-BE49-F238E27FC236}">
                <a16:creationId xmlns:a16="http://schemas.microsoft.com/office/drawing/2014/main" id="{4477220E-DB34-4D3C-B9FA-F6214050E4BC}"/>
              </a:ext>
            </a:extLst>
          </p:cNvPr>
          <p:cNvSpPr>
            <a:spLocks noGrp="1"/>
          </p:cNvSpPr>
          <p:nvPr>
            <p:ph type="body" sz="quarter" idx="124"/>
          </p:nvPr>
        </p:nvSpPr>
        <p:spPr>
          <a:xfrm>
            <a:off x="7375148" y="2750720"/>
            <a:ext cx="3982961" cy="323309"/>
          </a:xfrm>
        </p:spPr>
        <p:txBody>
          <a:bodyPr/>
          <a:lstStyle>
            <a:lvl1pPr>
              <a:lnSpc>
                <a:spcPct val="90000"/>
              </a:lnSpc>
              <a:spcBef>
                <a:spcPts val="800"/>
              </a:spcBef>
              <a:defRPr sz="2667"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667"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71" name="Espace réservé du texte 17">
            <a:extLst>
              <a:ext uri="{FF2B5EF4-FFF2-40B4-BE49-F238E27FC236}">
                <a16:creationId xmlns:a16="http://schemas.microsoft.com/office/drawing/2014/main" id="{93AE66DF-B0A6-45B7-A2F2-B59B5C8C03BC}"/>
              </a:ext>
            </a:extLst>
          </p:cNvPr>
          <p:cNvSpPr>
            <a:spLocks noGrp="1"/>
          </p:cNvSpPr>
          <p:nvPr>
            <p:ph type="body" sz="quarter" idx="125" hasCustomPrompt="1"/>
          </p:nvPr>
        </p:nvSpPr>
        <p:spPr>
          <a:xfrm>
            <a:off x="6626816" y="3545612"/>
            <a:ext cx="517952" cy="563307"/>
          </a:xfrm>
        </p:spPr>
        <p:txBody>
          <a:bodyPr/>
          <a:lstStyle>
            <a:lvl1pPr>
              <a:lnSpc>
                <a:spcPct val="90000"/>
              </a:lnSpc>
              <a:spcBef>
                <a:spcPts val="800"/>
              </a:spcBef>
              <a:defRPr lang="en-US" sz="2667"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00</a:t>
            </a:r>
          </a:p>
        </p:txBody>
      </p:sp>
      <p:sp>
        <p:nvSpPr>
          <p:cNvPr id="72" name="Espace réservé du texte 17">
            <a:extLst>
              <a:ext uri="{FF2B5EF4-FFF2-40B4-BE49-F238E27FC236}">
                <a16:creationId xmlns:a16="http://schemas.microsoft.com/office/drawing/2014/main" id="{208B6011-925D-4D02-9029-EBCE19B6B50C}"/>
              </a:ext>
            </a:extLst>
          </p:cNvPr>
          <p:cNvSpPr>
            <a:spLocks noGrp="1"/>
          </p:cNvSpPr>
          <p:nvPr>
            <p:ph type="body" sz="quarter" idx="126"/>
          </p:nvPr>
        </p:nvSpPr>
        <p:spPr>
          <a:xfrm>
            <a:off x="7376332" y="3896861"/>
            <a:ext cx="3982961" cy="205912"/>
          </a:xfrm>
        </p:spPr>
        <p:txBody>
          <a:bodyPr/>
          <a:lstStyle>
            <a:lvl1pPr>
              <a:lnSpc>
                <a:spcPct val="90000"/>
              </a:lnSpc>
              <a:spcBef>
                <a:spcPts val="800"/>
              </a:spcBef>
              <a:defRPr sz="18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8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73" name="Espace réservé du texte 17">
            <a:extLst>
              <a:ext uri="{FF2B5EF4-FFF2-40B4-BE49-F238E27FC236}">
                <a16:creationId xmlns:a16="http://schemas.microsoft.com/office/drawing/2014/main" id="{B514F45E-F347-4E46-A745-25253540B0A3}"/>
              </a:ext>
            </a:extLst>
          </p:cNvPr>
          <p:cNvSpPr>
            <a:spLocks noGrp="1"/>
          </p:cNvSpPr>
          <p:nvPr>
            <p:ph type="body" sz="quarter" idx="127"/>
          </p:nvPr>
        </p:nvSpPr>
        <p:spPr>
          <a:xfrm>
            <a:off x="7375148" y="3543451"/>
            <a:ext cx="3982961" cy="323309"/>
          </a:xfrm>
        </p:spPr>
        <p:txBody>
          <a:bodyPr/>
          <a:lstStyle>
            <a:lvl1pPr>
              <a:lnSpc>
                <a:spcPct val="90000"/>
              </a:lnSpc>
              <a:spcBef>
                <a:spcPts val="800"/>
              </a:spcBef>
              <a:defRPr sz="2667"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667"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74" name="Espace réservé du texte 17">
            <a:extLst>
              <a:ext uri="{FF2B5EF4-FFF2-40B4-BE49-F238E27FC236}">
                <a16:creationId xmlns:a16="http://schemas.microsoft.com/office/drawing/2014/main" id="{05BA45E7-DB40-4745-812E-41659735FD2D}"/>
              </a:ext>
            </a:extLst>
          </p:cNvPr>
          <p:cNvSpPr>
            <a:spLocks noGrp="1"/>
          </p:cNvSpPr>
          <p:nvPr>
            <p:ph type="body" sz="quarter" idx="128" hasCustomPrompt="1"/>
          </p:nvPr>
        </p:nvSpPr>
        <p:spPr>
          <a:xfrm>
            <a:off x="6626816" y="4338343"/>
            <a:ext cx="517952" cy="563307"/>
          </a:xfrm>
        </p:spPr>
        <p:txBody>
          <a:bodyPr/>
          <a:lstStyle>
            <a:lvl1pPr>
              <a:lnSpc>
                <a:spcPct val="90000"/>
              </a:lnSpc>
              <a:spcBef>
                <a:spcPts val="800"/>
              </a:spcBef>
              <a:defRPr lang="en-US" sz="2667" b="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59976">
              <a:lnSpc>
                <a:spcPct val="90000"/>
              </a:lnSpc>
              <a:spcBef>
                <a:spcPts val="400"/>
              </a:spcBef>
              <a:defRPr lang="fr-FR" sz="933" b="0" i="0" kern="1200" cap="all" baseline="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267" b="0" i="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marL="959976">
              <a:lnSpc>
                <a:spcPct val="90000"/>
              </a:lnSpc>
              <a:spcBef>
                <a:spcPts val="400"/>
              </a:spcBef>
              <a:defRPr lang="fr-FR" sz="933"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00</a:t>
            </a:r>
          </a:p>
        </p:txBody>
      </p:sp>
      <p:sp>
        <p:nvSpPr>
          <p:cNvPr id="75" name="Espace réservé du texte 17">
            <a:extLst>
              <a:ext uri="{FF2B5EF4-FFF2-40B4-BE49-F238E27FC236}">
                <a16:creationId xmlns:a16="http://schemas.microsoft.com/office/drawing/2014/main" id="{CD18703E-351D-46EB-B93D-13073424AF76}"/>
              </a:ext>
            </a:extLst>
          </p:cNvPr>
          <p:cNvSpPr>
            <a:spLocks noGrp="1"/>
          </p:cNvSpPr>
          <p:nvPr>
            <p:ph type="body" sz="quarter" idx="129"/>
          </p:nvPr>
        </p:nvSpPr>
        <p:spPr>
          <a:xfrm>
            <a:off x="7376332" y="4689592"/>
            <a:ext cx="3982961" cy="205912"/>
          </a:xfrm>
        </p:spPr>
        <p:txBody>
          <a:bodyPr/>
          <a:lstStyle>
            <a:lvl1pPr>
              <a:lnSpc>
                <a:spcPct val="90000"/>
              </a:lnSpc>
              <a:spcBef>
                <a:spcPts val="800"/>
              </a:spcBef>
              <a:defRPr sz="18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1867" b="0" i="0" kern="1200" cap="all"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1067" b="0" i="0" cap="all">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1067" b="0" i="0" kern="1200" cap="all"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76" name="Espace réservé du texte 17">
            <a:extLst>
              <a:ext uri="{FF2B5EF4-FFF2-40B4-BE49-F238E27FC236}">
                <a16:creationId xmlns:a16="http://schemas.microsoft.com/office/drawing/2014/main" id="{0A954F23-B687-4929-BDF6-382811870CB6}"/>
              </a:ext>
            </a:extLst>
          </p:cNvPr>
          <p:cNvSpPr>
            <a:spLocks noGrp="1"/>
          </p:cNvSpPr>
          <p:nvPr>
            <p:ph type="body" sz="quarter" idx="130"/>
          </p:nvPr>
        </p:nvSpPr>
        <p:spPr>
          <a:xfrm>
            <a:off x="7375148" y="4336182"/>
            <a:ext cx="3982961" cy="323309"/>
          </a:xfrm>
        </p:spPr>
        <p:txBody>
          <a:bodyPr/>
          <a:lstStyle>
            <a:lvl1pPr>
              <a:lnSpc>
                <a:spcPct val="90000"/>
              </a:lnSpc>
              <a:spcBef>
                <a:spcPts val="800"/>
              </a:spcBef>
              <a:defRPr sz="2667"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a:lnSpc>
                <a:spcPct val="90000"/>
              </a:lnSpc>
              <a:spcBef>
                <a:spcPts val="400"/>
              </a:spcBef>
              <a:buFont typeface="Arial" panose="020B0604020202020204" pitchFamily="34" charset="0"/>
              <a:buNone/>
              <a:defRPr lang="fr-FR" sz="2667" b="0" i="0" kern="1200" cap="none" baseline="0" dirty="0" err="1"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2pPr>
            <a:lvl3pPr>
              <a:lnSpc>
                <a:spcPct val="90000"/>
              </a:lnSpc>
              <a:spcBef>
                <a:spcPts val="800"/>
              </a:spcBef>
              <a:defRPr sz="2133" b="0" i="0" cap="none">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a:lnSpc>
                <a:spcPct val="90000"/>
              </a:lnSpc>
              <a:spcBef>
                <a:spcPts val="400"/>
              </a:spcBef>
              <a:defRPr lang="fr-FR" sz="2133" b="0" i="0" kern="1200" cap="none" baseline="0" dirty="0">
                <a:solidFill>
                  <a:schemeClr val="accent2"/>
                </a:solidFill>
                <a:latin typeface="Verdana" panose="020B0604030504040204" pitchFamily="34" charset="0"/>
                <a:ea typeface="Verdana" panose="020B0604030504040204" pitchFamily="34" charset="0"/>
                <a:cs typeface="Verdana" panose="020B0604030504040204" pitchFamily="34" charset="0"/>
              </a:defRPr>
            </a:lvl4pPr>
          </a:lstStyle>
          <a:p>
            <a:pPr lvl="0"/>
            <a:r>
              <a:rPr lang="en-US" noProof="0"/>
              <a:t>Click to edit Master text styles</a:t>
            </a:r>
          </a:p>
        </p:txBody>
      </p:sp>
      <p:sp>
        <p:nvSpPr>
          <p:cNvPr id="5" name="Footer Placeholder 4">
            <a:extLst>
              <a:ext uri="{FF2B5EF4-FFF2-40B4-BE49-F238E27FC236}">
                <a16:creationId xmlns:a16="http://schemas.microsoft.com/office/drawing/2014/main" id="{5260848A-5240-46A7-80F9-F264F80E48F7}"/>
              </a:ext>
            </a:extLst>
          </p:cNvPr>
          <p:cNvSpPr>
            <a:spLocks noGrp="1"/>
          </p:cNvSpPr>
          <p:nvPr>
            <p:ph type="ftr" sz="quarter" idx="132"/>
          </p:nvPr>
        </p:nvSpPr>
        <p:spPr/>
        <p:txBody>
          <a:bodyPr/>
          <a:lstStyle/>
          <a:p>
            <a:endParaRPr lang="en-US"/>
          </a:p>
        </p:txBody>
      </p:sp>
      <p:sp>
        <p:nvSpPr>
          <p:cNvPr id="6" name="Slide Number Placeholder 5">
            <a:extLst>
              <a:ext uri="{FF2B5EF4-FFF2-40B4-BE49-F238E27FC236}">
                <a16:creationId xmlns:a16="http://schemas.microsoft.com/office/drawing/2014/main" id="{9B269CDA-1C73-4FE4-993F-6E6CA9CDC932}"/>
              </a:ext>
            </a:extLst>
          </p:cNvPr>
          <p:cNvSpPr>
            <a:spLocks noGrp="1"/>
          </p:cNvSpPr>
          <p:nvPr>
            <p:ph type="sldNum" sz="quarter" idx="133"/>
          </p:nvPr>
        </p:nvSpPr>
        <p:spPr/>
        <p:txBody>
          <a:bodyPr/>
          <a:lstStyle/>
          <a:p>
            <a:fld id="{6B54B0F7-55DD-40D6-B7F4-70B586885C0B}" type="slidenum">
              <a:rPr lang="en-US" smtClean="0"/>
              <a:pPr/>
              <a:t>‹#›</a:t>
            </a:fld>
            <a:endParaRPr lang="en-US"/>
          </a:p>
        </p:txBody>
      </p:sp>
      <p:sp>
        <p:nvSpPr>
          <p:cNvPr id="2" name="Title 1">
            <a:extLst>
              <a:ext uri="{FF2B5EF4-FFF2-40B4-BE49-F238E27FC236}">
                <a16:creationId xmlns:a16="http://schemas.microsoft.com/office/drawing/2014/main" id="{CAD5464B-D2EF-4132-BFF3-24607B5DEC3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94109771"/>
      </p:ext>
    </p:extLst>
  </p:cSld>
  <p:clrMapOvr>
    <a:masterClrMapping/>
  </p:clrMapOvr>
  <p:extLst>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Content and Numbers (Dar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7276DEF-3CBF-476F-8A84-C6760A5FE884}"/>
              </a:ext>
            </a:extLst>
          </p:cNvPr>
          <p:cNvSpPr/>
          <p:nvPr userDrawn="1"/>
        </p:nvSpPr>
        <p:spPr>
          <a:xfrm>
            <a:off x="0" y="0"/>
            <a:ext cx="3729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a:p>
        </p:txBody>
      </p:sp>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16" name="Espace réservé pour une image  15">
            <a:extLst>
              <a:ext uri="{FF2B5EF4-FFF2-40B4-BE49-F238E27FC236}">
                <a16:creationId xmlns:a16="http://schemas.microsoft.com/office/drawing/2014/main" id="{8BEDC788-81F2-409E-8CE9-FF2A15A91919}"/>
              </a:ext>
            </a:extLst>
          </p:cNvPr>
          <p:cNvSpPr>
            <a:spLocks noGrp="1"/>
          </p:cNvSpPr>
          <p:nvPr>
            <p:ph type="pic" sz="quarter" idx="17"/>
          </p:nvPr>
        </p:nvSpPr>
        <p:spPr>
          <a:xfrm>
            <a:off x="5402083" y="2468972"/>
            <a:ext cx="1379716" cy="1819200"/>
          </a:xfrm>
        </p:spPr>
        <p:txBody>
          <a:bodyPr>
            <a:noAutofit/>
          </a:bodyPr>
          <a:lstStyle>
            <a:lvl1pPr>
              <a:defRPr>
                <a:noFill/>
              </a:defRPr>
            </a:lvl1pPr>
          </a:lstStyle>
          <a:p>
            <a:r>
              <a:rPr lang="en-US" noProof="0"/>
              <a:t>Click icon to add picture</a:t>
            </a:r>
          </a:p>
        </p:txBody>
      </p:sp>
      <p:sp>
        <p:nvSpPr>
          <p:cNvPr id="17" name="Espace réservé du texte 4">
            <a:extLst>
              <a:ext uri="{FF2B5EF4-FFF2-40B4-BE49-F238E27FC236}">
                <a16:creationId xmlns:a16="http://schemas.microsoft.com/office/drawing/2014/main" id="{D96EF966-14FD-41BC-A600-7421C0981677}"/>
              </a:ext>
            </a:extLst>
          </p:cNvPr>
          <p:cNvSpPr>
            <a:spLocks noGrp="1"/>
          </p:cNvSpPr>
          <p:nvPr>
            <p:ph type="body" sz="quarter" idx="23" hasCustomPrompt="1"/>
          </p:nvPr>
        </p:nvSpPr>
        <p:spPr>
          <a:xfrm>
            <a:off x="5402082" y="1584820"/>
            <a:ext cx="1379716" cy="532283"/>
          </a:xfrm>
        </p:spPr>
        <p:txBody>
          <a:bodyPr/>
          <a:lstStyle>
            <a:lvl1pPr algn="l">
              <a:lnSpc>
                <a:spcPct val="110000"/>
              </a:lnSpc>
              <a:defRPr sz="3467"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01</a:t>
            </a:r>
          </a:p>
        </p:txBody>
      </p:sp>
      <p:sp>
        <p:nvSpPr>
          <p:cNvPr id="18" name="Espace réservé du texte 4">
            <a:extLst>
              <a:ext uri="{FF2B5EF4-FFF2-40B4-BE49-F238E27FC236}">
                <a16:creationId xmlns:a16="http://schemas.microsoft.com/office/drawing/2014/main" id="{09C6DAE5-28F5-4BE0-9DAE-75B6B0AC968B}"/>
              </a:ext>
            </a:extLst>
          </p:cNvPr>
          <p:cNvSpPr>
            <a:spLocks noGrp="1"/>
          </p:cNvSpPr>
          <p:nvPr>
            <p:ph type="body" sz="quarter" idx="24"/>
          </p:nvPr>
        </p:nvSpPr>
        <p:spPr>
          <a:xfrm>
            <a:off x="4033427" y="1519091"/>
            <a:ext cx="1178053" cy="531256"/>
          </a:xfrm>
        </p:spPr>
        <p:txBody>
          <a:bodyPr anchor="b">
            <a:noAutofit/>
          </a:bodyPr>
          <a:lstStyle>
            <a:lvl1pPr algn="r">
              <a:lnSpc>
                <a:spcPct val="110000"/>
              </a:lnSpc>
              <a:defRPr sz="1067" cap="all" baseline="0">
                <a:solidFill>
                  <a:schemeClr val="tx1"/>
                </a:solidFill>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19" name="Espace réservé du texte 4">
            <a:extLst>
              <a:ext uri="{FF2B5EF4-FFF2-40B4-BE49-F238E27FC236}">
                <a16:creationId xmlns:a16="http://schemas.microsoft.com/office/drawing/2014/main" id="{DB385219-3623-4C80-90CB-E73147176A63}"/>
              </a:ext>
            </a:extLst>
          </p:cNvPr>
          <p:cNvSpPr>
            <a:spLocks noGrp="1"/>
          </p:cNvSpPr>
          <p:nvPr>
            <p:ph type="body" sz="quarter" idx="25"/>
          </p:nvPr>
        </p:nvSpPr>
        <p:spPr>
          <a:xfrm>
            <a:off x="5402083" y="4587063"/>
            <a:ext cx="1379716"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20" name="Espace réservé pour une image  15">
            <a:extLst>
              <a:ext uri="{FF2B5EF4-FFF2-40B4-BE49-F238E27FC236}">
                <a16:creationId xmlns:a16="http://schemas.microsoft.com/office/drawing/2014/main" id="{E7DD041E-74AB-4E79-8DE2-875A9F1E7DB5}"/>
              </a:ext>
            </a:extLst>
          </p:cNvPr>
          <p:cNvSpPr>
            <a:spLocks noGrp="1"/>
          </p:cNvSpPr>
          <p:nvPr>
            <p:ph type="pic" sz="quarter" idx="26"/>
          </p:nvPr>
        </p:nvSpPr>
        <p:spPr>
          <a:xfrm>
            <a:off x="7061999" y="2468972"/>
            <a:ext cx="1379716" cy="1819200"/>
          </a:xfrm>
        </p:spPr>
        <p:txBody>
          <a:bodyPr>
            <a:noAutofit/>
          </a:bodyPr>
          <a:lstStyle>
            <a:lvl1pPr>
              <a:defRPr>
                <a:noFill/>
              </a:defRPr>
            </a:lvl1pPr>
          </a:lstStyle>
          <a:p>
            <a:r>
              <a:rPr lang="en-US" noProof="0"/>
              <a:t>Click icon to add picture</a:t>
            </a:r>
          </a:p>
        </p:txBody>
      </p:sp>
      <p:sp>
        <p:nvSpPr>
          <p:cNvPr id="21" name="Espace réservé du texte 4">
            <a:extLst>
              <a:ext uri="{FF2B5EF4-FFF2-40B4-BE49-F238E27FC236}">
                <a16:creationId xmlns:a16="http://schemas.microsoft.com/office/drawing/2014/main" id="{065977EE-862D-4B7C-8337-FDC6002343A7}"/>
              </a:ext>
            </a:extLst>
          </p:cNvPr>
          <p:cNvSpPr>
            <a:spLocks noGrp="1"/>
          </p:cNvSpPr>
          <p:nvPr>
            <p:ph type="body" sz="quarter" idx="27" hasCustomPrompt="1"/>
          </p:nvPr>
        </p:nvSpPr>
        <p:spPr>
          <a:xfrm>
            <a:off x="7061999" y="1584820"/>
            <a:ext cx="1379715" cy="532283"/>
          </a:xfrm>
        </p:spPr>
        <p:txBody>
          <a:bodyPr/>
          <a:lstStyle>
            <a:lvl1pPr algn="l">
              <a:lnSpc>
                <a:spcPct val="110000"/>
              </a:lnSpc>
              <a:defRPr sz="3467"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02</a:t>
            </a:r>
          </a:p>
        </p:txBody>
      </p:sp>
      <p:sp>
        <p:nvSpPr>
          <p:cNvPr id="23" name="Espace réservé pour une image  15">
            <a:extLst>
              <a:ext uri="{FF2B5EF4-FFF2-40B4-BE49-F238E27FC236}">
                <a16:creationId xmlns:a16="http://schemas.microsoft.com/office/drawing/2014/main" id="{F89C23CF-B6A6-47AA-A07B-24B1AE35C570}"/>
              </a:ext>
            </a:extLst>
          </p:cNvPr>
          <p:cNvSpPr>
            <a:spLocks noGrp="1"/>
          </p:cNvSpPr>
          <p:nvPr>
            <p:ph type="pic" sz="quarter" idx="29"/>
          </p:nvPr>
        </p:nvSpPr>
        <p:spPr>
          <a:xfrm>
            <a:off x="8721915" y="2468972"/>
            <a:ext cx="1379716" cy="1819200"/>
          </a:xfrm>
        </p:spPr>
        <p:txBody>
          <a:bodyPr>
            <a:noAutofit/>
          </a:bodyPr>
          <a:lstStyle>
            <a:lvl1pPr>
              <a:defRPr>
                <a:noFill/>
              </a:defRPr>
            </a:lvl1pPr>
          </a:lstStyle>
          <a:p>
            <a:r>
              <a:rPr lang="en-US" noProof="0"/>
              <a:t>Click icon to add picture</a:t>
            </a:r>
          </a:p>
        </p:txBody>
      </p:sp>
      <p:sp>
        <p:nvSpPr>
          <p:cNvPr id="24" name="Espace réservé du texte 4">
            <a:extLst>
              <a:ext uri="{FF2B5EF4-FFF2-40B4-BE49-F238E27FC236}">
                <a16:creationId xmlns:a16="http://schemas.microsoft.com/office/drawing/2014/main" id="{637D886D-DA77-4D52-A839-266F7AEEBCE1}"/>
              </a:ext>
            </a:extLst>
          </p:cNvPr>
          <p:cNvSpPr>
            <a:spLocks noGrp="1"/>
          </p:cNvSpPr>
          <p:nvPr>
            <p:ph type="body" sz="quarter" idx="30" hasCustomPrompt="1"/>
          </p:nvPr>
        </p:nvSpPr>
        <p:spPr>
          <a:xfrm>
            <a:off x="8721914" y="1584820"/>
            <a:ext cx="1379713" cy="532283"/>
          </a:xfrm>
        </p:spPr>
        <p:txBody>
          <a:bodyPr/>
          <a:lstStyle>
            <a:lvl1pPr algn="l">
              <a:lnSpc>
                <a:spcPct val="110000"/>
              </a:lnSpc>
              <a:defRPr sz="3467"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03</a:t>
            </a:r>
          </a:p>
        </p:txBody>
      </p:sp>
      <p:sp>
        <p:nvSpPr>
          <p:cNvPr id="26" name="Espace réservé pour une image  15">
            <a:extLst>
              <a:ext uri="{FF2B5EF4-FFF2-40B4-BE49-F238E27FC236}">
                <a16:creationId xmlns:a16="http://schemas.microsoft.com/office/drawing/2014/main" id="{4D28439E-7746-4AA1-A924-0AEC11614B84}"/>
              </a:ext>
            </a:extLst>
          </p:cNvPr>
          <p:cNvSpPr>
            <a:spLocks noGrp="1"/>
          </p:cNvSpPr>
          <p:nvPr>
            <p:ph type="pic" sz="quarter" idx="32"/>
          </p:nvPr>
        </p:nvSpPr>
        <p:spPr>
          <a:xfrm>
            <a:off x="10381831" y="2468972"/>
            <a:ext cx="1379716" cy="1819200"/>
          </a:xfrm>
        </p:spPr>
        <p:txBody>
          <a:bodyPr>
            <a:noAutofit/>
          </a:bodyPr>
          <a:lstStyle>
            <a:lvl1pPr>
              <a:defRPr>
                <a:noFill/>
              </a:defRPr>
            </a:lvl1pPr>
          </a:lstStyle>
          <a:p>
            <a:r>
              <a:rPr lang="en-US" noProof="0"/>
              <a:t>Click icon to add picture</a:t>
            </a:r>
          </a:p>
        </p:txBody>
      </p:sp>
      <p:sp>
        <p:nvSpPr>
          <p:cNvPr id="27" name="Espace réservé du texte 4">
            <a:extLst>
              <a:ext uri="{FF2B5EF4-FFF2-40B4-BE49-F238E27FC236}">
                <a16:creationId xmlns:a16="http://schemas.microsoft.com/office/drawing/2014/main" id="{40E34842-79F1-492E-A94C-F1F0DECB7DB2}"/>
              </a:ext>
            </a:extLst>
          </p:cNvPr>
          <p:cNvSpPr>
            <a:spLocks noGrp="1"/>
          </p:cNvSpPr>
          <p:nvPr>
            <p:ph type="body" sz="quarter" idx="33" hasCustomPrompt="1"/>
          </p:nvPr>
        </p:nvSpPr>
        <p:spPr>
          <a:xfrm>
            <a:off x="10381830" y="1584820"/>
            <a:ext cx="1379713" cy="532283"/>
          </a:xfrm>
        </p:spPr>
        <p:txBody>
          <a:bodyPr/>
          <a:lstStyle>
            <a:lvl1pPr algn="l">
              <a:lnSpc>
                <a:spcPct val="110000"/>
              </a:lnSpc>
              <a:defRPr sz="3467"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04</a:t>
            </a:r>
          </a:p>
        </p:txBody>
      </p:sp>
      <p:sp>
        <p:nvSpPr>
          <p:cNvPr id="33" name="Espace réservé du texte 4">
            <a:extLst>
              <a:ext uri="{FF2B5EF4-FFF2-40B4-BE49-F238E27FC236}">
                <a16:creationId xmlns:a16="http://schemas.microsoft.com/office/drawing/2014/main" id="{3DDB0039-9DEF-41FA-9376-CCCD184F46B0}"/>
              </a:ext>
            </a:extLst>
          </p:cNvPr>
          <p:cNvSpPr>
            <a:spLocks noGrp="1"/>
          </p:cNvSpPr>
          <p:nvPr>
            <p:ph type="body" sz="quarter" idx="35"/>
          </p:nvPr>
        </p:nvSpPr>
        <p:spPr>
          <a:xfrm>
            <a:off x="5402083" y="5039497"/>
            <a:ext cx="1379716"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34" name="Espace réservé du texte 4">
            <a:extLst>
              <a:ext uri="{FF2B5EF4-FFF2-40B4-BE49-F238E27FC236}">
                <a16:creationId xmlns:a16="http://schemas.microsoft.com/office/drawing/2014/main" id="{9F3CCA0F-99FD-49EB-AD69-BB3D91D198E7}"/>
              </a:ext>
            </a:extLst>
          </p:cNvPr>
          <p:cNvSpPr>
            <a:spLocks noGrp="1"/>
          </p:cNvSpPr>
          <p:nvPr>
            <p:ph type="body" sz="quarter" idx="36"/>
          </p:nvPr>
        </p:nvSpPr>
        <p:spPr>
          <a:xfrm>
            <a:off x="7061998" y="4587063"/>
            <a:ext cx="1379716"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35" name="Espace réservé du texte 4">
            <a:extLst>
              <a:ext uri="{FF2B5EF4-FFF2-40B4-BE49-F238E27FC236}">
                <a16:creationId xmlns:a16="http://schemas.microsoft.com/office/drawing/2014/main" id="{2E47962C-C9E2-4FED-BEA8-B8A7A8DD496C}"/>
              </a:ext>
            </a:extLst>
          </p:cNvPr>
          <p:cNvSpPr>
            <a:spLocks noGrp="1"/>
          </p:cNvSpPr>
          <p:nvPr>
            <p:ph type="body" sz="quarter" idx="37"/>
          </p:nvPr>
        </p:nvSpPr>
        <p:spPr>
          <a:xfrm>
            <a:off x="7061998" y="5039497"/>
            <a:ext cx="1379716"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36" name="Espace réservé du texte 4">
            <a:extLst>
              <a:ext uri="{FF2B5EF4-FFF2-40B4-BE49-F238E27FC236}">
                <a16:creationId xmlns:a16="http://schemas.microsoft.com/office/drawing/2014/main" id="{4F25B19E-3945-49B3-BEAB-C69BF39E2303}"/>
              </a:ext>
            </a:extLst>
          </p:cNvPr>
          <p:cNvSpPr>
            <a:spLocks noGrp="1"/>
          </p:cNvSpPr>
          <p:nvPr>
            <p:ph type="body" sz="quarter" idx="38"/>
          </p:nvPr>
        </p:nvSpPr>
        <p:spPr>
          <a:xfrm>
            <a:off x="8721911" y="4587063"/>
            <a:ext cx="1379716"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37" name="Espace réservé du texte 4">
            <a:extLst>
              <a:ext uri="{FF2B5EF4-FFF2-40B4-BE49-F238E27FC236}">
                <a16:creationId xmlns:a16="http://schemas.microsoft.com/office/drawing/2014/main" id="{39A64BFA-75AB-499E-A131-9140B81690A0}"/>
              </a:ext>
            </a:extLst>
          </p:cNvPr>
          <p:cNvSpPr>
            <a:spLocks noGrp="1"/>
          </p:cNvSpPr>
          <p:nvPr>
            <p:ph type="body" sz="quarter" idx="39"/>
          </p:nvPr>
        </p:nvSpPr>
        <p:spPr>
          <a:xfrm>
            <a:off x="8721911" y="5039497"/>
            <a:ext cx="1379716"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38" name="Espace réservé du texte 4">
            <a:extLst>
              <a:ext uri="{FF2B5EF4-FFF2-40B4-BE49-F238E27FC236}">
                <a16:creationId xmlns:a16="http://schemas.microsoft.com/office/drawing/2014/main" id="{3B5F3F20-0254-4AB0-8E67-4CD251DE7CC0}"/>
              </a:ext>
            </a:extLst>
          </p:cNvPr>
          <p:cNvSpPr>
            <a:spLocks noGrp="1"/>
          </p:cNvSpPr>
          <p:nvPr>
            <p:ph type="body" sz="quarter" idx="40"/>
          </p:nvPr>
        </p:nvSpPr>
        <p:spPr>
          <a:xfrm>
            <a:off x="10381823" y="4587063"/>
            <a:ext cx="1379716"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39" name="Espace réservé du texte 4">
            <a:extLst>
              <a:ext uri="{FF2B5EF4-FFF2-40B4-BE49-F238E27FC236}">
                <a16:creationId xmlns:a16="http://schemas.microsoft.com/office/drawing/2014/main" id="{71337317-15B9-4EF3-81D5-FE9D001892D3}"/>
              </a:ext>
            </a:extLst>
          </p:cNvPr>
          <p:cNvSpPr>
            <a:spLocks noGrp="1"/>
          </p:cNvSpPr>
          <p:nvPr>
            <p:ph type="body" sz="quarter" idx="41"/>
          </p:nvPr>
        </p:nvSpPr>
        <p:spPr>
          <a:xfrm>
            <a:off x="10381823" y="5039497"/>
            <a:ext cx="1379716"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28" name="Espace réservé du texte 5">
            <a:extLst>
              <a:ext uri="{FF2B5EF4-FFF2-40B4-BE49-F238E27FC236}">
                <a16:creationId xmlns:a16="http://schemas.microsoft.com/office/drawing/2014/main" id="{D7CFAE1A-FA8C-4F51-A655-9E0F02F24118}"/>
              </a:ext>
            </a:extLst>
          </p:cNvPr>
          <p:cNvSpPr>
            <a:spLocks noGrp="1"/>
          </p:cNvSpPr>
          <p:nvPr>
            <p:ph type="body" sz="quarter" idx="18"/>
          </p:nvPr>
        </p:nvSpPr>
        <p:spPr>
          <a:xfrm>
            <a:off x="4033427" y="425183"/>
            <a:ext cx="7715547"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en-US" noProof="0"/>
              <a:t>Click to edit Master text styles</a:t>
            </a:r>
          </a:p>
        </p:txBody>
      </p:sp>
      <p:sp>
        <p:nvSpPr>
          <p:cNvPr id="29" name="Espace réservé du texte 4">
            <a:extLst>
              <a:ext uri="{FF2B5EF4-FFF2-40B4-BE49-F238E27FC236}">
                <a16:creationId xmlns:a16="http://schemas.microsoft.com/office/drawing/2014/main" id="{5114C6CE-4866-474F-BF86-38E09FF9D45B}"/>
              </a:ext>
            </a:extLst>
          </p:cNvPr>
          <p:cNvSpPr>
            <a:spLocks noGrp="1"/>
          </p:cNvSpPr>
          <p:nvPr>
            <p:ph type="body" sz="quarter" idx="22"/>
          </p:nvPr>
        </p:nvSpPr>
        <p:spPr>
          <a:xfrm>
            <a:off x="444974" y="1577577"/>
            <a:ext cx="2824073" cy="492443"/>
          </a:xfrm>
        </p:spPr>
        <p:txBody>
          <a:bodyPr wrap="square">
            <a:spAutoFit/>
          </a:bodyPr>
          <a:lstStyle>
            <a:lvl1pPr>
              <a:lnSpc>
                <a:spcPct val="100000"/>
              </a:lnSpc>
              <a:spcAft>
                <a:spcPts val="0"/>
              </a:spcAft>
              <a:defRPr sz="16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Click to edit Master text styles</a:t>
            </a:r>
          </a:p>
        </p:txBody>
      </p:sp>
      <p:sp>
        <p:nvSpPr>
          <p:cNvPr id="30" name="Text Placeholder 2">
            <a:extLst>
              <a:ext uri="{FF2B5EF4-FFF2-40B4-BE49-F238E27FC236}">
                <a16:creationId xmlns:a16="http://schemas.microsoft.com/office/drawing/2014/main" id="{351B796C-D9CF-43FC-A477-86A208BBE8F2}"/>
              </a:ext>
            </a:extLst>
          </p:cNvPr>
          <p:cNvSpPr>
            <a:spLocks noGrp="1"/>
          </p:cNvSpPr>
          <p:nvPr>
            <p:ph type="body" sz="quarter" idx="21"/>
          </p:nvPr>
        </p:nvSpPr>
        <p:spPr>
          <a:xfrm>
            <a:off x="442035" y="1943799"/>
            <a:ext cx="2827013" cy="4295223"/>
          </a:xfrm>
        </p:spPr>
        <p:txBody>
          <a:bodyPr/>
          <a:lstStyle>
            <a:lvl1pPr>
              <a:defRPr>
                <a:solidFill>
                  <a:schemeClr val="bg1"/>
                </a:solidFill>
              </a:defRPr>
            </a:lvl1pPr>
            <a:lvl2pPr marL="302392" indent="-302392">
              <a:buFontTx/>
              <a:buBlip>
                <a:blip r:embed="rId4"/>
              </a:buBlip>
              <a:defRPr>
                <a:solidFill>
                  <a:schemeClr val="bg1"/>
                </a:solidFill>
              </a:defRPr>
            </a:lvl2pPr>
            <a:lvl3pPr marL="609585" indent="-302392">
              <a:buFontTx/>
              <a:buBlip>
                <a:blip r:embed="rId4"/>
              </a:buBlip>
              <a:defRPr>
                <a:solidFill>
                  <a:schemeClr val="bg1"/>
                </a:solidFill>
              </a:defRPr>
            </a:lvl3pPr>
            <a:lvl4pPr marL="911977" indent="-302392">
              <a:buFontTx/>
              <a:buBlip>
                <a:blip r:embed="rId4"/>
              </a:buBlip>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AA7C93D6-412D-42D2-B4F0-861F3AFA4F71}"/>
              </a:ext>
            </a:extLst>
          </p:cNvPr>
          <p:cNvSpPr>
            <a:spLocks noGrp="1"/>
          </p:cNvSpPr>
          <p:nvPr>
            <p:ph type="title"/>
          </p:nvPr>
        </p:nvSpPr>
        <p:spPr>
          <a:xfrm>
            <a:off x="441600" y="710401"/>
            <a:ext cx="2827447" cy="748247"/>
          </a:xfrm>
        </p:spPr>
        <p:txBody>
          <a:bodyPr/>
          <a:lstStyle>
            <a:lvl1pPr>
              <a:defRPr>
                <a:solidFill>
                  <a:schemeClr val="bg1"/>
                </a:solidFill>
              </a:defRPr>
            </a:lvl1pPr>
          </a:lstStyle>
          <a:p>
            <a:r>
              <a:rPr lang="en-US"/>
              <a:t>Click to edit Master title style</a:t>
            </a:r>
          </a:p>
        </p:txBody>
      </p:sp>
      <p:grpSp>
        <p:nvGrpSpPr>
          <p:cNvPr id="31" name="Graphique 7">
            <a:extLst>
              <a:ext uri="{FF2B5EF4-FFF2-40B4-BE49-F238E27FC236}">
                <a16:creationId xmlns:a16="http://schemas.microsoft.com/office/drawing/2014/main" id="{0055A07A-E8A5-4FC1-9082-2E1016C97878}"/>
              </a:ext>
            </a:extLst>
          </p:cNvPr>
          <p:cNvGrpSpPr>
            <a:grpSpLocks noChangeAspect="1"/>
          </p:cNvGrpSpPr>
          <p:nvPr userDrawn="1"/>
        </p:nvGrpSpPr>
        <p:grpSpPr>
          <a:xfrm>
            <a:off x="442166" y="6329527"/>
            <a:ext cx="1071853" cy="275084"/>
            <a:chOff x="4768103" y="-471733"/>
            <a:chExt cx="744723" cy="191124"/>
          </a:xfrm>
          <a:solidFill>
            <a:schemeClr val="bg1"/>
          </a:solidFill>
        </p:grpSpPr>
        <p:sp>
          <p:nvSpPr>
            <p:cNvPr id="32" name="Forme libre : forme 9">
              <a:extLst>
                <a:ext uri="{FF2B5EF4-FFF2-40B4-BE49-F238E27FC236}">
                  <a16:creationId xmlns:a16="http://schemas.microsoft.com/office/drawing/2014/main" id="{3CAEBE62-17A4-4CBD-B78D-154B1E270C58}"/>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grpFill/>
            <a:ln w="7833" cap="flat">
              <a:noFill/>
              <a:prstDash val="solid"/>
              <a:round/>
            </a:ln>
          </p:spPr>
          <p:txBody>
            <a:bodyPr rtlCol="0" anchor="ctr"/>
            <a:lstStyle/>
            <a:p>
              <a:endParaRPr lang="fr-FR" sz="2400"/>
            </a:p>
          </p:txBody>
        </p:sp>
        <p:sp>
          <p:nvSpPr>
            <p:cNvPr id="40" name="Forme libre : forme 10">
              <a:extLst>
                <a:ext uri="{FF2B5EF4-FFF2-40B4-BE49-F238E27FC236}">
                  <a16:creationId xmlns:a16="http://schemas.microsoft.com/office/drawing/2014/main" id="{398D76C0-14BC-45A1-BA5D-05C4DA269827}"/>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grpFill/>
            <a:ln w="7833" cap="flat">
              <a:noFill/>
              <a:prstDash val="solid"/>
              <a:round/>
            </a:ln>
          </p:spPr>
          <p:txBody>
            <a:bodyPr rtlCol="0" anchor="ctr"/>
            <a:lstStyle/>
            <a:p>
              <a:endParaRPr lang="fr-FR" sz="2400">
                <a:solidFill>
                  <a:schemeClr val="accent2"/>
                </a:solidFill>
              </a:endParaRPr>
            </a:p>
          </p:txBody>
        </p:sp>
        <p:sp>
          <p:nvSpPr>
            <p:cNvPr id="41" name="Forme libre : forme 11">
              <a:extLst>
                <a:ext uri="{FF2B5EF4-FFF2-40B4-BE49-F238E27FC236}">
                  <a16:creationId xmlns:a16="http://schemas.microsoft.com/office/drawing/2014/main" id="{7734F84F-E2B5-42BC-915A-6FEA20143203}"/>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grpFill/>
            <a:ln w="7833" cap="flat">
              <a:noFill/>
              <a:prstDash val="solid"/>
              <a:round/>
            </a:ln>
          </p:spPr>
          <p:txBody>
            <a:bodyPr rtlCol="0" anchor="ctr"/>
            <a:lstStyle/>
            <a:p>
              <a:endParaRPr lang="fr-FR" sz="2400"/>
            </a:p>
          </p:txBody>
        </p:sp>
      </p:grpSp>
    </p:spTree>
    <p:extLst>
      <p:ext uri="{BB962C8B-B14F-4D97-AF65-F5344CB8AC3E}">
        <p14:creationId xmlns:p14="http://schemas.microsoft.com/office/powerpoint/2010/main" val="1764152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Content and Numbers (Alternative) (Ligh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7276DEF-3CBF-476F-8A84-C6760A5FE884}"/>
              </a:ext>
            </a:extLst>
          </p:cNvPr>
          <p:cNvSpPr/>
          <p:nvPr userDrawn="1"/>
        </p:nvSpPr>
        <p:spPr>
          <a:xfrm>
            <a:off x="0" y="0"/>
            <a:ext cx="3729600" cy="6858000"/>
          </a:xfrm>
          <a:prstGeom prst="rect">
            <a:avLst/>
          </a:prstGeom>
          <a:solidFill>
            <a:srgbClr val="E9E6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a:p>
        </p:txBody>
      </p:sp>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29" name="Espace réservé du texte 4">
            <a:extLst>
              <a:ext uri="{FF2B5EF4-FFF2-40B4-BE49-F238E27FC236}">
                <a16:creationId xmlns:a16="http://schemas.microsoft.com/office/drawing/2014/main" id="{EFA975DA-1F61-4E92-847F-881A6B959F18}"/>
              </a:ext>
            </a:extLst>
          </p:cNvPr>
          <p:cNvSpPr>
            <a:spLocks noGrp="1"/>
          </p:cNvSpPr>
          <p:nvPr>
            <p:ph type="body" sz="quarter" idx="21" hasCustomPrompt="1"/>
          </p:nvPr>
        </p:nvSpPr>
        <p:spPr>
          <a:xfrm>
            <a:off x="4352279" y="2220014"/>
            <a:ext cx="1091851" cy="921277"/>
          </a:xfrm>
        </p:spPr>
        <p:txBody>
          <a:bodyPr>
            <a:spAutoFit/>
          </a:bodyPr>
          <a:lstStyle>
            <a:lvl1pPr algn="l">
              <a:lnSpc>
                <a:spcPct val="110000"/>
              </a:lnSpc>
              <a:defRPr sz="60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01</a:t>
            </a:r>
          </a:p>
        </p:txBody>
      </p:sp>
      <p:sp>
        <p:nvSpPr>
          <p:cNvPr id="30" name="Espace réservé du texte 4">
            <a:extLst>
              <a:ext uri="{FF2B5EF4-FFF2-40B4-BE49-F238E27FC236}">
                <a16:creationId xmlns:a16="http://schemas.microsoft.com/office/drawing/2014/main" id="{F6E50AC3-1EA3-493F-A0D3-634DA300E233}"/>
              </a:ext>
            </a:extLst>
          </p:cNvPr>
          <p:cNvSpPr>
            <a:spLocks noGrp="1"/>
          </p:cNvSpPr>
          <p:nvPr>
            <p:ph type="body" sz="quarter" idx="22"/>
          </p:nvPr>
        </p:nvSpPr>
        <p:spPr>
          <a:xfrm>
            <a:off x="4352279" y="1577578"/>
            <a:ext cx="6459117" cy="245708"/>
          </a:xfrm>
        </p:spPr>
        <p:txBody>
          <a:bodyPr wrap="square">
            <a:spAutoFit/>
          </a:bodyPr>
          <a:lstStyle>
            <a:lvl1pPr algn="l">
              <a:lnSpc>
                <a:spcPct val="110000"/>
              </a:lnSpc>
              <a:defRPr sz="1600">
                <a:solidFill>
                  <a:schemeClr val="tx1"/>
                </a:solidFill>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31" name="Espace réservé du texte 4">
            <a:extLst>
              <a:ext uri="{FF2B5EF4-FFF2-40B4-BE49-F238E27FC236}">
                <a16:creationId xmlns:a16="http://schemas.microsoft.com/office/drawing/2014/main" id="{0E2314AF-F33D-4B84-8412-DF73ECC51E6B}"/>
              </a:ext>
            </a:extLst>
          </p:cNvPr>
          <p:cNvSpPr>
            <a:spLocks noGrp="1"/>
          </p:cNvSpPr>
          <p:nvPr>
            <p:ph type="body" sz="quarter" idx="25" hasCustomPrompt="1"/>
          </p:nvPr>
        </p:nvSpPr>
        <p:spPr>
          <a:xfrm>
            <a:off x="6253081" y="2220014"/>
            <a:ext cx="1091851" cy="921277"/>
          </a:xfrm>
        </p:spPr>
        <p:txBody>
          <a:bodyPr>
            <a:spAutoFit/>
          </a:bodyPr>
          <a:lstStyle>
            <a:lvl1pPr algn="l">
              <a:lnSpc>
                <a:spcPct val="110000"/>
              </a:lnSpc>
              <a:defRPr sz="60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02</a:t>
            </a:r>
          </a:p>
        </p:txBody>
      </p:sp>
      <p:sp>
        <p:nvSpPr>
          <p:cNvPr id="32" name="Espace réservé du texte 4">
            <a:extLst>
              <a:ext uri="{FF2B5EF4-FFF2-40B4-BE49-F238E27FC236}">
                <a16:creationId xmlns:a16="http://schemas.microsoft.com/office/drawing/2014/main" id="{8444AA6E-9EC0-4895-8FC6-4351D2BEE032}"/>
              </a:ext>
            </a:extLst>
          </p:cNvPr>
          <p:cNvSpPr>
            <a:spLocks noGrp="1"/>
          </p:cNvSpPr>
          <p:nvPr>
            <p:ph type="body" sz="quarter" idx="28" hasCustomPrompt="1"/>
          </p:nvPr>
        </p:nvSpPr>
        <p:spPr>
          <a:xfrm>
            <a:off x="8153884" y="2220014"/>
            <a:ext cx="1091851" cy="921277"/>
          </a:xfrm>
        </p:spPr>
        <p:txBody>
          <a:bodyPr>
            <a:spAutoFit/>
          </a:bodyPr>
          <a:lstStyle>
            <a:lvl1pPr algn="l">
              <a:lnSpc>
                <a:spcPct val="110000"/>
              </a:lnSpc>
              <a:defRPr sz="60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03</a:t>
            </a:r>
          </a:p>
        </p:txBody>
      </p:sp>
      <p:sp>
        <p:nvSpPr>
          <p:cNvPr id="33" name="Espace réservé du texte 4">
            <a:extLst>
              <a:ext uri="{FF2B5EF4-FFF2-40B4-BE49-F238E27FC236}">
                <a16:creationId xmlns:a16="http://schemas.microsoft.com/office/drawing/2014/main" id="{E3BC2BD0-41C8-4C7A-BC1B-E444A392D03A}"/>
              </a:ext>
            </a:extLst>
          </p:cNvPr>
          <p:cNvSpPr>
            <a:spLocks noGrp="1"/>
          </p:cNvSpPr>
          <p:nvPr>
            <p:ph type="body" sz="quarter" idx="31" hasCustomPrompt="1"/>
          </p:nvPr>
        </p:nvSpPr>
        <p:spPr>
          <a:xfrm>
            <a:off x="10054688" y="2220014"/>
            <a:ext cx="1091851" cy="921277"/>
          </a:xfrm>
        </p:spPr>
        <p:txBody>
          <a:bodyPr>
            <a:spAutoFit/>
          </a:bodyPr>
          <a:lstStyle>
            <a:lvl1pPr algn="l">
              <a:lnSpc>
                <a:spcPct val="110000"/>
              </a:lnSpc>
              <a:defRPr sz="60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04</a:t>
            </a:r>
          </a:p>
        </p:txBody>
      </p:sp>
      <p:sp>
        <p:nvSpPr>
          <p:cNvPr id="38" name="Espace réservé du texte 4">
            <a:extLst>
              <a:ext uri="{FF2B5EF4-FFF2-40B4-BE49-F238E27FC236}">
                <a16:creationId xmlns:a16="http://schemas.microsoft.com/office/drawing/2014/main" id="{E6118210-A598-4833-8C53-BBA66CF5796F}"/>
              </a:ext>
            </a:extLst>
          </p:cNvPr>
          <p:cNvSpPr>
            <a:spLocks noGrp="1"/>
          </p:cNvSpPr>
          <p:nvPr>
            <p:ph type="body" sz="quarter" idx="40"/>
          </p:nvPr>
        </p:nvSpPr>
        <p:spPr>
          <a:xfrm>
            <a:off x="4352279" y="3269349"/>
            <a:ext cx="1694284"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39" name="Espace réservé du texte 4">
            <a:extLst>
              <a:ext uri="{FF2B5EF4-FFF2-40B4-BE49-F238E27FC236}">
                <a16:creationId xmlns:a16="http://schemas.microsoft.com/office/drawing/2014/main" id="{140FC0A1-6231-4649-9573-C6772F9B84BC}"/>
              </a:ext>
            </a:extLst>
          </p:cNvPr>
          <p:cNvSpPr>
            <a:spLocks noGrp="1"/>
          </p:cNvSpPr>
          <p:nvPr>
            <p:ph type="body" sz="quarter" idx="41"/>
          </p:nvPr>
        </p:nvSpPr>
        <p:spPr>
          <a:xfrm>
            <a:off x="4352279" y="3721782"/>
            <a:ext cx="1694284"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40" name="Espace réservé du texte 4">
            <a:extLst>
              <a:ext uri="{FF2B5EF4-FFF2-40B4-BE49-F238E27FC236}">
                <a16:creationId xmlns:a16="http://schemas.microsoft.com/office/drawing/2014/main" id="{2DAC1528-CEDA-41B5-AAAF-B8FF60A576A9}"/>
              </a:ext>
            </a:extLst>
          </p:cNvPr>
          <p:cNvSpPr>
            <a:spLocks noGrp="1"/>
          </p:cNvSpPr>
          <p:nvPr>
            <p:ph type="body" sz="quarter" idx="42"/>
          </p:nvPr>
        </p:nvSpPr>
        <p:spPr>
          <a:xfrm>
            <a:off x="6253082" y="3269349"/>
            <a:ext cx="1694284"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41" name="Espace réservé du texte 4">
            <a:extLst>
              <a:ext uri="{FF2B5EF4-FFF2-40B4-BE49-F238E27FC236}">
                <a16:creationId xmlns:a16="http://schemas.microsoft.com/office/drawing/2014/main" id="{5FFDA929-E8A8-4AC0-99CE-44C3C6910AE5}"/>
              </a:ext>
            </a:extLst>
          </p:cNvPr>
          <p:cNvSpPr>
            <a:spLocks noGrp="1"/>
          </p:cNvSpPr>
          <p:nvPr>
            <p:ph type="body" sz="quarter" idx="43"/>
          </p:nvPr>
        </p:nvSpPr>
        <p:spPr>
          <a:xfrm>
            <a:off x="6253082" y="3721782"/>
            <a:ext cx="1694284"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42" name="Espace réservé du texte 4">
            <a:extLst>
              <a:ext uri="{FF2B5EF4-FFF2-40B4-BE49-F238E27FC236}">
                <a16:creationId xmlns:a16="http://schemas.microsoft.com/office/drawing/2014/main" id="{9709CCCA-F00B-45D4-9788-1FBC4F09AA09}"/>
              </a:ext>
            </a:extLst>
          </p:cNvPr>
          <p:cNvSpPr>
            <a:spLocks noGrp="1"/>
          </p:cNvSpPr>
          <p:nvPr>
            <p:ph type="body" sz="quarter" idx="44"/>
          </p:nvPr>
        </p:nvSpPr>
        <p:spPr>
          <a:xfrm>
            <a:off x="8153886" y="3269349"/>
            <a:ext cx="1694284"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43" name="Espace réservé du texte 4">
            <a:extLst>
              <a:ext uri="{FF2B5EF4-FFF2-40B4-BE49-F238E27FC236}">
                <a16:creationId xmlns:a16="http://schemas.microsoft.com/office/drawing/2014/main" id="{B5E93FAA-61CE-40AC-8738-0DE2C5E1F424}"/>
              </a:ext>
            </a:extLst>
          </p:cNvPr>
          <p:cNvSpPr>
            <a:spLocks noGrp="1"/>
          </p:cNvSpPr>
          <p:nvPr>
            <p:ph type="body" sz="quarter" idx="45"/>
          </p:nvPr>
        </p:nvSpPr>
        <p:spPr>
          <a:xfrm>
            <a:off x="8153886" y="3721782"/>
            <a:ext cx="1694284"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44" name="Espace réservé du texte 4">
            <a:extLst>
              <a:ext uri="{FF2B5EF4-FFF2-40B4-BE49-F238E27FC236}">
                <a16:creationId xmlns:a16="http://schemas.microsoft.com/office/drawing/2014/main" id="{14A4C1F7-829A-4567-999B-287472F1F401}"/>
              </a:ext>
            </a:extLst>
          </p:cNvPr>
          <p:cNvSpPr>
            <a:spLocks noGrp="1"/>
          </p:cNvSpPr>
          <p:nvPr>
            <p:ph type="body" sz="quarter" idx="46"/>
          </p:nvPr>
        </p:nvSpPr>
        <p:spPr>
          <a:xfrm>
            <a:off x="10054690" y="3269349"/>
            <a:ext cx="1694284"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45" name="Espace réservé du texte 4">
            <a:extLst>
              <a:ext uri="{FF2B5EF4-FFF2-40B4-BE49-F238E27FC236}">
                <a16:creationId xmlns:a16="http://schemas.microsoft.com/office/drawing/2014/main" id="{A4030E47-E75C-4A3D-9FAD-95FD358BD577}"/>
              </a:ext>
            </a:extLst>
          </p:cNvPr>
          <p:cNvSpPr>
            <a:spLocks noGrp="1"/>
          </p:cNvSpPr>
          <p:nvPr>
            <p:ph type="body" sz="quarter" idx="47"/>
          </p:nvPr>
        </p:nvSpPr>
        <p:spPr>
          <a:xfrm>
            <a:off x="10054690" y="3721782"/>
            <a:ext cx="1694284"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23" name="Espace réservé du texte 5">
            <a:extLst>
              <a:ext uri="{FF2B5EF4-FFF2-40B4-BE49-F238E27FC236}">
                <a16:creationId xmlns:a16="http://schemas.microsoft.com/office/drawing/2014/main" id="{7FA14FD7-95C9-4327-B716-189176F2E3E3}"/>
              </a:ext>
            </a:extLst>
          </p:cNvPr>
          <p:cNvSpPr>
            <a:spLocks noGrp="1"/>
          </p:cNvSpPr>
          <p:nvPr>
            <p:ph type="body" sz="quarter" idx="18"/>
          </p:nvPr>
        </p:nvSpPr>
        <p:spPr>
          <a:xfrm>
            <a:off x="4033427" y="425183"/>
            <a:ext cx="7715547"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en-US" noProof="0"/>
              <a:t>Click to edit Master text styles</a:t>
            </a:r>
          </a:p>
        </p:txBody>
      </p:sp>
      <p:sp>
        <p:nvSpPr>
          <p:cNvPr id="24" name="Espace réservé du texte 4">
            <a:extLst>
              <a:ext uri="{FF2B5EF4-FFF2-40B4-BE49-F238E27FC236}">
                <a16:creationId xmlns:a16="http://schemas.microsoft.com/office/drawing/2014/main" id="{CBC1E183-B986-4005-B87A-30E837CB27F1}"/>
              </a:ext>
            </a:extLst>
          </p:cNvPr>
          <p:cNvSpPr>
            <a:spLocks noGrp="1"/>
          </p:cNvSpPr>
          <p:nvPr>
            <p:ph type="body" sz="quarter" idx="48"/>
          </p:nvPr>
        </p:nvSpPr>
        <p:spPr>
          <a:xfrm>
            <a:off x="444974" y="1577577"/>
            <a:ext cx="2824073" cy="492443"/>
          </a:xfrm>
        </p:spPr>
        <p:txBody>
          <a:bodyPr wrap="square">
            <a:spAutoFit/>
          </a:bodyPr>
          <a:lstStyle>
            <a:lvl1pPr>
              <a:lnSpc>
                <a:spcPct val="100000"/>
              </a:lnSpc>
              <a:spcAft>
                <a:spcPts val="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Click to edit Master text styles</a:t>
            </a:r>
          </a:p>
        </p:txBody>
      </p:sp>
      <p:sp>
        <p:nvSpPr>
          <p:cNvPr id="25" name="Text Placeholder 2">
            <a:extLst>
              <a:ext uri="{FF2B5EF4-FFF2-40B4-BE49-F238E27FC236}">
                <a16:creationId xmlns:a16="http://schemas.microsoft.com/office/drawing/2014/main" id="{61183799-5968-4FC4-B6D2-F8DDF1F8685C}"/>
              </a:ext>
            </a:extLst>
          </p:cNvPr>
          <p:cNvSpPr>
            <a:spLocks noGrp="1"/>
          </p:cNvSpPr>
          <p:nvPr>
            <p:ph type="body" sz="quarter" idx="49"/>
          </p:nvPr>
        </p:nvSpPr>
        <p:spPr>
          <a:xfrm>
            <a:off x="442034" y="1943799"/>
            <a:ext cx="2827447" cy="4295223"/>
          </a:xfrm>
        </p:spPr>
        <p:txBody>
          <a:bodyPr/>
          <a:lstStyle>
            <a:lvl1pPr>
              <a:defRPr>
                <a:solidFill>
                  <a:schemeClr val="tx1"/>
                </a:solidFill>
              </a:defRPr>
            </a:lvl1pPr>
            <a:lvl2pPr marL="302392" indent="-302392">
              <a:buFontTx/>
              <a:buBlip>
                <a:blip r:embed="rId4"/>
              </a:buBlip>
              <a:defRPr>
                <a:solidFill>
                  <a:schemeClr val="tx1"/>
                </a:solidFill>
              </a:defRPr>
            </a:lvl2pPr>
            <a:lvl3pPr marL="609585" indent="-302392">
              <a:buFontTx/>
              <a:buBlip>
                <a:blip r:embed="rId4"/>
              </a:buBlip>
              <a:defRPr>
                <a:solidFill>
                  <a:schemeClr val="tx1"/>
                </a:solidFill>
              </a:defRPr>
            </a:lvl3pPr>
            <a:lvl4pPr marL="911977" indent="-302392">
              <a:buFontTx/>
              <a:buBlip>
                <a:blip r:embed="rId4"/>
              </a:buBlip>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B60C5BA-4E6C-49B9-BC13-AE34B754C3AB}"/>
              </a:ext>
            </a:extLst>
          </p:cNvPr>
          <p:cNvSpPr>
            <a:spLocks noGrp="1"/>
          </p:cNvSpPr>
          <p:nvPr>
            <p:ph type="title"/>
          </p:nvPr>
        </p:nvSpPr>
        <p:spPr>
          <a:xfrm>
            <a:off x="441600" y="710401"/>
            <a:ext cx="2827447" cy="748247"/>
          </a:xfrm>
        </p:spPr>
        <p:txBody>
          <a:bodyPr/>
          <a:lstStyle>
            <a:lvl1pPr>
              <a:defRPr>
                <a:solidFill>
                  <a:schemeClr val="tx1"/>
                </a:solidFill>
              </a:defRPr>
            </a:lvl1pPr>
          </a:lstStyle>
          <a:p>
            <a:r>
              <a:rPr lang="en-US"/>
              <a:t>Click to edit Master title style</a:t>
            </a:r>
          </a:p>
        </p:txBody>
      </p:sp>
      <p:grpSp>
        <p:nvGrpSpPr>
          <p:cNvPr id="35" name="Graphique 7">
            <a:extLst>
              <a:ext uri="{FF2B5EF4-FFF2-40B4-BE49-F238E27FC236}">
                <a16:creationId xmlns:a16="http://schemas.microsoft.com/office/drawing/2014/main" id="{5AC15C66-D7EB-4500-A551-9FCE3A2D9B84}"/>
              </a:ext>
            </a:extLst>
          </p:cNvPr>
          <p:cNvGrpSpPr>
            <a:grpSpLocks noChangeAspect="1"/>
          </p:cNvGrpSpPr>
          <p:nvPr userDrawn="1"/>
        </p:nvGrpSpPr>
        <p:grpSpPr>
          <a:xfrm>
            <a:off x="442166" y="6329527"/>
            <a:ext cx="1071853" cy="275084"/>
            <a:chOff x="4768103" y="-471733"/>
            <a:chExt cx="744723" cy="191124"/>
          </a:xfrm>
          <a:solidFill>
            <a:srgbClr val="FFFFFF"/>
          </a:solidFill>
        </p:grpSpPr>
        <p:sp>
          <p:nvSpPr>
            <p:cNvPr id="36" name="Forme libre : forme 9">
              <a:extLst>
                <a:ext uri="{FF2B5EF4-FFF2-40B4-BE49-F238E27FC236}">
                  <a16:creationId xmlns:a16="http://schemas.microsoft.com/office/drawing/2014/main" id="{DAF98B67-E81F-4FBA-B764-933BBFE9CB5D}"/>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fr-FR" sz="2400"/>
            </a:p>
          </p:txBody>
        </p:sp>
        <p:sp>
          <p:nvSpPr>
            <p:cNvPr id="37" name="Forme libre : forme 10">
              <a:extLst>
                <a:ext uri="{FF2B5EF4-FFF2-40B4-BE49-F238E27FC236}">
                  <a16:creationId xmlns:a16="http://schemas.microsoft.com/office/drawing/2014/main" id="{C543963D-5473-4E97-AA1B-110116F53F39}"/>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solidFill>
              <a:schemeClr val="accent2"/>
            </a:solidFill>
            <a:ln w="7833" cap="flat">
              <a:noFill/>
              <a:prstDash val="solid"/>
              <a:round/>
            </a:ln>
          </p:spPr>
          <p:txBody>
            <a:bodyPr rtlCol="0" anchor="ctr"/>
            <a:lstStyle/>
            <a:p>
              <a:endParaRPr lang="fr-FR" sz="2400">
                <a:solidFill>
                  <a:schemeClr val="accent2"/>
                </a:solidFill>
              </a:endParaRPr>
            </a:p>
          </p:txBody>
        </p:sp>
        <p:sp>
          <p:nvSpPr>
            <p:cNvPr id="47" name="Forme libre : forme 11">
              <a:extLst>
                <a:ext uri="{FF2B5EF4-FFF2-40B4-BE49-F238E27FC236}">
                  <a16:creationId xmlns:a16="http://schemas.microsoft.com/office/drawing/2014/main" id="{3C560FE1-3142-4294-8909-8B9B8E77CFF7}"/>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solidFill>
              <a:schemeClr val="accent2"/>
            </a:solidFill>
            <a:ln w="7833" cap="flat">
              <a:noFill/>
              <a:prstDash val="solid"/>
              <a:round/>
            </a:ln>
          </p:spPr>
          <p:txBody>
            <a:bodyPr rtlCol="0" anchor="ctr"/>
            <a:lstStyle/>
            <a:p>
              <a:endParaRPr lang="fr-FR" sz="2400"/>
            </a:p>
          </p:txBody>
        </p:sp>
      </p:grpSp>
    </p:spTree>
    <p:extLst>
      <p:ext uri="{BB962C8B-B14F-4D97-AF65-F5344CB8AC3E}">
        <p14:creationId xmlns:p14="http://schemas.microsoft.com/office/powerpoint/2010/main" val="4106427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Content and Numbers (Alternative) (Purp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7276DEF-3CBF-476F-8A84-C6760A5FE884}"/>
              </a:ext>
            </a:extLst>
          </p:cNvPr>
          <p:cNvSpPr/>
          <p:nvPr userDrawn="1"/>
        </p:nvSpPr>
        <p:spPr>
          <a:xfrm>
            <a:off x="0" y="0"/>
            <a:ext cx="37296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a:p>
        </p:txBody>
      </p:sp>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29" name="Espace réservé du texte 4">
            <a:extLst>
              <a:ext uri="{FF2B5EF4-FFF2-40B4-BE49-F238E27FC236}">
                <a16:creationId xmlns:a16="http://schemas.microsoft.com/office/drawing/2014/main" id="{EFA975DA-1F61-4E92-847F-881A6B959F18}"/>
              </a:ext>
            </a:extLst>
          </p:cNvPr>
          <p:cNvSpPr>
            <a:spLocks noGrp="1"/>
          </p:cNvSpPr>
          <p:nvPr>
            <p:ph type="body" sz="quarter" idx="21" hasCustomPrompt="1"/>
          </p:nvPr>
        </p:nvSpPr>
        <p:spPr>
          <a:xfrm>
            <a:off x="4352279" y="2220014"/>
            <a:ext cx="1091851" cy="921277"/>
          </a:xfrm>
        </p:spPr>
        <p:txBody>
          <a:bodyPr>
            <a:spAutoFit/>
          </a:bodyPr>
          <a:lstStyle>
            <a:lvl1pPr algn="l">
              <a:lnSpc>
                <a:spcPct val="110000"/>
              </a:lnSpc>
              <a:defRPr sz="60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01</a:t>
            </a:r>
          </a:p>
        </p:txBody>
      </p:sp>
      <p:sp>
        <p:nvSpPr>
          <p:cNvPr id="30" name="Espace réservé du texte 4">
            <a:extLst>
              <a:ext uri="{FF2B5EF4-FFF2-40B4-BE49-F238E27FC236}">
                <a16:creationId xmlns:a16="http://schemas.microsoft.com/office/drawing/2014/main" id="{F6E50AC3-1EA3-493F-A0D3-634DA300E233}"/>
              </a:ext>
            </a:extLst>
          </p:cNvPr>
          <p:cNvSpPr>
            <a:spLocks noGrp="1"/>
          </p:cNvSpPr>
          <p:nvPr>
            <p:ph type="body" sz="quarter" idx="22"/>
          </p:nvPr>
        </p:nvSpPr>
        <p:spPr>
          <a:xfrm>
            <a:off x="4352279" y="1577578"/>
            <a:ext cx="6459117" cy="245708"/>
          </a:xfrm>
        </p:spPr>
        <p:txBody>
          <a:bodyPr wrap="square">
            <a:spAutoFit/>
          </a:bodyPr>
          <a:lstStyle>
            <a:lvl1pPr algn="l">
              <a:lnSpc>
                <a:spcPct val="110000"/>
              </a:lnSpc>
              <a:defRPr sz="1600">
                <a:solidFill>
                  <a:schemeClr val="tx1"/>
                </a:solidFill>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31" name="Espace réservé du texte 4">
            <a:extLst>
              <a:ext uri="{FF2B5EF4-FFF2-40B4-BE49-F238E27FC236}">
                <a16:creationId xmlns:a16="http://schemas.microsoft.com/office/drawing/2014/main" id="{0E2314AF-F33D-4B84-8412-DF73ECC51E6B}"/>
              </a:ext>
            </a:extLst>
          </p:cNvPr>
          <p:cNvSpPr>
            <a:spLocks noGrp="1"/>
          </p:cNvSpPr>
          <p:nvPr>
            <p:ph type="body" sz="quarter" idx="25" hasCustomPrompt="1"/>
          </p:nvPr>
        </p:nvSpPr>
        <p:spPr>
          <a:xfrm>
            <a:off x="6253081" y="2220014"/>
            <a:ext cx="1091851" cy="921277"/>
          </a:xfrm>
        </p:spPr>
        <p:txBody>
          <a:bodyPr>
            <a:spAutoFit/>
          </a:bodyPr>
          <a:lstStyle>
            <a:lvl1pPr algn="l">
              <a:lnSpc>
                <a:spcPct val="110000"/>
              </a:lnSpc>
              <a:defRPr sz="60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02</a:t>
            </a:r>
          </a:p>
        </p:txBody>
      </p:sp>
      <p:sp>
        <p:nvSpPr>
          <p:cNvPr id="32" name="Espace réservé du texte 4">
            <a:extLst>
              <a:ext uri="{FF2B5EF4-FFF2-40B4-BE49-F238E27FC236}">
                <a16:creationId xmlns:a16="http://schemas.microsoft.com/office/drawing/2014/main" id="{8444AA6E-9EC0-4895-8FC6-4351D2BEE032}"/>
              </a:ext>
            </a:extLst>
          </p:cNvPr>
          <p:cNvSpPr>
            <a:spLocks noGrp="1"/>
          </p:cNvSpPr>
          <p:nvPr>
            <p:ph type="body" sz="quarter" idx="28" hasCustomPrompt="1"/>
          </p:nvPr>
        </p:nvSpPr>
        <p:spPr>
          <a:xfrm>
            <a:off x="8153884" y="2220014"/>
            <a:ext cx="1091851" cy="921277"/>
          </a:xfrm>
        </p:spPr>
        <p:txBody>
          <a:bodyPr>
            <a:spAutoFit/>
          </a:bodyPr>
          <a:lstStyle>
            <a:lvl1pPr algn="l">
              <a:lnSpc>
                <a:spcPct val="110000"/>
              </a:lnSpc>
              <a:defRPr sz="60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03</a:t>
            </a:r>
          </a:p>
        </p:txBody>
      </p:sp>
      <p:sp>
        <p:nvSpPr>
          <p:cNvPr id="33" name="Espace réservé du texte 4">
            <a:extLst>
              <a:ext uri="{FF2B5EF4-FFF2-40B4-BE49-F238E27FC236}">
                <a16:creationId xmlns:a16="http://schemas.microsoft.com/office/drawing/2014/main" id="{E3BC2BD0-41C8-4C7A-BC1B-E444A392D03A}"/>
              </a:ext>
            </a:extLst>
          </p:cNvPr>
          <p:cNvSpPr>
            <a:spLocks noGrp="1"/>
          </p:cNvSpPr>
          <p:nvPr>
            <p:ph type="body" sz="quarter" idx="31" hasCustomPrompt="1"/>
          </p:nvPr>
        </p:nvSpPr>
        <p:spPr>
          <a:xfrm>
            <a:off x="10054688" y="2220014"/>
            <a:ext cx="1091851" cy="921277"/>
          </a:xfrm>
        </p:spPr>
        <p:txBody>
          <a:bodyPr>
            <a:spAutoFit/>
          </a:bodyPr>
          <a:lstStyle>
            <a:lvl1pPr algn="l">
              <a:lnSpc>
                <a:spcPct val="110000"/>
              </a:lnSpc>
              <a:defRPr sz="60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04</a:t>
            </a:r>
          </a:p>
        </p:txBody>
      </p:sp>
      <p:sp>
        <p:nvSpPr>
          <p:cNvPr id="38" name="Espace réservé du texte 4">
            <a:extLst>
              <a:ext uri="{FF2B5EF4-FFF2-40B4-BE49-F238E27FC236}">
                <a16:creationId xmlns:a16="http://schemas.microsoft.com/office/drawing/2014/main" id="{E6118210-A598-4833-8C53-BBA66CF5796F}"/>
              </a:ext>
            </a:extLst>
          </p:cNvPr>
          <p:cNvSpPr>
            <a:spLocks noGrp="1"/>
          </p:cNvSpPr>
          <p:nvPr>
            <p:ph type="body" sz="quarter" idx="40"/>
          </p:nvPr>
        </p:nvSpPr>
        <p:spPr>
          <a:xfrm>
            <a:off x="4352279" y="3269349"/>
            <a:ext cx="1694284"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39" name="Espace réservé du texte 4">
            <a:extLst>
              <a:ext uri="{FF2B5EF4-FFF2-40B4-BE49-F238E27FC236}">
                <a16:creationId xmlns:a16="http://schemas.microsoft.com/office/drawing/2014/main" id="{140FC0A1-6231-4649-9573-C6772F9B84BC}"/>
              </a:ext>
            </a:extLst>
          </p:cNvPr>
          <p:cNvSpPr>
            <a:spLocks noGrp="1"/>
          </p:cNvSpPr>
          <p:nvPr>
            <p:ph type="body" sz="quarter" idx="41"/>
          </p:nvPr>
        </p:nvSpPr>
        <p:spPr>
          <a:xfrm>
            <a:off x="4352279" y="3721782"/>
            <a:ext cx="1694284"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40" name="Espace réservé du texte 4">
            <a:extLst>
              <a:ext uri="{FF2B5EF4-FFF2-40B4-BE49-F238E27FC236}">
                <a16:creationId xmlns:a16="http://schemas.microsoft.com/office/drawing/2014/main" id="{2DAC1528-CEDA-41B5-AAAF-B8FF60A576A9}"/>
              </a:ext>
            </a:extLst>
          </p:cNvPr>
          <p:cNvSpPr>
            <a:spLocks noGrp="1"/>
          </p:cNvSpPr>
          <p:nvPr>
            <p:ph type="body" sz="quarter" idx="42"/>
          </p:nvPr>
        </p:nvSpPr>
        <p:spPr>
          <a:xfrm>
            <a:off x="6253082" y="3269349"/>
            <a:ext cx="1694284"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41" name="Espace réservé du texte 4">
            <a:extLst>
              <a:ext uri="{FF2B5EF4-FFF2-40B4-BE49-F238E27FC236}">
                <a16:creationId xmlns:a16="http://schemas.microsoft.com/office/drawing/2014/main" id="{5FFDA929-E8A8-4AC0-99CE-44C3C6910AE5}"/>
              </a:ext>
            </a:extLst>
          </p:cNvPr>
          <p:cNvSpPr>
            <a:spLocks noGrp="1"/>
          </p:cNvSpPr>
          <p:nvPr>
            <p:ph type="body" sz="quarter" idx="43"/>
          </p:nvPr>
        </p:nvSpPr>
        <p:spPr>
          <a:xfrm>
            <a:off x="6253082" y="3721782"/>
            <a:ext cx="1694284"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42" name="Espace réservé du texte 4">
            <a:extLst>
              <a:ext uri="{FF2B5EF4-FFF2-40B4-BE49-F238E27FC236}">
                <a16:creationId xmlns:a16="http://schemas.microsoft.com/office/drawing/2014/main" id="{9709CCCA-F00B-45D4-9788-1FBC4F09AA09}"/>
              </a:ext>
            </a:extLst>
          </p:cNvPr>
          <p:cNvSpPr>
            <a:spLocks noGrp="1"/>
          </p:cNvSpPr>
          <p:nvPr>
            <p:ph type="body" sz="quarter" idx="44"/>
          </p:nvPr>
        </p:nvSpPr>
        <p:spPr>
          <a:xfrm>
            <a:off x="8153886" y="3269349"/>
            <a:ext cx="1694284"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43" name="Espace réservé du texte 4">
            <a:extLst>
              <a:ext uri="{FF2B5EF4-FFF2-40B4-BE49-F238E27FC236}">
                <a16:creationId xmlns:a16="http://schemas.microsoft.com/office/drawing/2014/main" id="{B5E93FAA-61CE-40AC-8738-0DE2C5E1F424}"/>
              </a:ext>
            </a:extLst>
          </p:cNvPr>
          <p:cNvSpPr>
            <a:spLocks noGrp="1"/>
          </p:cNvSpPr>
          <p:nvPr>
            <p:ph type="body" sz="quarter" idx="45"/>
          </p:nvPr>
        </p:nvSpPr>
        <p:spPr>
          <a:xfrm>
            <a:off x="8153886" y="3721782"/>
            <a:ext cx="1694284"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44" name="Espace réservé du texte 4">
            <a:extLst>
              <a:ext uri="{FF2B5EF4-FFF2-40B4-BE49-F238E27FC236}">
                <a16:creationId xmlns:a16="http://schemas.microsoft.com/office/drawing/2014/main" id="{14A4C1F7-829A-4567-999B-287472F1F401}"/>
              </a:ext>
            </a:extLst>
          </p:cNvPr>
          <p:cNvSpPr>
            <a:spLocks noGrp="1"/>
          </p:cNvSpPr>
          <p:nvPr>
            <p:ph type="body" sz="quarter" idx="46"/>
          </p:nvPr>
        </p:nvSpPr>
        <p:spPr>
          <a:xfrm>
            <a:off x="10054690" y="3269349"/>
            <a:ext cx="1694284"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45" name="Espace réservé du texte 4">
            <a:extLst>
              <a:ext uri="{FF2B5EF4-FFF2-40B4-BE49-F238E27FC236}">
                <a16:creationId xmlns:a16="http://schemas.microsoft.com/office/drawing/2014/main" id="{A4030E47-E75C-4A3D-9FAD-95FD358BD577}"/>
              </a:ext>
            </a:extLst>
          </p:cNvPr>
          <p:cNvSpPr>
            <a:spLocks noGrp="1"/>
          </p:cNvSpPr>
          <p:nvPr>
            <p:ph type="body" sz="quarter" idx="47"/>
          </p:nvPr>
        </p:nvSpPr>
        <p:spPr>
          <a:xfrm>
            <a:off x="10054690" y="3721782"/>
            <a:ext cx="1694284"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23" name="Espace réservé du texte 5">
            <a:extLst>
              <a:ext uri="{FF2B5EF4-FFF2-40B4-BE49-F238E27FC236}">
                <a16:creationId xmlns:a16="http://schemas.microsoft.com/office/drawing/2014/main" id="{7FA14FD7-95C9-4327-B716-189176F2E3E3}"/>
              </a:ext>
            </a:extLst>
          </p:cNvPr>
          <p:cNvSpPr>
            <a:spLocks noGrp="1"/>
          </p:cNvSpPr>
          <p:nvPr>
            <p:ph type="body" sz="quarter" idx="18"/>
          </p:nvPr>
        </p:nvSpPr>
        <p:spPr>
          <a:xfrm>
            <a:off x="4033427" y="425183"/>
            <a:ext cx="7715547"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en-US" noProof="0"/>
              <a:t>Click to edit Master text styles</a:t>
            </a:r>
          </a:p>
        </p:txBody>
      </p:sp>
      <p:grpSp>
        <p:nvGrpSpPr>
          <p:cNvPr id="35" name="Graphique 7">
            <a:extLst>
              <a:ext uri="{FF2B5EF4-FFF2-40B4-BE49-F238E27FC236}">
                <a16:creationId xmlns:a16="http://schemas.microsoft.com/office/drawing/2014/main" id="{8670D0AF-4A05-41F5-A174-F1DCC172E6C4}"/>
              </a:ext>
            </a:extLst>
          </p:cNvPr>
          <p:cNvGrpSpPr>
            <a:grpSpLocks noChangeAspect="1"/>
          </p:cNvGrpSpPr>
          <p:nvPr userDrawn="1"/>
        </p:nvGrpSpPr>
        <p:grpSpPr>
          <a:xfrm>
            <a:off x="442166" y="6329527"/>
            <a:ext cx="1071853" cy="275084"/>
            <a:chOff x="4768103" y="-471733"/>
            <a:chExt cx="744723" cy="191124"/>
          </a:xfrm>
          <a:solidFill>
            <a:schemeClr val="bg1"/>
          </a:solidFill>
        </p:grpSpPr>
        <p:sp>
          <p:nvSpPr>
            <p:cNvPr id="36" name="Forme libre : forme 9">
              <a:extLst>
                <a:ext uri="{FF2B5EF4-FFF2-40B4-BE49-F238E27FC236}">
                  <a16:creationId xmlns:a16="http://schemas.microsoft.com/office/drawing/2014/main" id="{674A82B9-E907-49FC-BC51-EE0E71572E6B}"/>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grpFill/>
            <a:ln w="7833" cap="flat">
              <a:noFill/>
              <a:prstDash val="solid"/>
              <a:round/>
            </a:ln>
          </p:spPr>
          <p:txBody>
            <a:bodyPr rtlCol="0" anchor="ctr"/>
            <a:lstStyle/>
            <a:p>
              <a:endParaRPr lang="fr-FR" sz="2400"/>
            </a:p>
          </p:txBody>
        </p:sp>
        <p:sp>
          <p:nvSpPr>
            <p:cNvPr id="37" name="Forme libre : forme 10">
              <a:extLst>
                <a:ext uri="{FF2B5EF4-FFF2-40B4-BE49-F238E27FC236}">
                  <a16:creationId xmlns:a16="http://schemas.microsoft.com/office/drawing/2014/main" id="{365977A4-5832-45CF-A184-D4324C135EEC}"/>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grpFill/>
            <a:ln w="7833" cap="flat">
              <a:noFill/>
              <a:prstDash val="solid"/>
              <a:round/>
            </a:ln>
          </p:spPr>
          <p:txBody>
            <a:bodyPr rtlCol="0" anchor="ctr"/>
            <a:lstStyle/>
            <a:p>
              <a:endParaRPr lang="fr-FR" sz="2400">
                <a:solidFill>
                  <a:schemeClr val="accent2"/>
                </a:solidFill>
              </a:endParaRPr>
            </a:p>
          </p:txBody>
        </p:sp>
        <p:sp>
          <p:nvSpPr>
            <p:cNvPr id="47" name="Forme libre : forme 11">
              <a:extLst>
                <a:ext uri="{FF2B5EF4-FFF2-40B4-BE49-F238E27FC236}">
                  <a16:creationId xmlns:a16="http://schemas.microsoft.com/office/drawing/2014/main" id="{5471ED42-9DE8-447E-9480-04E42DA17FEA}"/>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grpFill/>
            <a:ln w="7833" cap="flat">
              <a:noFill/>
              <a:prstDash val="solid"/>
              <a:round/>
            </a:ln>
          </p:spPr>
          <p:txBody>
            <a:bodyPr rtlCol="0" anchor="ctr"/>
            <a:lstStyle/>
            <a:p>
              <a:endParaRPr lang="fr-FR" sz="2400"/>
            </a:p>
          </p:txBody>
        </p:sp>
      </p:grpSp>
      <p:sp>
        <p:nvSpPr>
          <p:cNvPr id="26" name="Espace réservé du texte 4">
            <a:extLst>
              <a:ext uri="{FF2B5EF4-FFF2-40B4-BE49-F238E27FC236}">
                <a16:creationId xmlns:a16="http://schemas.microsoft.com/office/drawing/2014/main" id="{BEB64EF3-BB46-4060-851B-3BDF171213C2}"/>
              </a:ext>
            </a:extLst>
          </p:cNvPr>
          <p:cNvSpPr>
            <a:spLocks noGrp="1"/>
          </p:cNvSpPr>
          <p:nvPr>
            <p:ph type="body" sz="quarter" idx="48"/>
          </p:nvPr>
        </p:nvSpPr>
        <p:spPr>
          <a:xfrm>
            <a:off x="444974" y="1577577"/>
            <a:ext cx="2824073" cy="492443"/>
          </a:xfrm>
        </p:spPr>
        <p:txBody>
          <a:bodyPr wrap="square">
            <a:spAutoFit/>
          </a:bodyPr>
          <a:lstStyle>
            <a:lvl1pPr>
              <a:lnSpc>
                <a:spcPct val="100000"/>
              </a:lnSpc>
              <a:spcAft>
                <a:spcPts val="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Click to edit Master text styles</a:t>
            </a:r>
          </a:p>
        </p:txBody>
      </p:sp>
      <p:sp>
        <p:nvSpPr>
          <p:cNvPr id="27" name="Text Placeholder 2">
            <a:extLst>
              <a:ext uri="{FF2B5EF4-FFF2-40B4-BE49-F238E27FC236}">
                <a16:creationId xmlns:a16="http://schemas.microsoft.com/office/drawing/2014/main" id="{855E673C-6C7F-4EB7-A0E8-9C04C7963949}"/>
              </a:ext>
            </a:extLst>
          </p:cNvPr>
          <p:cNvSpPr>
            <a:spLocks noGrp="1"/>
          </p:cNvSpPr>
          <p:nvPr>
            <p:ph type="body" sz="quarter" idx="49"/>
          </p:nvPr>
        </p:nvSpPr>
        <p:spPr>
          <a:xfrm>
            <a:off x="442035" y="1943799"/>
            <a:ext cx="2827013" cy="4295223"/>
          </a:xfrm>
        </p:spPr>
        <p:txBody>
          <a:bodyPr/>
          <a:lstStyle>
            <a:lvl1pPr>
              <a:defRPr>
                <a:solidFill>
                  <a:schemeClr val="tx1"/>
                </a:solidFill>
              </a:defRPr>
            </a:lvl1pPr>
            <a:lvl2pPr marL="302392" indent="-302392">
              <a:buFontTx/>
              <a:buBlip>
                <a:blip r:embed="rId4">
                  <a:extLst>
                    <a:ext uri="{96DAC541-7B7A-43D3-8B79-37D633B846F1}">
                      <asvg:svgBlip xmlns:asvg="http://schemas.microsoft.com/office/drawing/2016/SVG/main" r:embed="rId5"/>
                    </a:ext>
                  </a:extLst>
                </a:blip>
              </a:buBlip>
              <a:defRPr>
                <a:solidFill>
                  <a:schemeClr val="tx1"/>
                </a:solidFill>
              </a:defRPr>
            </a:lvl2pPr>
            <a:lvl3pPr marL="609585" indent="-302392">
              <a:buFontTx/>
              <a:buBlip>
                <a:blip r:embed="rId4">
                  <a:extLst>
                    <a:ext uri="{96DAC541-7B7A-43D3-8B79-37D633B846F1}">
                      <asvg:svgBlip xmlns:asvg="http://schemas.microsoft.com/office/drawing/2016/SVG/main" r:embed="rId5"/>
                    </a:ext>
                  </a:extLst>
                </a:blip>
              </a:buBlip>
              <a:defRPr>
                <a:solidFill>
                  <a:schemeClr val="tx1"/>
                </a:solidFill>
              </a:defRPr>
            </a:lvl3pPr>
            <a:lvl4pPr marL="911977" indent="-302392">
              <a:buFontTx/>
              <a:buBlip>
                <a:blip r:embed="rId4">
                  <a:extLst>
                    <a:ext uri="{96DAC541-7B7A-43D3-8B79-37D633B846F1}">
                      <asvg:svgBlip xmlns:asvg="http://schemas.microsoft.com/office/drawing/2016/SVG/main" r:embed="rId5"/>
                    </a:ext>
                  </a:extLst>
                </a:blip>
              </a:buBlip>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itle 1">
            <a:extLst>
              <a:ext uri="{FF2B5EF4-FFF2-40B4-BE49-F238E27FC236}">
                <a16:creationId xmlns:a16="http://schemas.microsoft.com/office/drawing/2014/main" id="{30FF51BB-965D-4F61-9692-EE296D3C6611}"/>
              </a:ext>
            </a:extLst>
          </p:cNvPr>
          <p:cNvSpPr>
            <a:spLocks noGrp="1"/>
          </p:cNvSpPr>
          <p:nvPr>
            <p:ph type="title"/>
          </p:nvPr>
        </p:nvSpPr>
        <p:spPr>
          <a:xfrm>
            <a:off x="441600" y="710401"/>
            <a:ext cx="2827447" cy="748247"/>
          </a:xfrm>
        </p:spPr>
        <p:txBody>
          <a:bodyPr/>
          <a:lstStyle>
            <a:lvl1pPr>
              <a:defRPr>
                <a:solidFill>
                  <a:schemeClr val="tx1"/>
                </a:solidFill>
              </a:defRPr>
            </a:lvl1pPr>
          </a:lstStyle>
          <a:p>
            <a:r>
              <a:rPr lang="en-US"/>
              <a:t>Click to edit Master title style</a:t>
            </a:r>
          </a:p>
        </p:txBody>
      </p:sp>
    </p:spTree>
    <p:extLst>
      <p:ext uri="{BB962C8B-B14F-4D97-AF65-F5344CB8AC3E}">
        <p14:creationId xmlns:p14="http://schemas.microsoft.com/office/powerpoint/2010/main" val="2568398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Content and Numbers (Alternativ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7276DEF-3CBF-476F-8A84-C6760A5FE884}"/>
              </a:ext>
            </a:extLst>
          </p:cNvPr>
          <p:cNvSpPr/>
          <p:nvPr userDrawn="1"/>
        </p:nvSpPr>
        <p:spPr>
          <a:xfrm>
            <a:off x="0" y="0"/>
            <a:ext cx="3729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a:p>
        </p:txBody>
      </p:sp>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29" name="Espace réservé du texte 4">
            <a:extLst>
              <a:ext uri="{FF2B5EF4-FFF2-40B4-BE49-F238E27FC236}">
                <a16:creationId xmlns:a16="http://schemas.microsoft.com/office/drawing/2014/main" id="{EFA975DA-1F61-4E92-847F-881A6B959F18}"/>
              </a:ext>
            </a:extLst>
          </p:cNvPr>
          <p:cNvSpPr>
            <a:spLocks noGrp="1"/>
          </p:cNvSpPr>
          <p:nvPr>
            <p:ph type="body" sz="quarter" idx="21" hasCustomPrompt="1"/>
          </p:nvPr>
        </p:nvSpPr>
        <p:spPr>
          <a:xfrm>
            <a:off x="4352279" y="2220014"/>
            <a:ext cx="1091851" cy="921277"/>
          </a:xfrm>
        </p:spPr>
        <p:txBody>
          <a:bodyPr>
            <a:spAutoFit/>
          </a:bodyPr>
          <a:lstStyle>
            <a:lvl1pPr algn="l">
              <a:lnSpc>
                <a:spcPct val="110000"/>
              </a:lnSpc>
              <a:defRPr sz="60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01</a:t>
            </a:r>
          </a:p>
        </p:txBody>
      </p:sp>
      <p:sp>
        <p:nvSpPr>
          <p:cNvPr id="30" name="Espace réservé du texte 4">
            <a:extLst>
              <a:ext uri="{FF2B5EF4-FFF2-40B4-BE49-F238E27FC236}">
                <a16:creationId xmlns:a16="http://schemas.microsoft.com/office/drawing/2014/main" id="{F6E50AC3-1EA3-493F-A0D3-634DA300E233}"/>
              </a:ext>
            </a:extLst>
          </p:cNvPr>
          <p:cNvSpPr>
            <a:spLocks noGrp="1"/>
          </p:cNvSpPr>
          <p:nvPr>
            <p:ph type="body" sz="quarter" idx="22"/>
          </p:nvPr>
        </p:nvSpPr>
        <p:spPr>
          <a:xfrm>
            <a:off x="4352279" y="1577578"/>
            <a:ext cx="6459117" cy="245708"/>
          </a:xfrm>
        </p:spPr>
        <p:txBody>
          <a:bodyPr wrap="square">
            <a:spAutoFit/>
          </a:bodyPr>
          <a:lstStyle>
            <a:lvl1pPr algn="l">
              <a:lnSpc>
                <a:spcPct val="110000"/>
              </a:lnSpc>
              <a:defRPr sz="1600">
                <a:solidFill>
                  <a:schemeClr val="tx1"/>
                </a:solidFill>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31" name="Espace réservé du texte 4">
            <a:extLst>
              <a:ext uri="{FF2B5EF4-FFF2-40B4-BE49-F238E27FC236}">
                <a16:creationId xmlns:a16="http://schemas.microsoft.com/office/drawing/2014/main" id="{0E2314AF-F33D-4B84-8412-DF73ECC51E6B}"/>
              </a:ext>
            </a:extLst>
          </p:cNvPr>
          <p:cNvSpPr>
            <a:spLocks noGrp="1"/>
          </p:cNvSpPr>
          <p:nvPr>
            <p:ph type="body" sz="quarter" idx="25" hasCustomPrompt="1"/>
          </p:nvPr>
        </p:nvSpPr>
        <p:spPr>
          <a:xfrm>
            <a:off x="6253081" y="2220014"/>
            <a:ext cx="1091851" cy="921277"/>
          </a:xfrm>
        </p:spPr>
        <p:txBody>
          <a:bodyPr>
            <a:spAutoFit/>
          </a:bodyPr>
          <a:lstStyle>
            <a:lvl1pPr algn="l">
              <a:lnSpc>
                <a:spcPct val="110000"/>
              </a:lnSpc>
              <a:defRPr sz="60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02</a:t>
            </a:r>
          </a:p>
        </p:txBody>
      </p:sp>
      <p:sp>
        <p:nvSpPr>
          <p:cNvPr id="32" name="Espace réservé du texte 4">
            <a:extLst>
              <a:ext uri="{FF2B5EF4-FFF2-40B4-BE49-F238E27FC236}">
                <a16:creationId xmlns:a16="http://schemas.microsoft.com/office/drawing/2014/main" id="{8444AA6E-9EC0-4895-8FC6-4351D2BEE032}"/>
              </a:ext>
            </a:extLst>
          </p:cNvPr>
          <p:cNvSpPr>
            <a:spLocks noGrp="1"/>
          </p:cNvSpPr>
          <p:nvPr>
            <p:ph type="body" sz="quarter" idx="28" hasCustomPrompt="1"/>
          </p:nvPr>
        </p:nvSpPr>
        <p:spPr>
          <a:xfrm>
            <a:off x="8153884" y="2220014"/>
            <a:ext cx="1091851" cy="921277"/>
          </a:xfrm>
        </p:spPr>
        <p:txBody>
          <a:bodyPr>
            <a:spAutoFit/>
          </a:bodyPr>
          <a:lstStyle>
            <a:lvl1pPr algn="l">
              <a:lnSpc>
                <a:spcPct val="110000"/>
              </a:lnSpc>
              <a:defRPr sz="60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03</a:t>
            </a:r>
          </a:p>
        </p:txBody>
      </p:sp>
      <p:sp>
        <p:nvSpPr>
          <p:cNvPr id="33" name="Espace réservé du texte 4">
            <a:extLst>
              <a:ext uri="{FF2B5EF4-FFF2-40B4-BE49-F238E27FC236}">
                <a16:creationId xmlns:a16="http://schemas.microsoft.com/office/drawing/2014/main" id="{E3BC2BD0-41C8-4C7A-BC1B-E444A392D03A}"/>
              </a:ext>
            </a:extLst>
          </p:cNvPr>
          <p:cNvSpPr>
            <a:spLocks noGrp="1"/>
          </p:cNvSpPr>
          <p:nvPr>
            <p:ph type="body" sz="quarter" idx="31" hasCustomPrompt="1"/>
          </p:nvPr>
        </p:nvSpPr>
        <p:spPr>
          <a:xfrm>
            <a:off x="10054688" y="2220014"/>
            <a:ext cx="1091851" cy="921277"/>
          </a:xfrm>
        </p:spPr>
        <p:txBody>
          <a:bodyPr>
            <a:spAutoFit/>
          </a:bodyPr>
          <a:lstStyle>
            <a:lvl1pPr algn="l">
              <a:lnSpc>
                <a:spcPct val="110000"/>
              </a:lnSpc>
              <a:defRPr sz="60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594" indent="-228594">
              <a:buFontTx/>
              <a:buBlip>
                <a:blip r:embed="rId2">
                  <a:extLst>
                    <a:ext uri="{96DAC541-7B7A-43D3-8B79-37D633B846F1}">
                      <asvg:svgBlip xmlns:asvg="http://schemas.microsoft.com/office/drawing/2016/SVG/main" r:embed="rId3"/>
                    </a:ext>
                  </a:extLst>
                </a:blip>
              </a:buBlip>
              <a:defRPr sz="1067"/>
            </a:lvl2pPr>
            <a:lvl3pPr>
              <a:lnSpc>
                <a:spcPct val="110000"/>
              </a:lnSpc>
              <a:defRPr sz="1067">
                <a:latin typeface="+mj-lt"/>
              </a:defRPr>
            </a:lvl3pPr>
            <a:lvl4pPr>
              <a:defRPr sz="1333"/>
            </a:lvl4pPr>
            <a:lvl5pPr>
              <a:defRPr sz="1333"/>
            </a:lvl5pPr>
          </a:lstStyle>
          <a:p>
            <a:pPr lvl="0"/>
            <a:r>
              <a:rPr lang="en-US" noProof="0"/>
              <a:t>04</a:t>
            </a:r>
          </a:p>
        </p:txBody>
      </p:sp>
      <p:sp>
        <p:nvSpPr>
          <p:cNvPr id="38" name="Espace réservé du texte 4">
            <a:extLst>
              <a:ext uri="{FF2B5EF4-FFF2-40B4-BE49-F238E27FC236}">
                <a16:creationId xmlns:a16="http://schemas.microsoft.com/office/drawing/2014/main" id="{E6118210-A598-4833-8C53-BBA66CF5796F}"/>
              </a:ext>
            </a:extLst>
          </p:cNvPr>
          <p:cNvSpPr>
            <a:spLocks noGrp="1"/>
          </p:cNvSpPr>
          <p:nvPr>
            <p:ph type="body" sz="quarter" idx="40"/>
          </p:nvPr>
        </p:nvSpPr>
        <p:spPr>
          <a:xfrm>
            <a:off x="4352279" y="3269349"/>
            <a:ext cx="1694284"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39" name="Espace réservé du texte 4">
            <a:extLst>
              <a:ext uri="{FF2B5EF4-FFF2-40B4-BE49-F238E27FC236}">
                <a16:creationId xmlns:a16="http://schemas.microsoft.com/office/drawing/2014/main" id="{140FC0A1-6231-4649-9573-C6772F9B84BC}"/>
              </a:ext>
            </a:extLst>
          </p:cNvPr>
          <p:cNvSpPr>
            <a:spLocks noGrp="1"/>
          </p:cNvSpPr>
          <p:nvPr>
            <p:ph type="body" sz="quarter" idx="41"/>
          </p:nvPr>
        </p:nvSpPr>
        <p:spPr>
          <a:xfrm>
            <a:off x="4352279" y="3721782"/>
            <a:ext cx="1694284"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40" name="Espace réservé du texte 4">
            <a:extLst>
              <a:ext uri="{FF2B5EF4-FFF2-40B4-BE49-F238E27FC236}">
                <a16:creationId xmlns:a16="http://schemas.microsoft.com/office/drawing/2014/main" id="{2DAC1528-CEDA-41B5-AAAF-B8FF60A576A9}"/>
              </a:ext>
            </a:extLst>
          </p:cNvPr>
          <p:cNvSpPr>
            <a:spLocks noGrp="1"/>
          </p:cNvSpPr>
          <p:nvPr>
            <p:ph type="body" sz="quarter" idx="42"/>
          </p:nvPr>
        </p:nvSpPr>
        <p:spPr>
          <a:xfrm>
            <a:off x="6253082" y="3269349"/>
            <a:ext cx="1694284"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41" name="Espace réservé du texte 4">
            <a:extLst>
              <a:ext uri="{FF2B5EF4-FFF2-40B4-BE49-F238E27FC236}">
                <a16:creationId xmlns:a16="http://schemas.microsoft.com/office/drawing/2014/main" id="{5FFDA929-E8A8-4AC0-99CE-44C3C6910AE5}"/>
              </a:ext>
            </a:extLst>
          </p:cNvPr>
          <p:cNvSpPr>
            <a:spLocks noGrp="1"/>
          </p:cNvSpPr>
          <p:nvPr>
            <p:ph type="body" sz="quarter" idx="43"/>
          </p:nvPr>
        </p:nvSpPr>
        <p:spPr>
          <a:xfrm>
            <a:off x="6253082" y="3721782"/>
            <a:ext cx="1694284"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42" name="Espace réservé du texte 4">
            <a:extLst>
              <a:ext uri="{FF2B5EF4-FFF2-40B4-BE49-F238E27FC236}">
                <a16:creationId xmlns:a16="http://schemas.microsoft.com/office/drawing/2014/main" id="{9709CCCA-F00B-45D4-9788-1FBC4F09AA09}"/>
              </a:ext>
            </a:extLst>
          </p:cNvPr>
          <p:cNvSpPr>
            <a:spLocks noGrp="1"/>
          </p:cNvSpPr>
          <p:nvPr>
            <p:ph type="body" sz="quarter" idx="44"/>
          </p:nvPr>
        </p:nvSpPr>
        <p:spPr>
          <a:xfrm>
            <a:off x="8153886" y="3269349"/>
            <a:ext cx="1694284"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43" name="Espace réservé du texte 4">
            <a:extLst>
              <a:ext uri="{FF2B5EF4-FFF2-40B4-BE49-F238E27FC236}">
                <a16:creationId xmlns:a16="http://schemas.microsoft.com/office/drawing/2014/main" id="{B5E93FAA-61CE-40AC-8738-0DE2C5E1F424}"/>
              </a:ext>
            </a:extLst>
          </p:cNvPr>
          <p:cNvSpPr>
            <a:spLocks noGrp="1"/>
          </p:cNvSpPr>
          <p:nvPr>
            <p:ph type="body" sz="quarter" idx="45"/>
          </p:nvPr>
        </p:nvSpPr>
        <p:spPr>
          <a:xfrm>
            <a:off x="8153886" y="3721782"/>
            <a:ext cx="1694284"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44" name="Espace réservé du texte 4">
            <a:extLst>
              <a:ext uri="{FF2B5EF4-FFF2-40B4-BE49-F238E27FC236}">
                <a16:creationId xmlns:a16="http://schemas.microsoft.com/office/drawing/2014/main" id="{14A4C1F7-829A-4567-999B-287472F1F401}"/>
              </a:ext>
            </a:extLst>
          </p:cNvPr>
          <p:cNvSpPr>
            <a:spLocks noGrp="1"/>
          </p:cNvSpPr>
          <p:nvPr>
            <p:ph type="body" sz="quarter" idx="46"/>
          </p:nvPr>
        </p:nvSpPr>
        <p:spPr>
          <a:xfrm>
            <a:off x="10054690" y="3269349"/>
            <a:ext cx="1694284" cy="419247"/>
          </a:xfrm>
        </p:spPr>
        <p:txBody>
          <a:bodyPr/>
          <a:lstStyle>
            <a:lvl1pPr algn="l">
              <a:lnSpc>
                <a:spcPct val="125000"/>
              </a:lnSpc>
              <a:defRPr sz="1600">
                <a:solidFill>
                  <a:schemeClr val="accent2"/>
                </a:solidFill>
              </a:defRPr>
            </a:lvl1pPr>
            <a:lvl2pPr marL="0" indent="0">
              <a:lnSpc>
                <a:spcPts val="1600"/>
              </a:lnSpc>
              <a:spcAft>
                <a:spcPts val="533"/>
              </a:spcAft>
              <a:buFont typeface="Arial" panose="020B0604020202020204" pitchFamily="34" charset="0"/>
              <a:buNone/>
              <a:defRPr sz="1467">
                <a:solidFill>
                  <a:schemeClr val="accent2"/>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45" name="Espace réservé du texte 4">
            <a:extLst>
              <a:ext uri="{FF2B5EF4-FFF2-40B4-BE49-F238E27FC236}">
                <a16:creationId xmlns:a16="http://schemas.microsoft.com/office/drawing/2014/main" id="{A4030E47-E75C-4A3D-9FAD-95FD358BD577}"/>
              </a:ext>
            </a:extLst>
          </p:cNvPr>
          <p:cNvSpPr>
            <a:spLocks noGrp="1"/>
          </p:cNvSpPr>
          <p:nvPr>
            <p:ph type="body" sz="quarter" idx="47"/>
          </p:nvPr>
        </p:nvSpPr>
        <p:spPr>
          <a:xfrm>
            <a:off x="10054690" y="3721782"/>
            <a:ext cx="1694284" cy="419247"/>
          </a:xfrm>
        </p:spPr>
        <p:txBody>
          <a:bodyPr/>
          <a:lstStyle>
            <a:lvl1pPr algn="l">
              <a:lnSpc>
                <a:spcPct val="125000"/>
              </a:lnSpc>
              <a:defRPr sz="1067">
                <a:solidFill>
                  <a:schemeClr val="tx1"/>
                </a:solidFill>
              </a:defRPr>
            </a:lvl1pPr>
            <a:lvl2pPr marL="0" indent="0">
              <a:lnSpc>
                <a:spcPts val="1600"/>
              </a:lnSpc>
              <a:spcAft>
                <a:spcPts val="533"/>
              </a:spcAft>
              <a:buFont typeface="Arial" panose="020B0604020202020204" pitchFamily="34" charset="0"/>
              <a:buNone/>
              <a:defRPr sz="933">
                <a:solidFill>
                  <a:schemeClr val="tx1"/>
                </a:solidFill>
              </a:defRPr>
            </a:lvl2pPr>
            <a:lvl3pPr>
              <a:lnSpc>
                <a:spcPct val="110000"/>
              </a:lnSpc>
              <a:defRPr sz="1067">
                <a:latin typeface="+mj-lt"/>
              </a:defRPr>
            </a:lvl3pPr>
            <a:lvl4pPr>
              <a:defRPr sz="1333"/>
            </a:lvl4pPr>
            <a:lvl5pPr>
              <a:defRPr sz="1333"/>
            </a:lvl5pPr>
          </a:lstStyle>
          <a:p>
            <a:pPr lvl="0"/>
            <a:r>
              <a:rPr lang="en-US" noProof="0"/>
              <a:t>Click to edit Master text styles</a:t>
            </a:r>
          </a:p>
        </p:txBody>
      </p:sp>
      <p:sp>
        <p:nvSpPr>
          <p:cNvPr id="23" name="Espace réservé du texte 5">
            <a:extLst>
              <a:ext uri="{FF2B5EF4-FFF2-40B4-BE49-F238E27FC236}">
                <a16:creationId xmlns:a16="http://schemas.microsoft.com/office/drawing/2014/main" id="{7FA14FD7-95C9-4327-B716-189176F2E3E3}"/>
              </a:ext>
            </a:extLst>
          </p:cNvPr>
          <p:cNvSpPr>
            <a:spLocks noGrp="1"/>
          </p:cNvSpPr>
          <p:nvPr>
            <p:ph type="body" sz="quarter" idx="18"/>
          </p:nvPr>
        </p:nvSpPr>
        <p:spPr>
          <a:xfrm>
            <a:off x="4033427" y="425183"/>
            <a:ext cx="7715547"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en-US" noProof="0"/>
              <a:t>Click to edit Master text styles</a:t>
            </a:r>
          </a:p>
        </p:txBody>
      </p:sp>
      <p:sp>
        <p:nvSpPr>
          <p:cNvPr id="24" name="Espace réservé du texte 4">
            <a:extLst>
              <a:ext uri="{FF2B5EF4-FFF2-40B4-BE49-F238E27FC236}">
                <a16:creationId xmlns:a16="http://schemas.microsoft.com/office/drawing/2014/main" id="{CBC1E183-B986-4005-B87A-30E837CB27F1}"/>
              </a:ext>
            </a:extLst>
          </p:cNvPr>
          <p:cNvSpPr>
            <a:spLocks noGrp="1"/>
          </p:cNvSpPr>
          <p:nvPr>
            <p:ph type="body" sz="quarter" idx="48"/>
          </p:nvPr>
        </p:nvSpPr>
        <p:spPr>
          <a:xfrm>
            <a:off x="444974" y="1577577"/>
            <a:ext cx="2824073" cy="492443"/>
          </a:xfrm>
        </p:spPr>
        <p:txBody>
          <a:bodyPr wrap="square">
            <a:spAutoFit/>
          </a:bodyPr>
          <a:lstStyle>
            <a:lvl1pPr>
              <a:lnSpc>
                <a:spcPct val="100000"/>
              </a:lnSpc>
              <a:spcAft>
                <a:spcPts val="0"/>
              </a:spcAft>
              <a:defRPr sz="16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Click to edit Master text styles</a:t>
            </a:r>
          </a:p>
        </p:txBody>
      </p:sp>
      <p:sp>
        <p:nvSpPr>
          <p:cNvPr id="25" name="Text Placeholder 2">
            <a:extLst>
              <a:ext uri="{FF2B5EF4-FFF2-40B4-BE49-F238E27FC236}">
                <a16:creationId xmlns:a16="http://schemas.microsoft.com/office/drawing/2014/main" id="{61183799-5968-4FC4-B6D2-F8DDF1F8685C}"/>
              </a:ext>
            </a:extLst>
          </p:cNvPr>
          <p:cNvSpPr>
            <a:spLocks noGrp="1"/>
          </p:cNvSpPr>
          <p:nvPr>
            <p:ph type="body" sz="quarter" idx="49"/>
          </p:nvPr>
        </p:nvSpPr>
        <p:spPr>
          <a:xfrm>
            <a:off x="442034" y="1943799"/>
            <a:ext cx="2827447" cy="4295223"/>
          </a:xfrm>
        </p:spPr>
        <p:txBody>
          <a:bodyPr/>
          <a:lstStyle>
            <a:lvl1pPr>
              <a:defRPr>
                <a:solidFill>
                  <a:schemeClr val="bg1"/>
                </a:solidFill>
              </a:defRPr>
            </a:lvl1pPr>
            <a:lvl2pPr marL="302392" indent="-302392">
              <a:buFontTx/>
              <a:buBlip>
                <a:blip r:embed="rId4"/>
              </a:buBlip>
              <a:defRPr>
                <a:solidFill>
                  <a:schemeClr val="bg1"/>
                </a:solidFill>
              </a:defRPr>
            </a:lvl2pPr>
            <a:lvl3pPr marL="609585" indent="-302392">
              <a:buFontTx/>
              <a:buBlip>
                <a:blip r:embed="rId4"/>
              </a:buBlip>
              <a:defRPr>
                <a:solidFill>
                  <a:schemeClr val="bg1"/>
                </a:solidFill>
              </a:defRPr>
            </a:lvl3pPr>
            <a:lvl4pPr marL="911977" indent="-302392">
              <a:buFontTx/>
              <a:buBlip>
                <a:blip r:embed="rId4"/>
              </a:buBlip>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B60C5BA-4E6C-49B9-BC13-AE34B754C3AB}"/>
              </a:ext>
            </a:extLst>
          </p:cNvPr>
          <p:cNvSpPr>
            <a:spLocks noGrp="1"/>
          </p:cNvSpPr>
          <p:nvPr>
            <p:ph type="title"/>
          </p:nvPr>
        </p:nvSpPr>
        <p:spPr>
          <a:xfrm>
            <a:off x="441600" y="710401"/>
            <a:ext cx="2827447" cy="748247"/>
          </a:xfrm>
        </p:spPr>
        <p:txBody>
          <a:bodyPr/>
          <a:lstStyle>
            <a:lvl1pPr>
              <a:defRPr>
                <a:solidFill>
                  <a:schemeClr val="bg1"/>
                </a:solidFill>
              </a:defRPr>
            </a:lvl1pPr>
          </a:lstStyle>
          <a:p>
            <a:r>
              <a:rPr lang="en-US"/>
              <a:t>Click to edit Master title style</a:t>
            </a:r>
          </a:p>
        </p:txBody>
      </p:sp>
      <p:grpSp>
        <p:nvGrpSpPr>
          <p:cNvPr id="35" name="Graphique 7">
            <a:extLst>
              <a:ext uri="{FF2B5EF4-FFF2-40B4-BE49-F238E27FC236}">
                <a16:creationId xmlns:a16="http://schemas.microsoft.com/office/drawing/2014/main" id="{92DE48E4-21B7-43C3-B1C8-D1A1E1D11836}"/>
              </a:ext>
            </a:extLst>
          </p:cNvPr>
          <p:cNvGrpSpPr>
            <a:grpSpLocks noChangeAspect="1"/>
          </p:cNvGrpSpPr>
          <p:nvPr userDrawn="1"/>
        </p:nvGrpSpPr>
        <p:grpSpPr>
          <a:xfrm>
            <a:off x="442166" y="6329527"/>
            <a:ext cx="1071853" cy="275084"/>
            <a:chOff x="4768103" y="-471733"/>
            <a:chExt cx="744723" cy="191124"/>
          </a:xfrm>
          <a:solidFill>
            <a:schemeClr val="bg1"/>
          </a:solidFill>
        </p:grpSpPr>
        <p:sp>
          <p:nvSpPr>
            <p:cNvPr id="36" name="Forme libre : forme 9">
              <a:extLst>
                <a:ext uri="{FF2B5EF4-FFF2-40B4-BE49-F238E27FC236}">
                  <a16:creationId xmlns:a16="http://schemas.microsoft.com/office/drawing/2014/main" id="{CF3C004A-12EF-4882-9435-5C8C5CDDA3DC}"/>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grpFill/>
            <a:ln w="7833" cap="flat">
              <a:noFill/>
              <a:prstDash val="solid"/>
              <a:round/>
            </a:ln>
          </p:spPr>
          <p:txBody>
            <a:bodyPr rtlCol="0" anchor="ctr"/>
            <a:lstStyle/>
            <a:p>
              <a:endParaRPr lang="fr-FR" sz="2400"/>
            </a:p>
          </p:txBody>
        </p:sp>
        <p:sp>
          <p:nvSpPr>
            <p:cNvPr id="37" name="Forme libre : forme 10">
              <a:extLst>
                <a:ext uri="{FF2B5EF4-FFF2-40B4-BE49-F238E27FC236}">
                  <a16:creationId xmlns:a16="http://schemas.microsoft.com/office/drawing/2014/main" id="{C854BF86-9CB6-42C3-B52B-E372D3EE21D0}"/>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grpFill/>
            <a:ln w="7833" cap="flat">
              <a:noFill/>
              <a:prstDash val="solid"/>
              <a:round/>
            </a:ln>
          </p:spPr>
          <p:txBody>
            <a:bodyPr rtlCol="0" anchor="ctr"/>
            <a:lstStyle/>
            <a:p>
              <a:endParaRPr lang="fr-FR" sz="2400">
                <a:solidFill>
                  <a:schemeClr val="accent2"/>
                </a:solidFill>
              </a:endParaRPr>
            </a:p>
          </p:txBody>
        </p:sp>
        <p:sp>
          <p:nvSpPr>
            <p:cNvPr id="47" name="Forme libre : forme 11">
              <a:extLst>
                <a:ext uri="{FF2B5EF4-FFF2-40B4-BE49-F238E27FC236}">
                  <a16:creationId xmlns:a16="http://schemas.microsoft.com/office/drawing/2014/main" id="{A41B13E3-A26E-439F-AA34-2A97E1411892}"/>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grpFill/>
            <a:ln w="7833" cap="flat">
              <a:noFill/>
              <a:prstDash val="solid"/>
              <a:round/>
            </a:ln>
          </p:spPr>
          <p:txBody>
            <a:bodyPr rtlCol="0" anchor="ctr"/>
            <a:lstStyle/>
            <a:p>
              <a:endParaRPr lang="fr-FR" sz="2400"/>
            </a:p>
          </p:txBody>
        </p:sp>
      </p:grpSp>
    </p:spTree>
    <p:extLst>
      <p:ext uri="{BB962C8B-B14F-4D97-AF65-F5344CB8AC3E}">
        <p14:creationId xmlns:p14="http://schemas.microsoft.com/office/powerpoint/2010/main" val="1605617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Visual &amp; Columns">
    <p:spTree>
      <p:nvGrpSpPr>
        <p:cNvPr id="1" name=""/>
        <p:cNvGrpSpPr/>
        <p:nvPr/>
      </p:nvGrpSpPr>
      <p:grpSpPr>
        <a:xfrm>
          <a:off x="0" y="0"/>
          <a:ext cx="0" cy="0"/>
          <a:chOff x="0" y="0"/>
          <a:chExt cx="0" cy="0"/>
        </a:xfrm>
      </p:grpSpPr>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25" name="Espace réservé pour une image  8">
            <a:extLst>
              <a:ext uri="{FF2B5EF4-FFF2-40B4-BE49-F238E27FC236}">
                <a16:creationId xmlns:a16="http://schemas.microsoft.com/office/drawing/2014/main" id="{C39C5CD1-48A3-4FD3-8112-25C19BD8D92B}"/>
              </a:ext>
            </a:extLst>
          </p:cNvPr>
          <p:cNvSpPr>
            <a:spLocks noGrp="1" noChangeAspect="1"/>
          </p:cNvSpPr>
          <p:nvPr>
            <p:ph type="pic" sz="quarter" idx="33"/>
          </p:nvPr>
        </p:nvSpPr>
        <p:spPr>
          <a:xfrm>
            <a:off x="444975" y="1484956"/>
            <a:ext cx="4128000" cy="4098739"/>
          </a:xfrm>
          <a:custGeom>
            <a:avLst/>
            <a:gdLst>
              <a:gd name="connsiteX0" fmla="*/ 2060531 w 4210385"/>
              <a:gd name="connsiteY0" fmla="*/ 0 h 4180540"/>
              <a:gd name="connsiteX1" fmla="*/ 4210385 w 4210385"/>
              <a:gd name="connsiteY1" fmla="*/ 2090481 h 4180540"/>
              <a:gd name="connsiteX2" fmla="*/ 2150107 w 4210385"/>
              <a:gd name="connsiteY2" fmla="*/ 4180540 h 4180540"/>
              <a:gd name="connsiteX3" fmla="*/ 1 w 4210385"/>
              <a:gd name="connsiteY3" fmla="*/ 2090329 h 4180540"/>
              <a:gd name="connsiteX4" fmla="*/ 2060531 w 4210385"/>
              <a:gd name="connsiteY4" fmla="*/ 0 h 4180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0385" h="4180540">
                <a:moveTo>
                  <a:pt x="2060531" y="0"/>
                </a:moveTo>
                <a:cubicBezTo>
                  <a:pt x="3374243" y="0"/>
                  <a:pt x="4210385" y="776533"/>
                  <a:pt x="4210385" y="2090481"/>
                </a:cubicBezTo>
                <a:cubicBezTo>
                  <a:pt x="4210536" y="3374486"/>
                  <a:pt x="3374209" y="4180389"/>
                  <a:pt x="2150107" y="4180540"/>
                </a:cubicBezTo>
                <a:cubicBezTo>
                  <a:pt x="806184" y="4180422"/>
                  <a:pt x="-117" y="3374334"/>
                  <a:pt x="1" y="2090329"/>
                </a:cubicBezTo>
                <a:cubicBezTo>
                  <a:pt x="-16" y="776398"/>
                  <a:pt x="806217" y="34"/>
                  <a:pt x="2060531" y="0"/>
                </a:cubicBezTo>
                <a:close/>
              </a:path>
            </a:pathLst>
          </a:custGeom>
          <a:noFill/>
        </p:spPr>
        <p:txBody>
          <a:bodyPr wrap="square">
            <a:noAutofit/>
          </a:bodyPr>
          <a:lstStyle>
            <a:lvl1pPr>
              <a:defRPr>
                <a:noFill/>
              </a:defRPr>
            </a:lvl1pPr>
          </a:lstStyle>
          <a:p>
            <a:r>
              <a:rPr lang="fr-FR" noProof="0"/>
              <a:t>Cliquez sur l'icône pour ajouter une image</a:t>
            </a:r>
            <a:endParaRPr lang="en-US" noProof="0"/>
          </a:p>
        </p:txBody>
      </p:sp>
      <p:sp>
        <p:nvSpPr>
          <p:cNvPr id="26" name="Espace réservé pour une image  8">
            <a:extLst>
              <a:ext uri="{FF2B5EF4-FFF2-40B4-BE49-F238E27FC236}">
                <a16:creationId xmlns:a16="http://schemas.microsoft.com/office/drawing/2014/main" id="{877CF915-392C-4C9E-9231-933278F733C0}"/>
              </a:ext>
            </a:extLst>
          </p:cNvPr>
          <p:cNvSpPr>
            <a:spLocks noGrp="1" noChangeAspect="1"/>
          </p:cNvSpPr>
          <p:nvPr>
            <p:ph type="pic" sz="quarter" idx="34"/>
          </p:nvPr>
        </p:nvSpPr>
        <p:spPr>
          <a:xfrm>
            <a:off x="5419650" y="2816877"/>
            <a:ext cx="918511" cy="912000"/>
          </a:xfrm>
          <a:custGeom>
            <a:avLst/>
            <a:gdLst>
              <a:gd name="connsiteX0" fmla="*/ 2060531 w 4210385"/>
              <a:gd name="connsiteY0" fmla="*/ 0 h 4180540"/>
              <a:gd name="connsiteX1" fmla="*/ 4210385 w 4210385"/>
              <a:gd name="connsiteY1" fmla="*/ 2090481 h 4180540"/>
              <a:gd name="connsiteX2" fmla="*/ 2150107 w 4210385"/>
              <a:gd name="connsiteY2" fmla="*/ 4180540 h 4180540"/>
              <a:gd name="connsiteX3" fmla="*/ 1 w 4210385"/>
              <a:gd name="connsiteY3" fmla="*/ 2090329 h 4180540"/>
              <a:gd name="connsiteX4" fmla="*/ 2060531 w 4210385"/>
              <a:gd name="connsiteY4" fmla="*/ 0 h 4180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0385" h="4180540">
                <a:moveTo>
                  <a:pt x="2060531" y="0"/>
                </a:moveTo>
                <a:cubicBezTo>
                  <a:pt x="3374243" y="0"/>
                  <a:pt x="4210385" y="776533"/>
                  <a:pt x="4210385" y="2090481"/>
                </a:cubicBezTo>
                <a:cubicBezTo>
                  <a:pt x="4210536" y="3374486"/>
                  <a:pt x="3374209" y="4180389"/>
                  <a:pt x="2150107" y="4180540"/>
                </a:cubicBezTo>
                <a:cubicBezTo>
                  <a:pt x="806184" y="4180422"/>
                  <a:pt x="-117" y="3374334"/>
                  <a:pt x="1" y="2090329"/>
                </a:cubicBezTo>
                <a:cubicBezTo>
                  <a:pt x="-16" y="776398"/>
                  <a:pt x="806217" y="34"/>
                  <a:pt x="2060531" y="0"/>
                </a:cubicBezTo>
                <a:close/>
              </a:path>
            </a:pathLst>
          </a:custGeom>
          <a:noFill/>
        </p:spPr>
        <p:txBody>
          <a:bodyPr wrap="square">
            <a:noAutofit/>
          </a:bodyPr>
          <a:lstStyle>
            <a:lvl1pPr>
              <a:defRPr sz="133">
                <a:noFill/>
              </a:defRPr>
            </a:lvl1pPr>
          </a:lstStyle>
          <a:p>
            <a:r>
              <a:rPr lang="fr-FR" noProof="0"/>
              <a:t>Cliquez sur l'icône pour ajouter une image</a:t>
            </a:r>
            <a:endParaRPr lang="en-US" noProof="0"/>
          </a:p>
        </p:txBody>
      </p:sp>
      <p:sp>
        <p:nvSpPr>
          <p:cNvPr id="13" name="Espace réservé pour une image  8">
            <a:extLst>
              <a:ext uri="{FF2B5EF4-FFF2-40B4-BE49-F238E27FC236}">
                <a16:creationId xmlns:a16="http://schemas.microsoft.com/office/drawing/2014/main" id="{4C7F2E51-ABA8-4F5A-9037-C8CCEEB2507A}"/>
              </a:ext>
            </a:extLst>
          </p:cNvPr>
          <p:cNvSpPr>
            <a:spLocks noGrp="1" noChangeAspect="1"/>
          </p:cNvSpPr>
          <p:nvPr>
            <p:ph type="pic" sz="quarter" idx="36"/>
          </p:nvPr>
        </p:nvSpPr>
        <p:spPr>
          <a:xfrm>
            <a:off x="7058241" y="2816877"/>
            <a:ext cx="918511" cy="912000"/>
          </a:xfrm>
          <a:custGeom>
            <a:avLst/>
            <a:gdLst>
              <a:gd name="connsiteX0" fmla="*/ 2060531 w 4210385"/>
              <a:gd name="connsiteY0" fmla="*/ 0 h 4180540"/>
              <a:gd name="connsiteX1" fmla="*/ 4210385 w 4210385"/>
              <a:gd name="connsiteY1" fmla="*/ 2090481 h 4180540"/>
              <a:gd name="connsiteX2" fmla="*/ 2150107 w 4210385"/>
              <a:gd name="connsiteY2" fmla="*/ 4180540 h 4180540"/>
              <a:gd name="connsiteX3" fmla="*/ 1 w 4210385"/>
              <a:gd name="connsiteY3" fmla="*/ 2090329 h 4180540"/>
              <a:gd name="connsiteX4" fmla="*/ 2060531 w 4210385"/>
              <a:gd name="connsiteY4" fmla="*/ 0 h 4180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0385" h="4180540">
                <a:moveTo>
                  <a:pt x="2060531" y="0"/>
                </a:moveTo>
                <a:cubicBezTo>
                  <a:pt x="3374243" y="0"/>
                  <a:pt x="4210385" y="776533"/>
                  <a:pt x="4210385" y="2090481"/>
                </a:cubicBezTo>
                <a:cubicBezTo>
                  <a:pt x="4210536" y="3374486"/>
                  <a:pt x="3374209" y="4180389"/>
                  <a:pt x="2150107" y="4180540"/>
                </a:cubicBezTo>
                <a:cubicBezTo>
                  <a:pt x="806184" y="4180422"/>
                  <a:pt x="-117" y="3374334"/>
                  <a:pt x="1" y="2090329"/>
                </a:cubicBezTo>
                <a:cubicBezTo>
                  <a:pt x="-16" y="776398"/>
                  <a:pt x="806217" y="34"/>
                  <a:pt x="2060531" y="0"/>
                </a:cubicBezTo>
                <a:close/>
              </a:path>
            </a:pathLst>
          </a:custGeom>
          <a:noFill/>
        </p:spPr>
        <p:txBody>
          <a:bodyPr wrap="square">
            <a:noAutofit/>
          </a:bodyPr>
          <a:lstStyle>
            <a:lvl1pPr>
              <a:defRPr sz="133">
                <a:noFill/>
              </a:defRPr>
            </a:lvl1pPr>
          </a:lstStyle>
          <a:p>
            <a:r>
              <a:rPr lang="fr-FR" noProof="0"/>
              <a:t>Cliquez sur l'icône pour ajouter une image</a:t>
            </a:r>
            <a:endParaRPr lang="en-US" noProof="0"/>
          </a:p>
        </p:txBody>
      </p:sp>
      <p:sp>
        <p:nvSpPr>
          <p:cNvPr id="16" name="Espace réservé pour une image  8">
            <a:extLst>
              <a:ext uri="{FF2B5EF4-FFF2-40B4-BE49-F238E27FC236}">
                <a16:creationId xmlns:a16="http://schemas.microsoft.com/office/drawing/2014/main" id="{372F035A-F8CD-4ACE-99B9-4C5DF57FF218}"/>
              </a:ext>
            </a:extLst>
          </p:cNvPr>
          <p:cNvSpPr>
            <a:spLocks noGrp="1" noChangeAspect="1"/>
          </p:cNvSpPr>
          <p:nvPr>
            <p:ph type="pic" sz="quarter" idx="38"/>
          </p:nvPr>
        </p:nvSpPr>
        <p:spPr>
          <a:xfrm>
            <a:off x="8717707" y="2816877"/>
            <a:ext cx="918511" cy="912000"/>
          </a:xfrm>
          <a:custGeom>
            <a:avLst/>
            <a:gdLst>
              <a:gd name="connsiteX0" fmla="*/ 2060531 w 4210385"/>
              <a:gd name="connsiteY0" fmla="*/ 0 h 4180540"/>
              <a:gd name="connsiteX1" fmla="*/ 4210385 w 4210385"/>
              <a:gd name="connsiteY1" fmla="*/ 2090481 h 4180540"/>
              <a:gd name="connsiteX2" fmla="*/ 2150107 w 4210385"/>
              <a:gd name="connsiteY2" fmla="*/ 4180540 h 4180540"/>
              <a:gd name="connsiteX3" fmla="*/ 1 w 4210385"/>
              <a:gd name="connsiteY3" fmla="*/ 2090329 h 4180540"/>
              <a:gd name="connsiteX4" fmla="*/ 2060531 w 4210385"/>
              <a:gd name="connsiteY4" fmla="*/ 0 h 4180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0385" h="4180540">
                <a:moveTo>
                  <a:pt x="2060531" y="0"/>
                </a:moveTo>
                <a:cubicBezTo>
                  <a:pt x="3374243" y="0"/>
                  <a:pt x="4210385" y="776533"/>
                  <a:pt x="4210385" y="2090481"/>
                </a:cubicBezTo>
                <a:cubicBezTo>
                  <a:pt x="4210536" y="3374486"/>
                  <a:pt x="3374209" y="4180389"/>
                  <a:pt x="2150107" y="4180540"/>
                </a:cubicBezTo>
                <a:cubicBezTo>
                  <a:pt x="806184" y="4180422"/>
                  <a:pt x="-117" y="3374334"/>
                  <a:pt x="1" y="2090329"/>
                </a:cubicBezTo>
                <a:cubicBezTo>
                  <a:pt x="-16" y="776398"/>
                  <a:pt x="806217" y="34"/>
                  <a:pt x="2060531" y="0"/>
                </a:cubicBezTo>
                <a:close/>
              </a:path>
            </a:pathLst>
          </a:custGeom>
          <a:noFill/>
        </p:spPr>
        <p:txBody>
          <a:bodyPr wrap="square">
            <a:noAutofit/>
          </a:bodyPr>
          <a:lstStyle>
            <a:lvl1pPr>
              <a:defRPr sz="133">
                <a:noFill/>
              </a:defRPr>
            </a:lvl1pPr>
          </a:lstStyle>
          <a:p>
            <a:r>
              <a:rPr lang="fr-FR" noProof="0"/>
              <a:t>Cliquez sur l'icône pour ajouter une image</a:t>
            </a:r>
            <a:endParaRPr lang="en-US" noProof="0"/>
          </a:p>
        </p:txBody>
      </p:sp>
      <p:sp>
        <p:nvSpPr>
          <p:cNvPr id="18" name="Espace réservé pour une image  8">
            <a:extLst>
              <a:ext uri="{FF2B5EF4-FFF2-40B4-BE49-F238E27FC236}">
                <a16:creationId xmlns:a16="http://schemas.microsoft.com/office/drawing/2014/main" id="{BFF91B72-FE8D-4E96-8F5D-0506EA882BB5}"/>
              </a:ext>
            </a:extLst>
          </p:cNvPr>
          <p:cNvSpPr>
            <a:spLocks noGrp="1" noChangeAspect="1"/>
          </p:cNvSpPr>
          <p:nvPr>
            <p:ph type="pic" sz="quarter" idx="40"/>
          </p:nvPr>
        </p:nvSpPr>
        <p:spPr>
          <a:xfrm>
            <a:off x="10356298" y="2816877"/>
            <a:ext cx="918511" cy="912000"/>
          </a:xfrm>
          <a:custGeom>
            <a:avLst/>
            <a:gdLst>
              <a:gd name="connsiteX0" fmla="*/ 2060531 w 4210385"/>
              <a:gd name="connsiteY0" fmla="*/ 0 h 4180540"/>
              <a:gd name="connsiteX1" fmla="*/ 4210385 w 4210385"/>
              <a:gd name="connsiteY1" fmla="*/ 2090481 h 4180540"/>
              <a:gd name="connsiteX2" fmla="*/ 2150107 w 4210385"/>
              <a:gd name="connsiteY2" fmla="*/ 4180540 h 4180540"/>
              <a:gd name="connsiteX3" fmla="*/ 1 w 4210385"/>
              <a:gd name="connsiteY3" fmla="*/ 2090329 h 4180540"/>
              <a:gd name="connsiteX4" fmla="*/ 2060531 w 4210385"/>
              <a:gd name="connsiteY4" fmla="*/ 0 h 4180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0385" h="4180540">
                <a:moveTo>
                  <a:pt x="2060531" y="0"/>
                </a:moveTo>
                <a:cubicBezTo>
                  <a:pt x="3374243" y="0"/>
                  <a:pt x="4210385" y="776533"/>
                  <a:pt x="4210385" y="2090481"/>
                </a:cubicBezTo>
                <a:cubicBezTo>
                  <a:pt x="4210536" y="3374486"/>
                  <a:pt x="3374209" y="4180389"/>
                  <a:pt x="2150107" y="4180540"/>
                </a:cubicBezTo>
                <a:cubicBezTo>
                  <a:pt x="806184" y="4180422"/>
                  <a:pt x="-117" y="3374334"/>
                  <a:pt x="1" y="2090329"/>
                </a:cubicBezTo>
                <a:cubicBezTo>
                  <a:pt x="-16" y="776398"/>
                  <a:pt x="806217" y="34"/>
                  <a:pt x="2060531" y="0"/>
                </a:cubicBezTo>
                <a:close/>
              </a:path>
            </a:pathLst>
          </a:custGeom>
          <a:noFill/>
        </p:spPr>
        <p:txBody>
          <a:bodyPr wrap="square">
            <a:noAutofit/>
          </a:bodyPr>
          <a:lstStyle>
            <a:lvl1pPr>
              <a:defRPr sz="133">
                <a:noFill/>
              </a:defRPr>
            </a:lvl1pPr>
          </a:lstStyle>
          <a:p>
            <a:r>
              <a:rPr lang="fr-FR" noProof="0"/>
              <a:t>Cliquez sur l'icône pour ajouter une image</a:t>
            </a:r>
            <a:endParaRPr lang="en-US" noProof="0"/>
          </a:p>
        </p:txBody>
      </p:sp>
      <p:sp>
        <p:nvSpPr>
          <p:cNvPr id="20" name="Espace réservé du texte 5">
            <a:extLst>
              <a:ext uri="{FF2B5EF4-FFF2-40B4-BE49-F238E27FC236}">
                <a16:creationId xmlns:a16="http://schemas.microsoft.com/office/drawing/2014/main" id="{2974E98B-F9E8-419E-91E4-51E3364BAFB5}"/>
              </a:ext>
            </a:extLst>
          </p:cNvPr>
          <p:cNvSpPr>
            <a:spLocks noGrp="1"/>
          </p:cNvSpPr>
          <p:nvPr>
            <p:ph type="body" sz="quarter" idx="18"/>
          </p:nvPr>
        </p:nvSpPr>
        <p:spPr>
          <a:xfrm>
            <a:off x="444973" y="425183"/>
            <a:ext cx="11304000"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en-US" noProof="0"/>
              <a:t>Click to edit Master text styles</a:t>
            </a:r>
          </a:p>
        </p:txBody>
      </p:sp>
      <p:sp>
        <p:nvSpPr>
          <p:cNvPr id="22" name="Espace réservé du texte 4">
            <a:extLst>
              <a:ext uri="{FF2B5EF4-FFF2-40B4-BE49-F238E27FC236}">
                <a16:creationId xmlns:a16="http://schemas.microsoft.com/office/drawing/2014/main" id="{D1CABF73-739E-4F65-87EE-6E76601F2658}"/>
              </a:ext>
            </a:extLst>
          </p:cNvPr>
          <p:cNvSpPr>
            <a:spLocks noGrp="1"/>
          </p:cNvSpPr>
          <p:nvPr>
            <p:ph type="body" sz="quarter" idx="22"/>
          </p:nvPr>
        </p:nvSpPr>
        <p:spPr>
          <a:xfrm>
            <a:off x="5417825" y="1577578"/>
            <a:ext cx="6331148" cy="246221"/>
          </a:xfrm>
        </p:spPr>
        <p:txBody>
          <a:bodyPr wrap="square">
            <a:spAutoFit/>
          </a:bodyPr>
          <a:lstStyle>
            <a:lvl1pPr>
              <a:lnSpc>
                <a:spcPct val="100000"/>
              </a:lnSpc>
              <a:spcAft>
                <a:spcPts val="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Click to edit Master text styles</a:t>
            </a:r>
          </a:p>
        </p:txBody>
      </p:sp>
      <p:sp>
        <p:nvSpPr>
          <p:cNvPr id="23" name="Title 1">
            <a:extLst>
              <a:ext uri="{FF2B5EF4-FFF2-40B4-BE49-F238E27FC236}">
                <a16:creationId xmlns:a16="http://schemas.microsoft.com/office/drawing/2014/main" id="{4779AEC4-102A-4C92-BE0B-E482213D0760}"/>
              </a:ext>
            </a:extLst>
          </p:cNvPr>
          <p:cNvSpPr>
            <a:spLocks noGrp="1"/>
          </p:cNvSpPr>
          <p:nvPr>
            <p:ph type="title"/>
          </p:nvPr>
        </p:nvSpPr>
        <p:spPr>
          <a:xfrm>
            <a:off x="5417824" y="710401"/>
            <a:ext cx="6337376" cy="748247"/>
          </a:xfrm>
        </p:spPr>
        <p:txBody>
          <a:bodyPr/>
          <a:lstStyle/>
          <a:p>
            <a:r>
              <a:rPr lang="en-US"/>
              <a:t>Click to edit Master title style</a:t>
            </a:r>
          </a:p>
        </p:txBody>
      </p:sp>
      <p:sp>
        <p:nvSpPr>
          <p:cNvPr id="21" name="Text Placeholder 2">
            <a:extLst>
              <a:ext uri="{FF2B5EF4-FFF2-40B4-BE49-F238E27FC236}">
                <a16:creationId xmlns:a16="http://schemas.microsoft.com/office/drawing/2014/main" id="{FC8E1771-F222-47FB-AA03-2F95A1C562F4}"/>
              </a:ext>
            </a:extLst>
          </p:cNvPr>
          <p:cNvSpPr>
            <a:spLocks noGrp="1"/>
          </p:cNvSpPr>
          <p:nvPr>
            <p:ph type="body" sz="quarter" idx="41"/>
          </p:nvPr>
        </p:nvSpPr>
        <p:spPr>
          <a:xfrm>
            <a:off x="5422250" y="3906754"/>
            <a:ext cx="1390651" cy="2169583"/>
          </a:xfrm>
        </p:spPr>
        <p:txBody>
          <a:bodyPr/>
          <a:lstStyle>
            <a:lvl1pPr marL="143996" indent="-143996">
              <a:buFontTx/>
              <a:buBlip>
                <a:blip r:embed="rId2"/>
              </a:buBlip>
              <a:defRPr sz="800"/>
            </a:lvl1pPr>
            <a:lvl2pPr marL="0" indent="0">
              <a:buFont typeface="Arial" panose="020B0604020202020204" pitchFamily="34" charset="0"/>
              <a:buNone/>
              <a:defRPr sz="1200">
                <a:solidFill>
                  <a:schemeClr val="accent2"/>
                </a:solidFill>
              </a:defRPr>
            </a:lvl2pPr>
            <a:lvl3pPr marL="143996" indent="-143996" algn="l" defTabSz="914377" rtl="0" eaLnBrk="1" latinLnBrk="0" hangingPunct="1">
              <a:lnSpc>
                <a:spcPct val="125000"/>
              </a:lnSpc>
              <a:spcBef>
                <a:spcPts val="0"/>
              </a:spcBef>
              <a:buFontTx/>
              <a:buBlip>
                <a:blip r:embed="rId2"/>
              </a:buBlip>
              <a:defRPr lang="en-US" sz="800" b="0" i="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43996" indent="-143996" algn="l" defTabSz="914377" rtl="0" eaLnBrk="1" latinLnBrk="0" hangingPunct="1">
              <a:lnSpc>
                <a:spcPct val="125000"/>
              </a:lnSpc>
              <a:spcBef>
                <a:spcPts val="0"/>
              </a:spcBef>
              <a:buFontTx/>
              <a:buBlip>
                <a:blip r:embed="rId2"/>
              </a:buBlip>
              <a:defRPr lang="en-US" sz="800" b="0" i="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43996" indent="-143996" algn="l" defTabSz="914377" rtl="0" eaLnBrk="1" latinLnBrk="0" hangingPunct="1">
              <a:lnSpc>
                <a:spcPct val="125000"/>
              </a:lnSpc>
              <a:spcBef>
                <a:spcPts val="0"/>
              </a:spcBef>
              <a:buFontTx/>
              <a:buBlip>
                <a:blip r:embed="rId2"/>
              </a:buBlip>
              <a:defRPr lang="en-US" sz="800" b="0" i="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Text Placeholder 2">
            <a:extLst>
              <a:ext uri="{FF2B5EF4-FFF2-40B4-BE49-F238E27FC236}">
                <a16:creationId xmlns:a16="http://schemas.microsoft.com/office/drawing/2014/main" id="{F76FB291-E5A0-4951-B332-135E78DF00D8}"/>
              </a:ext>
            </a:extLst>
          </p:cNvPr>
          <p:cNvSpPr>
            <a:spLocks noGrp="1"/>
          </p:cNvSpPr>
          <p:nvPr>
            <p:ph type="body" sz="quarter" idx="45"/>
          </p:nvPr>
        </p:nvSpPr>
        <p:spPr>
          <a:xfrm>
            <a:off x="7058240" y="3906754"/>
            <a:ext cx="1390651" cy="2169583"/>
          </a:xfrm>
        </p:spPr>
        <p:txBody>
          <a:bodyPr/>
          <a:lstStyle>
            <a:lvl1pPr marL="143996" indent="-143996">
              <a:buFontTx/>
              <a:buBlip>
                <a:blip r:embed="rId2"/>
              </a:buBlip>
              <a:defRPr sz="800"/>
            </a:lvl1pPr>
            <a:lvl2pPr marL="0" indent="0">
              <a:buFont typeface="Arial" panose="020B0604020202020204" pitchFamily="34" charset="0"/>
              <a:buNone/>
              <a:defRPr sz="1200">
                <a:solidFill>
                  <a:schemeClr val="accent2"/>
                </a:solidFill>
              </a:defRPr>
            </a:lvl2pPr>
            <a:lvl3pPr marL="143996" indent="-143996" algn="l" defTabSz="914377" rtl="0" eaLnBrk="1" latinLnBrk="0" hangingPunct="1">
              <a:lnSpc>
                <a:spcPct val="125000"/>
              </a:lnSpc>
              <a:spcBef>
                <a:spcPts val="0"/>
              </a:spcBef>
              <a:buFontTx/>
              <a:buBlip>
                <a:blip r:embed="rId2"/>
              </a:buBlip>
              <a:defRPr lang="en-US" sz="800" b="0" i="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43996" indent="-143996" algn="l" defTabSz="914377" rtl="0" eaLnBrk="1" latinLnBrk="0" hangingPunct="1">
              <a:lnSpc>
                <a:spcPct val="125000"/>
              </a:lnSpc>
              <a:spcBef>
                <a:spcPts val="0"/>
              </a:spcBef>
              <a:buFontTx/>
              <a:buBlip>
                <a:blip r:embed="rId2"/>
              </a:buBlip>
              <a:defRPr lang="en-US" sz="800" b="0" i="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43996" indent="-143996" algn="l" defTabSz="914377" rtl="0" eaLnBrk="1" latinLnBrk="0" hangingPunct="1">
              <a:lnSpc>
                <a:spcPct val="125000"/>
              </a:lnSpc>
              <a:spcBef>
                <a:spcPts val="0"/>
              </a:spcBef>
              <a:buFontTx/>
              <a:buBlip>
                <a:blip r:embed="rId2"/>
              </a:buBlip>
              <a:defRPr lang="en-US" sz="800" b="0" i="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 name="Text Placeholder 2">
            <a:extLst>
              <a:ext uri="{FF2B5EF4-FFF2-40B4-BE49-F238E27FC236}">
                <a16:creationId xmlns:a16="http://schemas.microsoft.com/office/drawing/2014/main" id="{8715D62C-EC77-4B61-9919-71E0B129548A}"/>
              </a:ext>
            </a:extLst>
          </p:cNvPr>
          <p:cNvSpPr>
            <a:spLocks noGrp="1"/>
          </p:cNvSpPr>
          <p:nvPr>
            <p:ph type="body" sz="quarter" idx="46"/>
          </p:nvPr>
        </p:nvSpPr>
        <p:spPr>
          <a:xfrm>
            <a:off x="8719700" y="3906754"/>
            <a:ext cx="1390651" cy="2169583"/>
          </a:xfrm>
        </p:spPr>
        <p:txBody>
          <a:bodyPr/>
          <a:lstStyle>
            <a:lvl1pPr marL="143996" indent="-143996">
              <a:buFontTx/>
              <a:buBlip>
                <a:blip r:embed="rId2"/>
              </a:buBlip>
              <a:defRPr sz="800"/>
            </a:lvl1pPr>
            <a:lvl2pPr marL="0" indent="0">
              <a:buFont typeface="Arial" panose="020B0604020202020204" pitchFamily="34" charset="0"/>
              <a:buNone/>
              <a:defRPr sz="1200">
                <a:solidFill>
                  <a:schemeClr val="accent2"/>
                </a:solidFill>
              </a:defRPr>
            </a:lvl2pPr>
            <a:lvl3pPr marL="143996" indent="-143996" algn="l" defTabSz="914377" rtl="0" eaLnBrk="1" latinLnBrk="0" hangingPunct="1">
              <a:lnSpc>
                <a:spcPct val="125000"/>
              </a:lnSpc>
              <a:spcBef>
                <a:spcPts val="0"/>
              </a:spcBef>
              <a:buFontTx/>
              <a:buBlip>
                <a:blip r:embed="rId2"/>
              </a:buBlip>
              <a:defRPr lang="en-US" sz="800" b="0" i="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43996" indent="-143996" algn="l" defTabSz="914377" rtl="0" eaLnBrk="1" latinLnBrk="0" hangingPunct="1">
              <a:lnSpc>
                <a:spcPct val="125000"/>
              </a:lnSpc>
              <a:spcBef>
                <a:spcPts val="0"/>
              </a:spcBef>
              <a:buFontTx/>
              <a:buBlip>
                <a:blip r:embed="rId2"/>
              </a:buBlip>
              <a:defRPr lang="en-US" sz="800" b="0" i="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43996" indent="-143996" algn="l" defTabSz="914377" rtl="0" eaLnBrk="1" latinLnBrk="0" hangingPunct="1">
              <a:lnSpc>
                <a:spcPct val="125000"/>
              </a:lnSpc>
              <a:spcBef>
                <a:spcPts val="0"/>
              </a:spcBef>
              <a:buFontTx/>
              <a:buBlip>
                <a:blip r:embed="rId2"/>
              </a:buBlip>
              <a:defRPr lang="en-US" sz="800" b="0" i="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 name="Text Placeholder 2">
            <a:extLst>
              <a:ext uri="{FF2B5EF4-FFF2-40B4-BE49-F238E27FC236}">
                <a16:creationId xmlns:a16="http://schemas.microsoft.com/office/drawing/2014/main" id="{5A1D3125-0CBF-4C19-9D10-F33F2DE4801B}"/>
              </a:ext>
            </a:extLst>
          </p:cNvPr>
          <p:cNvSpPr>
            <a:spLocks noGrp="1"/>
          </p:cNvSpPr>
          <p:nvPr>
            <p:ph type="body" sz="quarter" idx="47"/>
          </p:nvPr>
        </p:nvSpPr>
        <p:spPr>
          <a:xfrm>
            <a:off x="10353388" y="3906754"/>
            <a:ext cx="1390651" cy="2169583"/>
          </a:xfrm>
        </p:spPr>
        <p:txBody>
          <a:bodyPr/>
          <a:lstStyle>
            <a:lvl1pPr marL="143996" indent="-143996">
              <a:buFontTx/>
              <a:buBlip>
                <a:blip r:embed="rId2"/>
              </a:buBlip>
              <a:defRPr sz="800"/>
            </a:lvl1pPr>
            <a:lvl2pPr marL="0" indent="0">
              <a:buFont typeface="Arial" panose="020B0604020202020204" pitchFamily="34" charset="0"/>
              <a:buNone/>
              <a:defRPr sz="1200">
                <a:solidFill>
                  <a:schemeClr val="accent2"/>
                </a:solidFill>
              </a:defRPr>
            </a:lvl2pPr>
            <a:lvl3pPr marL="143996" indent="-143996" algn="l" defTabSz="914377" rtl="0" eaLnBrk="1" latinLnBrk="0" hangingPunct="1">
              <a:lnSpc>
                <a:spcPct val="125000"/>
              </a:lnSpc>
              <a:spcBef>
                <a:spcPts val="0"/>
              </a:spcBef>
              <a:buFontTx/>
              <a:buBlip>
                <a:blip r:embed="rId2"/>
              </a:buBlip>
              <a:defRPr lang="en-US" sz="800" b="0" i="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43996" indent="-143996" algn="l" defTabSz="914377" rtl="0" eaLnBrk="1" latinLnBrk="0" hangingPunct="1">
              <a:lnSpc>
                <a:spcPct val="125000"/>
              </a:lnSpc>
              <a:spcBef>
                <a:spcPts val="0"/>
              </a:spcBef>
              <a:buFontTx/>
              <a:buBlip>
                <a:blip r:embed="rId2"/>
              </a:buBlip>
              <a:defRPr lang="en-US" sz="800" b="0" i="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43996" indent="-143996" algn="l" defTabSz="914377" rtl="0" eaLnBrk="1" latinLnBrk="0" hangingPunct="1">
              <a:lnSpc>
                <a:spcPct val="125000"/>
              </a:lnSpc>
              <a:spcBef>
                <a:spcPts val="0"/>
              </a:spcBef>
              <a:buFontTx/>
              <a:buBlip>
                <a:blip r:embed="rId2"/>
              </a:buBlip>
              <a:defRPr lang="en-US" sz="800" b="0" i="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6141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Title and Content with Chart">
    <p:spTree>
      <p:nvGrpSpPr>
        <p:cNvPr id="1" name=""/>
        <p:cNvGrpSpPr/>
        <p:nvPr/>
      </p:nvGrpSpPr>
      <p:grpSpPr>
        <a:xfrm>
          <a:off x="0" y="0"/>
          <a:ext cx="0" cy="0"/>
          <a:chOff x="0" y="0"/>
          <a:chExt cx="0" cy="0"/>
        </a:xfrm>
      </p:grpSpPr>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8" name="Espace réservé du graphique 7">
            <a:extLst>
              <a:ext uri="{FF2B5EF4-FFF2-40B4-BE49-F238E27FC236}">
                <a16:creationId xmlns:a16="http://schemas.microsoft.com/office/drawing/2014/main" id="{5740236E-B231-4B38-9B19-5CA4361809F8}"/>
              </a:ext>
            </a:extLst>
          </p:cNvPr>
          <p:cNvSpPr>
            <a:spLocks noGrp="1"/>
          </p:cNvSpPr>
          <p:nvPr>
            <p:ph type="chart" sz="quarter" idx="21" hasCustomPrompt="1"/>
          </p:nvPr>
        </p:nvSpPr>
        <p:spPr>
          <a:xfrm>
            <a:off x="3750734" y="1942730"/>
            <a:ext cx="7988300" cy="4295221"/>
          </a:xfrm>
        </p:spPr>
        <p:txBody>
          <a:bodyPr anchor="ctr">
            <a:noAutofit/>
          </a:bodyPr>
          <a:lstStyle>
            <a:lvl1pPr algn="ctr">
              <a:defRPr>
                <a:solidFill>
                  <a:schemeClr val="tx1"/>
                </a:solidFill>
              </a:defRPr>
            </a:lvl1pPr>
          </a:lstStyle>
          <a:p>
            <a:r>
              <a:rPr lang="en-US" noProof="0"/>
              <a:t>Chart and Table</a:t>
            </a:r>
          </a:p>
        </p:txBody>
      </p:sp>
      <p:sp>
        <p:nvSpPr>
          <p:cNvPr id="12" name="Espace réservé du texte 5">
            <a:extLst>
              <a:ext uri="{FF2B5EF4-FFF2-40B4-BE49-F238E27FC236}">
                <a16:creationId xmlns:a16="http://schemas.microsoft.com/office/drawing/2014/main" id="{7C974083-9FEF-484E-9F19-6CD76EB3A2AC}"/>
              </a:ext>
            </a:extLst>
          </p:cNvPr>
          <p:cNvSpPr>
            <a:spLocks noGrp="1"/>
          </p:cNvSpPr>
          <p:nvPr>
            <p:ph type="body" sz="quarter" idx="18"/>
          </p:nvPr>
        </p:nvSpPr>
        <p:spPr>
          <a:xfrm>
            <a:off x="444973" y="425183"/>
            <a:ext cx="11304000"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en-US" noProof="0"/>
              <a:t>Click to edit Master text styles</a:t>
            </a:r>
          </a:p>
        </p:txBody>
      </p:sp>
      <p:sp>
        <p:nvSpPr>
          <p:cNvPr id="13" name="Espace réservé du texte 4">
            <a:extLst>
              <a:ext uri="{FF2B5EF4-FFF2-40B4-BE49-F238E27FC236}">
                <a16:creationId xmlns:a16="http://schemas.microsoft.com/office/drawing/2014/main" id="{372C0F46-678A-45F1-938F-2E7732BC05F3}"/>
              </a:ext>
            </a:extLst>
          </p:cNvPr>
          <p:cNvSpPr>
            <a:spLocks noGrp="1"/>
          </p:cNvSpPr>
          <p:nvPr>
            <p:ph type="body" sz="quarter" idx="22"/>
          </p:nvPr>
        </p:nvSpPr>
        <p:spPr>
          <a:xfrm>
            <a:off x="444974" y="1577578"/>
            <a:ext cx="11282959" cy="246221"/>
          </a:xfrm>
        </p:spPr>
        <p:txBody>
          <a:bodyPr wrap="square">
            <a:spAutoFit/>
          </a:bodyPr>
          <a:lstStyle>
            <a:lvl1pPr>
              <a:lnSpc>
                <a:spcPct val="100000"/>
              </a:lnSpc>
              <a:spcAft>
                <a:spcPts val="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Click to edit Master text styles</a:t>
            </a:r>
          </a:p>
        </p:txBody>
      </p:sp>
      <p:sp>
        <p:nvSpPr>
          <p:cNvPr id="14" name="Title 1">
            <a:extLst>
              <a:ext uri="{FF2B5EF4-FFF2-40B4-BE49-F238E27FC236}">
                <a16:creationId xmlns:a16="http://schemas.microsoft.com/office/drawing/2014/main" id="{4F7F0780-2D15-471D-9496-7A64395D2FEF}"/>
              </a:ext>
            </a:extLst>
          </p:cNvPr>
          <p:cNvSpPr>
            <a:spLocks noGrp="1"/>
          </p:cNvSpPr>
          <p:nvPr>
            <p:ph type="title"/>
          </p:nvPr>
        </p:nvSpPr>
        <p:spPr>
          <a:xfrm>
            <a:off x="444975" y="710401"/>
            <a:ext cx="11294059" cy="748247"/>
          </a:xfrm>
        </p:spPr>
        <p:txBody>
          <a:bodyPr/>
          <a:lstStyle/>
          <a:p>
            <a:r>
              <a:rPr lang="en-US"/>
              <a:t>Click to edit Master title style</a:t>
            </a:r>
          </a:p>
        </p:txBody>
      </p:sp>
      <p:sp>
        <p:nvSpPr>
          <p:cNvPr id="16" name="Text Placeholder 2">
            <a:extLst>
              <a:ext uri="{FF2B5EF4-FFF2-40B4-BE49-F238E27FC236}">
                <a16:creationId xmlns:a16="http://schemas.microsoft.com/office/drawing/2014/main" id="{2E6DF4D0-6655-42BC-BA6C-0FF9041659BA}"/>
              </a:ext>
            </a:extLst>
          </p:cNvPr>
          <p:cNvSpPr>
            <a:spLocks noGrp="1"/>
          </p:cNvSpPr>
          <p:nvPr>
            <p:ph type="body" sz="quarter" idx="49"/>
          </p:nvPr>
        </p:nvSpPr>
        <p:spPr>
          <a:xfrm>
            <a:off x="442034" y="1943799"/>
            <a:ext cx="2827447" cy="4295223"/>
          </a:xfrm>
        </p:spPr>
        <p:txBody>
          <a:bodyPr/>
          <a:lstStyle>
            <a:lvl1pPr>
              <a:defRPr>
                <a:solidFill>
                  <a:schemeClr val="tx1"/>
                </a:solidFill>
              </a:defRPr>
            </a:lvl1pPr>
            <a:lvl2pPr marL="302392" indent="-302392">
              <a:buFontTx/>
              <a:buBlip>
                <a:blip r:embed="rId2"/>
              </a:buBlip>
              <a:defRPr>
                <a:solidFill>
                  <a:schemeClr val="tx1"/>
                </a:solidFill>
              </a:defRPr>
            </a:lvl2pPr>
            <a:lvl3pPr marL="609585" indent="-302392">
              <a:buFontTx/>
              <a:buBlip>
                <a:blip r:embed="rId2"/>
              </a:buBlip>
              <a:defRPr>
                <a:solidFill>
                  <a:schemeClr val="tx1"/>
                </a:solidFill>
              </a:defRPr>
            </a:lvl3pPr>
            <a:lvl4pPr marL="911977" indent="-302392">
              <a:buFontTx/>
              <a:buBlip>
                <a:blip r:embed="rId2"/>
              </a:buBlip>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6512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Custom Chart">
    <p:spTree>
      <p:nvGrpSpPr>
        <p:cNvPr id="1" name=""/>
        <p:cNvGrpSpPr/>
        <p:nvPr/>
      </p:nvGrpSpPr>
      <p:grpSpPr>
        <a:xfrm>
          <a:off x="0" y="0"/>
          <a:ext cx="0" cy="0"/>
          <a:chOff x="0" y="0"/>
          <a:chExt cx="0" cy="0"/>
        </a:xfrm>
      </p:grpSpPr>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4" name="Espace réservé du texte 3">
            <a:extLst>
              <a:ext uri="{FF2B5EF4-FFF2-40B4-BE49-F238E27FC236}">
                <a16:creationId xmlns:a16="http://schemas.microsoft.com/office/drawing/2014/main" id="{9BA057E7-5A0F-4AE0-9351-1A58DB294C4E}"/>
              </a:ext>
            </a:extLst>
          </p:cNvPr>
          <p:cNvSpPr>
            <a:spLocks noGrp="1"/>
          </p:cNvSpPr>
          <p:nvPr>
            <p:ph type="body" sz="quarter" idx="21" hasCustomPrompt="1"/>
          </p:nvPr>
        </p:nvSpPr>
        <p:spPr>
          <a:xfrm>
            <a:off x="3752851" y="1942729"/>
            <a:ext cx="3365500" cy="4295223"/>
          </a:xfrm>
          <a:solidFill>
            <a:schemeClr val="accent2"/>
          </a:solidFill>
        </p:spPr>
        <p:txBody>
          <a:bodyPr anchor="ctr">
            <a:noAutofit/>
          </a:bodyPr>
          <a:lstStyle>
            <a:lvl1pPr algn="ctr">
              <a:lnSpc>
                <a:spcPct val="100000"/>
              </a:lnSpc>
              <a:defRPr sz="4267"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a:lnSpc>
                <a:spcPct val="100000"/>
              </a:lnSpc>
              <a:defRPr sz="4267" b="0" i="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0" indent="0" algn="ctr">
              <a:buFont typeface="Arial" panose="020B0604020202020204" pitchFamily="34" charset="0"/>
              <a:buNone/>
              <a:defRPr sz="800">
                <a:solidFill>
                  <a:schemeClr val="tx1"/>
                </a:solidFill>
              </a:defRPr>
            </a:lvl3pPr>
          </a:lstStyle>
          <a:p>
            <a:pPr lvl="0"/>
            <a:r>
              <a:rPr lang="en-US" noProof="0"/>
              <a:t>8</a:t>
            </a:r>
          </a:p>
          <a:p>
            <a:pPr lvl="2"/>
            <a:r>
              <a:rPr lang="en-US" noProof="0"/>
              <a:t>Oncology</a:t>
            </a:r>
          </a:p>
        </p:txBody>
      </p:sp>
      <p:sp>
        <p:nvSpPr>
          <p:cNvPr id="12" name="Espace réservé du texte 3">
            <a:extLst>
              <a:ext uri="{FF2B5EF4-FFF2-40B4-BE49-F238E27FC236}">
                <a16:creationId xmlns:a16="http://schemas.microsoft.com/office/drawing/2014/main" id="{D1DC7E5E-9E41-496F-A46A-10D60378AF45}"/>
              </a:ext>
            </a:extLst>
          </p:cNvPr>
          <p:cNvSpPr>
            <a:spLocks noGrp="1"/>
          </p:cNvSpPr>
          <p:nvPr>
            <p:ph type="body" sz="quarter" idx="22" hasCustomPrompt="1"/>
          </p:nvPr>
        </p:nvSpPr>
        <p:spPr>
          <a:xfrm>
            <a:off x="7239003" y="1942729"/>
            <a:ext cx="1657349" cy="2057772"/>
          </a:xfrm>
          <a:solidFill>
            <a:schemeClr val="accent3"/>
          </a:solidFill>
        </p:spPr>
        <p:txBody>
          <a:bodyPr anchor="ctr">
            <a:noAutofit/>
          </a:bodyPr>
          <a:lstStyle>
            <a:lvl1pPr algn="ctr">
              <a:lnSpc>
                <a:spcPct val="100000"/>
              </a:lnSpc>
              <a:defRPr sz="4267"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a:lnSpc>
                <a:spcPct val="100000"/>
              </a:lnSpc>
              <a:defRPr sz="4267" b="0" i="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0" indent="0" algn="ctr">
              <a:buFont typeface="Arial" panose="020B0604020202020204" pitchFamily="34" charset="0"/>
              <a:buNone/>
              <a:defRPr sz="800">
                <a:solidFill>
                  <a:schemeClr val="tx1"/>
                </a:solidFill>
              </a:defRPr>
            </a:lvl3pPr>
          </a:lstStyle>
          <a:p>
            <a:pPr lvl="0"/>
            <a:r>
              <a:rPr lang="en-US" noProof="0"/>
              <a:t>2</a:t>
            </a:r>
          </a:p>
          <a:p>
            <a:pPr lvl="2"/>
            <a:r>
              <a:rPr lang="en-US" noProof="0"/>
              <a:t>Neurology</a:t>
            </a:r>
          </a:p>
        </p:txBody>
      </p:sp>
      <p:sp>
        <p:nvSpPr>
          <p:cNvPr id="14" name="Espace réservé du texte 3">
            <a:extLst>
              <a:ext uri="{FF2B5EF4-FFF2-40B4-BE49-F238E27FC236}">
                <a16:creationId xmlns:a16="http://schemas.microsoft.com/office/drawing/2014/main" id="{3CA8CA11-934D-49F7-A929-1D1F6E6171E8}"/>
              </a:ext>
            </a:extLst>
          </p:cNvPr>
          <p:cNvSpPr>
            <a:spLocks noGrp="1"/>
          </p:cNvSpPr>
          <p:nvPr>
            <p:ph type="body" sz="quarter" idx="24" hasCustomPrompt="1"/>
          </p:nvPr>
        </p:nvSpPr>
        <p:spPr>
          <a:xfrm>
            <a:off x="10795006" y="1942727"/>
            <a:ext cx="952020" cy="4295223"/>
          </a:xfrm>
          <a:solidFill>
            <a:schemeClr val="accent3"/>
          </a:solidFill>
        </p:spPr>
        <p:txBody>
          <a:bodyPr anchor="ctr">
            <a:noAutofit/>
          </a:bodyPr>
          <a:lstStyle>
            <a:lvl1pPr algn="ctr">
              <a:lnSpc>
                <a:spcPct val="80000"/>
              </a:lnSpc>
              <a:defRPr sz="4267"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a:lnSpc>
                <a:spcPct val="80000"/>
              </a:lnSpc>
              <a:defRPr sz="4267" b="0" i="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0" indent="0" algn="ctr">
              <a:buFont typeface="Arial" panose="020B0604020202020204" pitchFamily="34" charset="0"/>
              <a:buNone/>
              <a:defRPr sz="800">
                <a:solidFill>
                  <a:schemeClr val="tx1"/>
                </a:solidFill>
              </a:defRPr>
            </a:lvl3pPr>
          </a:lstStyle>
          <a:p>
            <a:pPr lvl="0"/>
            <a:r>
              <a:rPr lang="en-US" noProof="0"/>
              <a:t>2</a:t>
            </a:r>
          </a:p>
          <a:p>
            <a:pPr lvl="2"/>
            <a:r>
              <a:rPr lang="en-US" noProof="0"/>
              <a:t>Rare diseases</a:t>
            </a:r>
          </a:p>
        </p:txBody>
      </p:sp>
      <p:sp>
        <p:nvSpPr>
          <p:cNvPr id="15" name="Espace réservé du texte 3">
            <a:extLst>
              <a:ext uri="{FF2B5EF4-FFF2-40B4-BE49-F238E27FC236}">
                <a16:creationId xmlns:a16="http://schemas.microsoft.com/office/drawing/2014/main" id="{E2A95B96-5606-44FB-9A28-BF7F82AE0AEA}"/>
              </a:ext>
            </a:extLst>
          </p:cNvPr>
          <p:cNvSpPr>
            <a:spLocks noGrp="1"/>
          </p:cNvSpPr>
          <p:nvPr>
            <p:ph type="body" sz="quarter" idx="25" hasCustomPrompt="1"/>
          </p:nvPr>
        </p:nvSpPr>
        <p:spPr>
          <a:xfrm>
            <a:off x="7239001" y="4124871"/>
            <a:ext cx="3435352" cy="1298029"/>
          </a:xfrm>
          <a:solidFill>
            <a:schemeClr val="accent4"/>
          </a:solidFill>
        </p:spPr>
        <p:txBody>
          <a:bodyPr bIns="108000" anchor="ctr">
            <a:noAutofit/>
          </a:bodyPr>
          <a:lstStyle>
            <a:lvl1pPr algn="ctr">
              <a:lnSpc>
                <a:spcPct val="100000"/>
              </a:lnSpc>
              <a:spcBef>
                <a:spcPts val="0"/>
              </a:spcBef>
              <a:defRPr sz="4267"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ctr">
              <a:lnSpc>
                <a:spcPct val="100000"/>
              </a:lnSpc>
              <a:spcBef>
                <a:spcPts val="400"/>
              </a:spcBef>
              <a:buFont typeface="Arial" panose="020B0604020202020204" pitchFamily="34" charset="0"/>
              <a:buNone/>
              <a:defRPr sz="800" b="0" i="0">
                <a:solidFill>
                  <a:schemeClr val="tx1"/>
                </a:solidFill>
                <a:latin typeface="Verdana" panose="020B0604030504040204" pitchFamily="34" charset="0"/>
                <a:ea typeface="Verdana" panose="020B0604030504040204" pitchFamily="34" charset="0"/>
                <a:cs typeface="Verdana" panose="020B0604030504040204" pitchFamily="34" charset="0"/>
              </a:defRPr>
            </a:lvl2pPr>
          </a:lstStyle>
          <a:p>
            <a:pPr lvl="0"/>
            <a:r>
              <a:rPr lang="en-US" noProof="0"/>
              <a:t>3</a:t>
            </a:r>
          </a:p>
          <a:p>
            <a:pPr lvl="1"/>
            <a:r>
              <a:rPr lang="en-US" noProof="0"/>
              <a:t>Rare blood disorders</a:t>
            </a:r>
          </a:p>
        </p:txBody>
      </p:sp>
      <p:sp>
        <p:nvSpPr>
          <p:cNvPr id="16" name="Espace réservé du texte 3">
            <a:extLst>
              <a:ext uri="{FF2B5EF4-FFF2-40B4-BE49-F238E27FC236}">
                <a16:creationId xmlns:a16="http://schemas.microsoft.com/office/drawing/2014/main" id="{563A6F80-C740-4630-B53A-0571C25D9BC9}"/>
              </a:ext>
            </a:extLst>
          </p:cNvPr>
          <p:cNvSpPr>
            <a:spLocks noGrp="1"/>
          </p:cNvSpPr>
          <p:nvPr>
            <p:ph type="body" sz="quarter" idx="26" hasCustomPrompt="1"/>
          </p:nvPr>
        </p:nvSpPr>
        <p:spPr>
          <a:xfrm>
            <a:off x="7239001" y="5547270"/>
            <a:ext cx="3435352" cy="675405"/>
          </a:xfrm>
          <a:solidFill>
            <a:schemeClr val="accent5"/>
          </a:solidFill>
        </p:spPr>
        <p:txBody>
          <a:bodyPr tIns="36000" bIns="36000" anchor="ctr">
            <a:noAutofit/>
          </a:bodyPr>
          <a:lstStyle>
            <a:lvl1pPr algn="ctr">
              <a:lnSpc>
                <a:spcPct val="75000"/>
              </a:lnSpc>
              <a:defRPr sz="4267"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a:lnSpc>
                <a:spcPct val="80000"/>
              </a:lnSpc>
              <a:defRPr sz="4267" b="0" i="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0" indent="0" algn="ctr">
              <a:buFont typeface="Arial" panose="020B0604020202020204" pitchFamily="34" charset="0"/>
              <a:buNone/>
              <a:defRPr sz="800">
                <a:solidFill>
                  <a:schemeClr val="tx1"/>
                </a:solidFill>
              </a:defRPr>
            </a:lvl3pPr>
          </a:lstStyle>
          <a:p>
            <a:pPr lvl="0"/>
            <a:r>
              <a:rPr lang="en-US" noProof="0"/>
              <a:t>1</a:t>
            </a:r>
          </a:p>
          <a:p>
            <a:pPr lvl="2"/>
            <a:r>
              <a:rPr lang="en-US" noProof="0" err="1"/>
              <a:t>Immunologie</a:t>
            </a:r>
            <a:endParaRPr lang="en-US" noProof="0"/>
          </a:p>
        </p:txBody>
      </p:sp>
      <p:sp>
        <p:nvSpPr>
          <p:cNvPr id="22" name="Espace réservé du texte 3">
            <a:extLst>
              <a:ext uri="{FF2B5EF4-FFF2-40B4-BE49-F238E27FC236}">
                <a16:creationId xmlns:a16="http://schemas.microsoft.com/office/drawing/2014/main" id="{03CC539B-EFCF-4F4C-B1A5-A69F32F5CE14}"/>
              </a:ext>
            </a:extLst>
          </p:cNvPr>
          <p:cNvSpPr>
            <a:spLocks noGrp="1"/>
          </p:cNvSpPr>
          <p:nvPr>
            <p:ph type="body" sz="quarter" idx="30" hasCustomPrompt="1"/>
          </p:nvPr>
        </p:nvSpPr>
        <p:spPr>
          <a:xfrm>
            <a:off x="9015363" y="1942729"/>
            <a:ext cx="1657349" cy="2057772"/>
          </a:xfrm>
          <a:solidFill>
            <a:schemeClr val="accent3"/>
          </a:solidFill>
        </p:spPr>
        <p:txBody>
          <a:bodyPr anchor="ctr">
            <a:noAutofit/>
          </a:bodyPr>
          <a:lstStyle>
            <a:lvl1pPr algn="ctr">
              <a:lnSpc>
                <a:spcPct val="100000"/>
              </a:lnSpc>
              <a:defRPr sz="4267"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a:lnSpc>
                <a:spcPct val="100000"/>
              </a:lnSpc>
              <a:defRPr sz="4267" b="0" i="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0" indent="0" algn="ctr">
              <a:buFont typeface="Arial" panose="020B0604020202020204" pitchFamily="34" charset="0"/>
              <a:buNone/>
              <a:defRPr sz="800">
                <a:solidFill>
                  <a:schemeClr val="tx1"/>
                </a:solidFill>
              </a:defRPr>
            </a:lvl3pPr>
          </a:lstStyle>
          <a:p>
            <a:pPr lvl="0"/>
            <a:r>
              <a:rPr lang="en-US" noProof="0"/>
              <a:t>2</a:t>
            </a:r>
          </a:p>
          <a:p>
            <a:pPr lvl="2"/>
            <a:r>
              <a:rPr lang="en-US" noProof="0"/>
              <a:t>Rare diseases</a:t>
            </a:r>
          </a:p>
        </p:txBody>
      </p:sp>
      <p:sp>
        <p:nvSpPr>
          <p:cNvPr id="17" name="Espace réservé du texte 5">
            <a:extLst>
              <a:ext uri="{FF2B5EF4-FFF2-40B4-BE49-F238E27FC236}">
                <a16:creationId xmlns:a16="http://schemas.microsoft.com/office/drawing/2014/main" id="{2B698D7F-F2E3-4AC1-83C8-EBE1328E299C}"/>
              </a:ext>
            </a:extLst>
          </p:cNvPr>
          <p:cNvSpPr>
            <a:spLocks noGrp="1"/>
          </p:cNvSpPr>
          <p:nvPr>
            <p:ph type="body" sz="quarter" idx="18"/>
          </p:nvPr>
        </p:nvSpPr>
        <p:spPr>
          <a:xfrm>
            <a:off x="444973" y="425183"/>
            <a:ext cx="11304000"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en-US" noProof="0"/>
              <a:t>Click to edit Master text styles</a:t>
            </a:r>
          </a:p>
        </p:txBody>
      </p:sp>
      <p:sp>
        <p:nvSpPr>
          <p:cNvPr id="18" name="Espace réservé du texte 4">
            <a:extLst>
              <a:ext uri="{FF2B5EF4-FFF2-40B4-BE49-F238E27FC236}">
                <a16:creationId xmlns:a16="http://schemas.microsoft.com/office/drawing/2014/main" id="{2A804B13-0274-405A-885F-9C73BEF1A9D9}"/>
              </a:ext>
            </a:extLst>
          </p:cNvPr>
          <p:cNvSpPr>
            <a:spLocks noGrp="1"/>
          </p:cNvSpPr>
          <p:nvPr>
            <p:ph type="body" sz="quarter" idx="31"/>
          </p:nvPr>
        </p:nvSpPr>
        <p:spPr>
          <a:xfrm>
            <a:off x="444974" y="1577578"/>
            <a:ext cx="11282959" cy="246221"/>
          </a:xfrm>
        </p:spPr>
        <p:txBody>
          <a:bodyPr wrap="square">
            <a:spAutoFit/>
          </a:bodyPr>
          <a:lstStyle>
            <a:lvl1pPr>
              <a:lnSpc>
                <a:spcPct val="100000"/>
              </a:lnSpc>
              <a:spcAft>
                <a:spcPts val="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Click to edit Master text styles</a:t>
            </a:r>
          </a:p>
        </p:txBody>
      </p:sp>
      <p:sp>
        <p:nvSpPr>
          <p:cNvPr id="20" name="Title 1">
            <a:extLst>
              <a:ext uri="{FF2B5EF4-FFF2-40B4-BE49-F238E27FC236}">
                <a16:creationId xmlns:a16="http://schemas.microsoft.com/office/drawing/2014/main" id="{874F34E5-E51A-4313-AC90-F67C509F31A5}"/>
              </a:ext>
            </a:extLst>
          </p:cNvPr>
          <p:cNvSpPr>
            <a:spLocks noGrp="1"/>
          </p:cNvSpPr>
          <p:nvPr>
            <p:ph type="title"/>
          </p:nvPr>
        </p:nvSpPr>
        <p:spPr>
          <a:xfrm>
            <a:off x="444975" y="710401"/>
            <a:ext cx="11294059" cy="748247"/>
          </a:xfrm>
        </p:spPr>
        <p:txBody>
          <a:bodyPr/>
          <a:lstStyle/>
          <a:p>
            <a:r>
              <a:rPr lang="en-US"/>
              <a:t>Click to edit Master title style</a:t>
            </a:r>
          </a:p>
        </p:txBody>
      </p:sp>
      <p:sp>
        <p:nvSpPr>
          <p:cNvPr id="21" name="Text Placeholder 2">
            <a:extLst>
              <a:ext uri="{FF2B5EF4-FFF2-40B4-BE49-F238E27FC236}">
                <a16:creationId xmlns:a16="http://schemas.microsoft.com/office/drawing/2014/main" id="{D2D553F7-D3A0-40D6-80B1-7D98F5A96AFE}"/>
              </a:ext>
            </a:extLst>
          </p:cNvPr>
          <p:cNvSpPr>
            <a:spLocks noGrp="1"/>
          </p:cNvSpPr>
          <p:nvPr>
            <p:ph type="body" sz="quarter" idx="49"/>
          </p:nvPr>
        </p:nvSpPr>
        <p:spPr>
          <a:xfrm>
            <a:off x="442034" y="1943799"/>
            <a:ext cx="2827447" cy="4295223"/>
          </a:xfrm>
        </p:spPr>
        <p:txBody>
          <a:bodyPr/>
          <a:lstStyle>
            <a:lvl1pPr>
              <a:defRPr>
                <a:solidFill>
                  <a:schemeClr val="tx1"/>
                </a:solidFill>
              </a:defRPr>
            </a:lvl1pPr>
            <a:lvl2pPr marL="302392" indent="-302392">
              <a:buFontTx/>
              <a:buBlip>
                <a:blip r:embed="rId2"/>
              </a:buBlip>
              <a:defRPr>
                <a:solidFill>
                  <a:schemeClr val="tx1"/>
                </a:solidFill>
              </a:defRPr>
            </a:lvl2pPr>
            <a:lvl3pPr marL="609585" indent="-302392">
              <a:buFontTx/>
              <a:buBlip>
                <a:blip r:embed="rId2"/>
              </a:buBlip>
              <a:defRPr>
                <a:solidFill>
                  <a:schemeClr val="tx1"/>
                </a:solidFill>
              </a:defRPr>
            </a:lvl3pPr>
            <a:lvl4pPr marL="911977" indent="-302392">
              <a:buFontTx/>
              <a:buBlip>
                <a:blip r:embed="rId2"/>
              </a:buBlip>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1227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Pipeline">
    <p:spTree>
      <p:nvGrpSpPr>
        <p:cNvPr id="1" name=""/>
        <p:cNvGrpSpPr/>
        <p:nvPr/>
      </p:nvGrpSpPr>
      <p:grpSpPr>
        <a:xfrm>
          <a:off x="0" y="0"/>
          <a:ext cx="0" cy="0"/>
          <a:chOff x="0" y="0"/>
          <a:chExt cx="0" cy="0"/>
        </a:xfrm>
      </p:grpSpPr>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28" name="Espace réservé du graphique SmartArt 27">
            <a:extLst>
              <a:ext uri="{FF2B5EF4-FFF2-40B4-BE49-F238E27FC236}">
                <a16:creationId xmlns:a16="http://schemas.microsoft.com/office/drawing/2014/main" id="{8D53DFC9-0862-4983-A2CD-513024C2A0A3}"/>
              </a:ext>
            </a:extLst>
          </p:cNvPr>
          <p:cNvSpPr>
            <a:spLocks noGrp="1" noChangeAspect="1"/>
          </p:cNvSpPr>
          <p:nvPr>
            <p:ph type="dgm" sz="quarter" idx="21"/>
          </p:nvPr>
        </p:nvSpPr>
        <p:spPr>
          <a:xfrm>
            <a:off x="988477" y="4541605"/>
            <a:ext cx="292772" cy="290697"/>
          </a:xfrm>
          <a:custGeom>
            <a:avLst/>
            <a:gdLst>
              <a:gd name="connsiteX0" fmla="*/ 2922939 w 3483218"/>
              <a:gd name="connsiteY0" fmla="*/ 1259365 h 3458526"/>
              <a:gd name="connsiteX1" fmla="*/ 1600525 w 3483218"/>
              <a:gd name="connsiteY1" fmla="*/ 2492535 h 3458526"/>
              <a:gd name="connsiteX2" fmla="*/ 868506 w 3483218"/>
              <a:gd name="connsiteY2" fmla="*/ 1555592 h 3458526"/>
              <a:gd name="connsiteX3" fmla="*/ 797650 w 3483218"/>
              <a:gd name="connsiteY3" fmla="*/ 1610951 h 3458526"/>
              <a:gd name="connsiteX4" fmla="*/ 1586692 w 3483218"/>
              <a:gd name="connsiteY4" fmla="*/ 2620878 h 3458526"/>
              <a:gd name="connsiteX5" fmla="*/ 1626892 w 3483218"/>
              <a:gd name="connsiteY5" fmla="*/ 2589471 h 3458526"/>
              <a:gd name="connsiteX6" fmla="*/ 1627601 w 3483218"/>
              <a:gd name="connsiteY6" fmla="*/ 2590232 h 3458526"/>
              <a:gd name="connsiteX7" fmla="*/ 1636303 w 3483218"/>
              <a:gd name="connsiteY7" fmla="*/ 2582117 h 3458526"/>
              <a:gd name="connsiteX8" fmla="*/ 1657548 w 3483218"/>
              <a:gd name="connsiteY8" fmla="*/ 2565520 h 3458526"/>
              <a:gd name="connsiteX9" fmla="*/ 1656095 w 3483218"/>
              <a:gd name="connsiteY9" fmla="*/ 2563661 h 3458526"/>
              <a:gd name="connsiteX10" fmla="*/ 2984262 w 3483218"/>
              <a:gd name="connsiteY10" fmla="*/ 1325125 h 3458526"/>
              <a:gd name="connsiteX11" fmla="*/ 1704581 w 3483218"/>
              <a:gd name="connsiteY11" fmla="*/ 1 h 3458526"/>
              <a:gd name="connsiteX12" fmla="*/ 3483218 w 3483218"/>
              <a:gd name="connsiteY12" fmla="*/ 1729247 h 3458526"/>
              <a:gd name="connsiteX13" fmla="*/ 1778716 w 3483218"/>
              <a:gd name="connsiteY13" fmla="*/ 3458526 h 3458526"/>
              <a:gd name="connsiteX14" fmla="*/ 1 w 3483218"/>
              <a:gd name="connsiteY14" fmla="*/ 1729282 h 3458526"/>
              <a:gd name="connsiteX15" fmla="*/ 1704581 w 3483218"/>
              <a:gd name="connsiteY15" fmla="*/ 1 h 3458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83218" h="3458526">
                <a:moveTo>
                  <a:pt x="2922939" y="1259365"/>
                </a:moveTo>
                <a:lnTo>
                  <a:pt x="1600525" y="2492535"/>
                </a:lnTo>
                <a:lnTo>
                  <a:pt x="868506" y="1555592"/>
                </a:lnTo>
                <a:lnTo>
                  <a:pt x="797650" y="1610951"/>
                </a:lnTo>
                <a:lnTo>
                  <a:pt x="1586692" y="2620878"/>
                </a:lnTo>
                <a:lnTo>
                  <a:pt x="1626892" y="2589471"/>
                </a:lnTo>
                <a:lnTo>
                  <a:pt x="1627601" y="2590232"/>
                </a:lnTo>
                <a:lnTo>
                  <a:pt x="1636303" y="2582117"/>
                </a:lnTo>
                <a:lnTo>
                  <a:pt x="1657548" y="2565520"/>
                </a:lnTo>
                <a:lnTo>
                  <a:pt x="1656095" y="2563661"/>
                </a:lnTo>
                <a:lnTo>
                  <a:pt x="2984262" y="1325125"/>
                </a:lnTo>
                <a:close/>
                <a:moveTo>
                  <a:pt x="1704581" y="1"/>
                </a:moveTo>
                <a:cubicBezTo>
                  <a:pt x="2791550" y="-37"/>
                  <a:pt x="3483179" y="642275"/>
                  <a:pt x="3483218" y="1729247"/>
                </a:cubicBezTo>
                <a:cubicBezTo>
                  <a:pt x="3483201" y="2791528"/>
                  <a:pt x="2791534" y="3458489"/>
                  <a:pt x="1778716" y="3458526"/>
                </a:cubicBezTo>
                <a:cubicBezTo>
                  <a:pt x="666974" y="3458540"/>
                  <a:pt x="-14" y="2791564"/>
                  <a:pt x="1" y="1729282"/>
                </a:cubicBezTo>
                <a:cubicBezTo>
                  <a:pt x="42" y="642310"/>
                  <a:pt x="666991" y="13"/>
                  <a:pt x="1704581" y="1"/>
                </a:cubicBezTo>
                <a:close/>
              </a:path>
            </a:pathLst>
          </a:custGeom>
          <a:solidFill>
            <a:schemeClr val="accent2"/>
          </a:solidFill>
        </p:spPr>
        <p:txBody>
          <a:bodyPr wrap="square">
            <a:noAutofit/>
          </a:bodyPr>
          <a:lstStyle>
            <a:lvl1pPr>
              <a:defRPr>
                <a:noFill/>
              </a:defRPr>
            </a:lvl1pPr>
          </a:lstStyle>
          <a:p>
            <a:r>
              <a:rPr lang="fr-FR" noProof="0"/>
              <a:t>Cliquez sur l'icône pour ajouter un graphique SmartArt</a:t>
            </a:r>
            <a:endParaRPr lang="en-US" noProof="0"/>
          </a:p>
        </p:txBody>
      </p:sp>
      <p:sp>
        <p:nvSpPr>
          <p:cNvPr id="30" name="Espace réservé du graphique SmartArt 29">
            <a:extLst>
              <a:ext uri="{FF2B5EF4-FFF2-40B4-BE49-F238E27FC236}">
                <a16:creationId xmlns:a16="http://schemas.microsoft.com/office/drawing/2014/main" id="{426C2D69-E6C0-447B-8709-F429E5524A8D}"/>
              </a:ext>
            </a:extLst>
          </p:cNvPr>
          <p:cNvSpPr>
            <a:spLocks noGrp="1" noChangeAspect="1"/>
          </p:cNvSpPr>
          <p:nvPr>
            <p:ph type="dgm" sz="quarter" idx="23"/>
          </p:nvPr>
        </p:nvSpPr>
        <p:spPr>
          <a:xfrm>
            <a:off x="2643481" y="4541605"/>
            <a:ext cx="292772" cy="290697"/>
          </a:xfrm>
          <a:custGeom>
            <a:avLst/>
            <a:gdLst>
              <a:gd name="connsiteX0" fmla="*/ 2922939 w 3483218"/>
              <a:gd name="connsiteY0" fmla="*/ 1259365 h 3458526"/>
              <a:gd name="connsiteX1" fmla="*/ 1600525 w 3483218"/>
              <a:gd name="connsiteY1" fmla="*/ 2492535 h 3458526"/>
              <a:gd name="connsiteX2" fmla="*/ 868506 w 3483218"/>
              <a:gd name="connsiteY2" fmla="*/ 1555592 h 3458526"/>
              <a:gd name="connsiteX3" fmla="*/ 797650 w 3483218"/>
              <a:gd name="connsiteY3" fmla="*/ 1610951 h 3458526"/>
              <a:gd name="connsiteX4" fmla="*/ 1586692 w 3483218"/>
              <a:gd name="connsiteY4" fmla="*/ 2620878 h 3458526"/>
              <a:gd name="connsiteX5" fmla="*/ 1626892 w 3483218"/>
              <a:gd name="connsiteY5" fmla="*/ 2589471 h 3458526"/>
              <a:gd name="connsiteX6" fmla="*/ 1627601 w 3483218"/>
              <a:gd name="connsiteY6" fmla="*/ 2590232 h 3458526"/>
              <a:gd name="connsiteX7" fmla="*/ 1636303 w 3483218"/>
              <a:gd name="connsiteY7" fmla="*/ 2582117 h 3458526"/>
              <a:gd name="connsiteX8" fmla="*/ 1657548 w 3483218"/>
              <a:gd name="connsiteY8" fmla="*/ 2565520 h 3458526"/>
              <a:gd name="connsiteX9" fmla="*/ 1656095 w 3483218"/>
              <a:gd name="connsiteY9" fmla="*/ 2563661 h 3458526"/>
              <a:gd name="connsiteX10" fmla="*/ 2984262 w 3483218"/>
              <a:gd name="connsiteY10" fmla="*/ 1325125 h 3458526"/>
              <a:gd name="connsiteX11" fmla="*/ 1704581 w 3483218"/>
              <a:gd name="connsiteY11" fmla="*/ 1 h 3458526"/>
              <a:gd name="connsiteX12" fmla="*/ 3483218 w 3483218"/>
              <a:gd name="connsiteY12" fmla="*/ 1729247 h 3458526"/>
              <a:gd name="connsiteX13" fmla="*/ 1778716 w 3483218"/>
              <a:gd name="connsiteY13" fmla="*/ 3458526 h 3458526"/>
              <a:gd name="connsiteX14" fmla="*/ 1 w 3483218"/>
              <a:gd name="connsiteY14" fmla="*/ 1729282 h 3458526"/>
              <a:gd name="connsiteX15" fmla="*/ 1704581 w 3483218"/>
              <a:gd name="connsiteY15" fmla="*/ 1 h 3458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83218" h="3458526">
                <a:moveTo>
                  <a:pt x="2922939" y="1259365"/>
                </a:moveTo>
                <a:lnTo>
                  <a:pt x="1600525" y="2492535"/>
                </a:lnTo>
                <a:lnTo>
                  <a:pt x="868506" y="1555592"/>
                </a:lnTo>
                <a:lnTo>
                  <a:pt x="797650" y="1610951"/>
                </a:lnTo>
                <a:lnTo>
                  <a:pt x="1586692" y="2620878"/>
                </a:lnTo>
                <a:lnTo>
                  <a:pt x="1626892" y="2589471"/>
                </a:lnTo>
                <a:lnTo>
                  <a:pt x="1627601" y="2590232"/>
                </a:lnTo>
                <a:lnTo>
                  <a:pt x="1636303" y="2582117"/>
                </a:lnTo>
                <a:lnTo>
                  <a:pt x="1657548" y="2565520"/>
                </a:lnTo>
                <a:lnTo>
                  <a:pt x="1656095" y="2563661"/>
                </a:lnTo>
                <a:lnTo>
                  <a:pt x="2984262" y="1325125"/>
                </a:lnTo>
                <a:close/>
                <a:moveTo>
                  <a:pt x="1704581" y="1"/>
                </a:moveTo>
                <a:cubicBezTo>
                  <a:pt x="2791550" y="-37"/>
                  <a:pt x="3483179" y="642275"/>
                  <a:pt x="3483218" y="1729247"/>
                </a:cubicBezTo>
                <a:cubicBezTo>
                  <a:pt x="3483201" y="2791528"/>
                  <a:pt x="2791534" y="3458489"/>
                  <a:pt x="1778716" y="3458526"/>
                </a:cubicBezTo>
                <a:cubicBezTo>
                  <a:pt x="666974" y="3458540"/>
                  <a:pt x="-14" y="2791564"/>
                  <a:pt x="1" y="1729282"/>
                </a:cubicBezTo>
                <a:cubicBezTo>
                  <a:pt x="42" y="642310"/>
                  <a:pt x="666991" y="13"/>
                  <a:pt x="1704581" y="1"/>
                </a:cubicBezTo>
                <a:close/>
              </a:path>
            </a:pathLst>
          </a:custGeom>
          <a:solidFill>
            <a:schemeClr val="accent2"/>
          </a:solidFill>
        </p:spPr>
        <p:txBody>
          <a:bodyPr wrap="square">
            <a:noAutofit/>
          </a:bodyPr>
          <a:lstStyle>
            <a:lvl1pPr>
              <a:defRPr>
                <a:noFill/>
              </a:defRPr>
            </a:lvl1pPr>
          </a:lstStyle>
          <a:p>
            <a:r>
              <a:rPr lang="fr-FR" noProof="0"/>
              <a:t>Cliquez sur l'icône pour ajouter un graphique SmartArt</a:t>
            </a:r>
            <a:endParaRPr lang="en-US" noProof="0"/>
          </a:p>
        </p:txBody>
      </p:sp>
      <p:sp>
        <p:nvSpPr>
          <p:cNvPr id="31" name="Espace réservé du graphique SmartArt 30">
            <a:extLst>
              <a:ext uri="{FF2B5EF4-FFF2-40B4-BE49-F238E27FC236}">
                <a16:creationId xmlns:a16="http://schemas.microsoft.com/office/drawing/2014/main" id="{983A806B-A7D8-4764-8E4F-9196393870B0}"/>
              </a:ext>
            </a:extLst>
          </p:cNvPr>
          <p:cNvSpPr>
            <a:spLocks noGrp="1" noChangeAspect="1"/>
          </p:cNvSpPr>
          <p:nvPr>
            <p:ph type="dgm" sz="quarter" idx="24"/>
          </p:nvPr>
        </p:nvSpPr>
        <p:spPr>
          <a:xfrm>
            <a:off x="9255749" y="4541605"/>
            <a:ext cx="292772" cy="290697"/>
          </a:xfrm>
          <a:custGeom>
            <a:avLst/>
            <a:gdLst>
              <a:gd name="connsiteX0" fmla="*/ 2922939 w 3483218"/>
              <a:gd name="connsiteY0" fmla="*/ 1259365 h 3458526"/>
              <a:gd name="connsiteX1" fmla="*/ 1600525 w 3483218"/>
              <a:gd name="connsiteY1" fmla="*/ 2492535 h 3458526"/>
              <a:gd name="connsiteX2" fmla="*/ 868506 w 3483218"/>
              <a:gd name="connsiteY2" fmla="*/ 1555592 h 3458526"/>
              <a:gd name="connsiteX3" fmla="*/ 797650 w 3483218"/>
              <a:gd name="connsiteY3" fmla="*/ 1610951 h 3458526"/>
              <a:gd name="connsiteX4" fmla="*/ 1586692 w 3483218"/>
              <a:gd name="connsiteY4" fmla="*/ 2620878 h 3458526"/>
              <a:gd name="connsiteX5" fmla="*/ 1626892 w 3483218"/>
              <a:gd name="connsiteY5" fmla="*/ 2589471 h 3458526"/>
              <a:gd name="connsiteX6" fmla="*/ 1627601 w 3483218"/>
              <a:gd name="connsiteY6" fmla="*/ 2590232 h 3458526"/>
              <a:gd name="connsiteX7" fmla="*/ 1636303 w 3483218"/>
              <a:gd name="connsiteY7" fmla="*/ 2582117 h 3458526"/>
              <a:gd name="connsiteX8" fmla="*/ 1657548 w 3483218"/>
              <a:gd name="connsiteY8" fmla="*/ 2565520 h 3458526"/>
              <a:gd name="connsiteX9" fmla="*/ 1656095 w 3483218"/>
              <a:gd name="connsiteY9" fmla="*/ 2563661 h 3458526"/>
              <a:gd name="connsiteX10" fmla="*/ 2984262 w 3483218"/>
              <a:gd name="connsiteY10" fmla="*/ 1325125 h 3458526"/>
              <a:gd name="connsiteX11" fmla="*/ 1704581 w 3483218"/>
              <a:gd name="connsiteY11" fmla="*/ 1 h 3458526"/>
              <a:gd name="connsiteX12" fmla="*/ 3483218 w 3483218"/>
              <a:gd name="connsiteY12" fmla="*/ 1729247 h 3458526"/>
              <a:gd name="connsiteX13" fmla="*/ 1778716 w 3483218"/>
              <a:gd name="connsiteY13" fmla="*/ 3458526 h 3458526"/>
              <a:gd name="connsiteX14" fmla="*/ 1 w 3483218"/>
              <a:gd name="connsiteY14" fmla="*/ 1729282 h 3458526"/>
              <a:gd name="connsiteX15" fmla="*/ 1704581 w 3483218"/>
              <a:gd name="connsiteY15" fmla="*/ 1 h 3458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83218" h="3458526">
                <a:moveTo>
                  <a:pt x="2922939" y="1259365"/>
                </a:moveTo>
                <a:lnTo>
                  <a:pt x="1600525" y="2492535"/>
                </a:lnTo>
                <a:lnTo>
                  <a:pt x="868506" y="1555592"/>
                </a:lnTo>
                <a:lnTo>
                  <a:pt x="797650" y="1610951"/>
                </a:lnTo>
                <a:lnTo>
                  <a:pt x="1586692" y="2620878"/>
                </a:lnTo>
                <a:lnTo>
                  <a:pt x="1626892" y="2589471"/>
                </a:lnTo>
                <a:lnTo>
                  <a:pt x="1627601" y="2590232"/>
                </a:lnTo>
                <a:lnTo>
                  <a:pt x="1636303" y="2582117"/>
                </a:lnTo>
                <a:lnTo>
                  <a:pt x="1657548" y="2565520"/>
                </a:lnTo>
                <a:lnTo>
                  <a:pt x="1656095" y="2563661"/>
                </a:lnTo>
                <a:lnTo>
                  <a:pt x="2984262" y="1325125"/>
                </a:lnTo>
                <a:close/>
                <a:moveTo>
                  <a:pt x="1704581" y="1"/>
                </a:moveTo>
                <a:cubicBezTo>
                  <a:pt x="2791550" y="-37"/>
                  <a:pt x="3483179" y="642275"/>
                  <a:pt x="3483218" y="1729247"/>
                </a:cubicBezTo>
                <a:cubicBezTo>
                  <a:pt x="3483201" y="2791528"/>
                  <a:pt x="2791534" y="3458489"/>
                  <a:pt x="1778716" y="3458526"/>
                </a:cubicBezTo>
                <a:cubicBezTo>
                  <a:pt x="666974" y="3458540"/>
                  <a:pt x="-14" y="2791564"/>
                  <a:pt x="1" y="1729282"/>
                </a:cubicBezTo>
                <a:cubicBezTo>
                  <a:pt x="42" y="642310"/>
                  <a:pt x="666991" y="13"/>
                  <a:pt x="1704581" y="1"/>
                </a:cubicBezTo>
                <a:close/>
              </a:path>
            </a:pathLst>
          </a:custGeom>
          <a:solidFill>
            <a:schemeClr val="accent2"/>
          </a:solidFill>
        </p:spPr>
        <p:txBody>
          <a:bodyPr wrap="square">
            <a:noAutofit/>
          </a:bodyPr>
          <a:lstStyle>
            <a:lvl1pPr>
              <a:defRPr>
                <a:noFill/>
              </a:defRPr>
            </a:lvl1pPr>
          </a:lstStyle>
          <a:p>
            <a:r>
              <a:rPr lang="fr-FR" noProof="0"/>
              <a:t>Cliquez sur l'icône pour ajouter un graphique SmartArt</a:t>
            </a:r>
            <a:endParaRPr lang="en-US" noProof="0"/>
          </a:p>
        </p:txBody>
      </p:sp>
      <p:sp>
        <p:nvSpPr>
          <p:cNvPr id="32" name="Espace réservé du graphique SmartArt 31">
            <a:extLst>
              <a:ext uri="{FF2B5EF4-FFF2-40B4-BE49-F238E27FC236}">
                <a16:creationId xmlns:a16="http://schemas.microsoft.com/office/drawing/2014/main" id="{B6D46D2C-9EB8-4FFE-A096-794420255959}"/>
              </a:ext>
            </a:extLst>
          </p:cNvPr>
          <p:cNvSpPr>
            <a:spLocks noGrp="1" noChangeAspect="1"/>
          </p:cNvSpPr>
          <p:nvPr>
            <p:ph type="dgm" sz="quarter" idx="25"/>
          </p:nvPr>
        </p:nvSpPr>
        <p:spPr>
          <a:xfrm>
            <a:off x="10910753" y="4541605"/>
            <a:ext cx="292772" cy="290697"/>
          </a:xfrm>
          <a:custGeom>
            <a:avLst/>
            <a:gdLst>
              <a:gd name="connsiteX0" fmla="*/ 2922939 w 3483218"/>
              <a:gd name="connsiteY0" fmla="*/ 1259365 h 3458526"/>
              <a:gd name="connsiteX1" fmla="*/ 1600525 w 3483218"/>
              <a:gd name="connsiteY1" fmla="*/ 2492535 h 3458526"/>
              <a:gd name="connsiteX2" fmla="*/ 868506 w 3483218"/>
              <a:gd name="connsiteY2" fmla="*/ 1555592 h 3458526"/>
              <a:gd name="connsiteX3" fmla="*/ 797650 w 3483218"/>
              <a:gd name="connsiteY3" fmla="*/ 1610951 h 3458526"/>
              <a:gd name="connsiteX4" fmla="*/ 1586692 w 3483218"/>
              <a:gd name="connsiteY4" fmla="*/ 2620878 h 3458526"/>
              <a:gd name="connsiteX5" fmla="*/ 1626892 w 3483218"/>
              <a:gd name="connsiteY5" fmla="*/ 2589471 h 3458526"/>
              <a:gd name="connsiteX6" fmla="*/ 1627601 w 3483218"/>
              <a:gd name="connsiteY6" fmla="*/ 2590232 h 3458526"/>
              <a:gd name="connsiteX7" fmla="*/ 1636303 w 3483218"/>
              <a:gd name="connsiteY7" fmla="*/ 2582117 h 3458526"/>
              <a:gd name="connsiteX8" fmla="*/ 1657548 w 3483218"/>
              <a:gd name="connsiteY8" fmla="*/ 2565520 h 3458526"/>
              <a:gd name="connsiteX9" fmla="*/ 1656095 w 3483218"/>
              <a:gd name="connsiteY9" fmla="*/ 2563661 h 3458526"/>
              <a:gd name="connsiteX10" fmla="*/ 2984262 w 3483218"/>
              <a:gd name="connsiteY10" fmla="*/ 1325125 h 3458526"/>
              <a:gd name="connsiteX11" fmla="*/ 1704581 w 3483218"/>
              <a:gd name="connsiteY11" fmla="*/ 1 h 3458526"/>
              <a:gd name="connsiteX12" fmla="*/ 3483218 w 3483218"/>
              <a:gd name="connsiteY12" fmla="*/ 1729247 h 3458526"/>
              <a:gd name="connsiteX13" fmla="*/ 1778716 w 3483218"/>
              <a:gd name="connsiteY13" fmla="*/ 3458526 h 3458526"/>
              <a:gd name="connsiteX14" fmla="*/ 1 w 3483218"/>
              <a:gd name="connsiteY14" fmla="*/ 1729282 h 3458526"/>
              <a:gd name="connsiteX15" fmla="*/ 1704581 w 3483218"/>
              <a:gd name="connsiteY15" fmla="*/ 1 h 3458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83218" h="3458526">
                <a:moveTo>
                  <a:pt x="2922939" y="1259365"/>
                </a:moveTo>
                <a:lnTo>
                  <a:pt x="1600525" y="2492535"/>
                </a:lnTo>
                <a:lnTo>
                  <a:pt x="868506" y="1555592"/>
                </a:lnTo>
                <a:lnTo>
                  <a:pt x="797650" y="1610951"/>
                </a:lnTo>
                <a:lnTo>
                  <a:pt x="1586692" y="2620878"/>
                </a:lnTo>
                <a:lnTo>
                  <a:pt x="1626892" y="2589471"/>
                </a:lnTo>
                <a:lnTo>
                  <a:pt x="1627601" y="2590232"/>
                </a:lnTo>
                <a:lnTo>
                  <a:pt x="1636303" y="2582117"/>
                </a:lnTo>
                <a:lnTo>
                  <a:pt x="1657548" y="2565520"/>
                </a:lnTo>
                <a:lnTo>
                  <a:pt x="1656095" y="2563661"/>
                </a:lnTo>
                <a:lnTo>
                  <a:pt x="2984262" y="1325125"/>
                </a:lnTo>
                <a:close/>
                <a:moveTo>
                  <a:pt x="1704581" y="1"/>
                </a:moveTo>
                <a:cubicBezTo>
                  <a:pt x="2791550" y="-37"/>
                  <a:pt x="3483179" y="642275"/>
                  <a:pt x="3483218" y="1729247"/>
                </a:cubicBezTo>
                <a:cubicBezTo>
                  <a:pt x="3483201" y="2791528"/>
                  <a:pt x="2791534" y="3458489"/>
                  <a:pt x="1778716" y="3458526"/>
                </a:cubicBezTo>
                <a:cubicBezTo>
                  <a:pt x="666974" y="3458540"/>
                  <a:pt x="-14" y="2791564"/>
                  <a:pt x="1" y="1729282"/>
                </a:cubicBezTo>
                <a:cubicBezTo>
                  <a:pt x="42" y="642310"/>
                  <a:pt x="666991" y="13"/>
                  <a:pt x="1704581" y="1"/>
                </a:cubicBezTo>
                <a:close/>
              </a:path>
            </a:pathLst>
          </a:custGeom>
          <a:solidFill>
            <a:schemeClr val="accent2"/>
          </a:solidFill>
        </p:spPr>
        <p:txBody>
          <a:bodyPr wrap="square">
            <a:noAutofit/>
          </a:bodyPr>
          <a:lstStyle>
            <a:lvl1pPr>
              <a:defRPr>
                <a:noFill/>
              </a:defRPr>
            </a:lvl1pPr>
          </a:lstStyle>
          <a:p>
            <a:r>
              <a:rPr lang="fr-FR" noProof="0"/>
              <a:t>Cliquez sur l'icône pour ajouter un graphique SmartArt</a:t>
            </a:r>
            <a:endParaRPr lang="en-US" noProof="0"/>
          </a:p>
        </p:txBody>
      </p:sp>
      <p:sp>
        <p:nvSpPr>
          <p:cNvPr id="33" name="Espace réservé du texte 4">
            <a:extLst>
              <a:ext uri="{FF2B5EF4-FFF2-40B4-BE49-F238E27FC236}">
                <a16:creationId xmlns:a16="http://schemas.microsoft.com/office/drawing/2014/main" id="{DCF4AB73-53BB-4916-832A-A1FF52F2EB8F}"/>
              </a:ext>
            </a:extLst>
          </p:cNvPr>
          <p:cNvSpPr>
            <a:spLocks noGrp="1"/>
          </p:cNvSpPr>
          <p:nvPr>
            <p:ph type="body" sz="quarter" idx="26" hasCustomPrompt="1"/>
          </p:nvPr>
        </p:nvSpPr>
        <p:spPr>
          <a:xfrm>
            <a:off x="360594" y="3934793"/>
            <a:ext cx="1548535" cy="468689"/>
          </a:xfrm>
        </p:spPr>
        <p:txBody>
          <a:bodyPr>
            <a:noAutofit/>
          </a:bodyPr>
          <a:lstStyle>
            <a:lvl1pPr algn="ctr">
              <a:lnSpc>
                <a:spcPct val="100000"/>
              </a:lnSpc>
              <a:spcAft>
                <a:spcPts val="0"/>
              </a:spcAft>
              <a:defRPr sz="1200" b="0" i="0">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indent="0">
              <a:buFont typeface="Arial" panose="020B0604020202020204" pitchFamily="34" charset="0"/>
              <a:buNone/>
              <a:defRPr sz="1333"/>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Title goes here in Verdana 9pt</a:t>
            </a:r>
          </a:p>
        </p:txBody>
      </p:sp>
      <p:sp>
        <p:nvSpPr>
          <p:cNvPr id="34" name="Espace réservé du texte 4">
            <a:extLst>
              <a:ext uri="{FF2B5EF4-FFF2-40B4-BE49-F238E27FC236}">
                <a16:creationId xmlns:a16="http://schemas.microsoft.com/office/drawing/2014/main" id="{D32D786C-DE6F-435E-89A2-F0DBD4573699}"/>
              </a:ext>
            </a:extLst>
          </p:cNvPr>
          <p:cNvSpPr>
            <a:spLocks noGrp="1"/>
          </p:cNvSpPr>
          <p:nvPr>
            <p:ph type="body" sz="quarter" idx="27" hasCustomPrompt="1"/>
          </p:nvPr>
        </p:nvSpPr>
        <p:spPr>
          <a:xfrm>
            <a:off x="2082978" y="3934793"/>
            <a:ext cx="1407759" cy="468689"/>
          </a:xfrm>
        </p:spPr>
        <p:txBody>
          <a:bodyPr>
            <a:noAutofit/>
          </a:bodyPr>
          <a:lstStyle>
            <a:lvl1pPr algn="ctr">
              <a:lnSpc>
                <a:spcPct val="100000"/>
              </a:lnSpc>
              <a:spcAft>
                <a:spcPts val="0"/>
              </a:spcAft>
              <a:defRPr sz="1200" b="0" i="0">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indent="0">
              <a:buFont typeface="Arial" panose="020B0604020202020204" pitchFamily="34" charset="0"/>
              <a:buNone/>
              <a:defRPr sz="1333"/>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Title goes here in Verdana 9pt</a:t>
            </a:r>
          </a:p>
        </p:txBody>
      </p:sp>
      <p:sp>
        <p:nvSpPr>
          <p:cNvPr id="35" name="Espace réservé du texte 4">
            <a:extLst>
              <a:ext uri="{FF2B5EF4-FFF2-40B4-BE49-F238E27FC236}">
                <a16:creationId xmlns:a16="http://schemas.microsoft.com/office/drawing/2014/main" id="{9C501E4B-3A14-4B9B-B61B-DC6381B9AA7C}"/>
              </a:ext>
            </a:extLst>
          </p:cNvPr>
          <p:cNvSpPr>
            <a:spLocks noGrp="1"/>
          </p:cNvSpPr>
          <p:nvPr>
            <p:ph type="body" sz="quarter" idx="28" hasCustomPrompt="1"/>
          </p:nvPr>
        </p:nvSpPr>
        <p:spPr>
          <a:xfrm>
            <a:off x="3740330" y="3936413"/>
            <a:ext cx="1407759" cy="471247"/>
          </a:xfrm>
        </p:spPr>
        <p:txBody>
          <a:bodyPr>
            <a:noAutofit/>
          </a:bodyPr>
          <a:lstStyle>
            <a:lvl1pPr algn="ctr">
              <a:lnSpc>
                <a:spcPct val="100000"/>
              </a:lnSpc>
              <a:spcAft>
                <a:spcPts val="0"/>
              </a:spcAft>
              <a:defRPr sz="1200" b="0" i="0">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indent="0">
              <a:buFont typeface="Arial" panose="020B0604020202020204" pitchFamily="34" charset="0"/>
              <a:buNone/>
              <a:defRPr sz="1333"/>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Title goes here in Verdana 9pt</a:t>
            </a:r>
          </a:p>
        </p:txBody>
      </p:sp>
      <p:sp>
        <p:nvSpPr>
          <p:cNvPr id="36" name="Espace réservé du texte 4">
            <a:extLst>
              <a:ext uri="{FF2B5EF4-FFF2-40B4-BE49-F238E27FC236}">
                <a16:creationId xmlns:a16="http://schemas.microsoft.com/office/drawing/2014/main" id="{9C742B60-DBF9-4074-B1A9-8F6E74E9D9E7}"/>
              </a:ext>
            </a:extLst>
          </p:cNvPr>
          <p:cNvSpPr>
            <a:spLocks noGrp="1"/>
          </p:cNvSpPr>
          <p:nvPr>
            <p:ph type="body" sz="quarter" idx="29" hasCustomPrompt="1"/>
          </p:nvPr>
        </p:nvSpPr>
        <p:spPr>
          <a:xfrm>
            <a:off x="5392119" y="3925153"/>
            <a:ext cx="1407759" cy="478329"/>
          </a:xfrm>
        </p:spPr>
        <p:txBody>
          <a:bodyPr>
            <a:noAutofit/>
          </a:bodyPr>
          <a:lstStyle>
            <a:lvl1pPr algn="ctr">
              <a:lnSpc>
                <a:spcPct val="100000"/>
              </a:lnSpc>
              <a:spcAft>
                <a:spcPts val="0"/>
              </a:spcAft>
              <a:defRPr sz="1200" b="0" i="0">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indent="0">
              <a:buFont typeface="Arial" panose="020B0604020202020204" pitchFamily="34" charset="0"/>
              <a:buNone/>
              <a:defRPr sz="1333"/>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Title goes here in Verdana 9pt</a:t>
            </a:r>
          </a:p>
        </p:txBody>
      </p:sp>
      <p:sp>
        <p:nvSpPr>
          <p:cNvPr id="37" name="Espace réservé du texte 4">
            <a:extLst>
              <a:ext uri="{FF2B5EF4-FFF2-40B4-BE49-F238E27FC236}">
                <a16:creationId xmlns:a16="http://schemas.microsoft.com/office/drawing/2014/main" id="{5FD15E1D-688D-409E-9AD0-74ABF227C223}"/>
              </a:ext>
            </a:extLst>
          </p:cNvPr>
          <p:cNvSpPr>
            <a:spLocks noGrp="1"/>
          </p:cNvSpPr>
          <p:nvPr>
            <p:ph type="body" sz="quarter" idx="30" hasCustomPrompt="1"/>
          </p:nvPr>
        </p:nvSpPr>
        <p:spPr>
          <a:xfrm>
            <a:off x="7043909" y="3913892"/>
            <a:ext cx="1407759" cy="489589"/>
          </a:xfrm>
        </p:spPr>
        <p:txBody>
          <a:bodyPr>
            <a:noAutofit/>
          </a:bodyPr>
          <a:lstStyle>
            <a:lvl1pPr algn="ctr">
              <a:lnSpc>
                <a:spcPct val="100000"/>
              </a:lnSpc>
              <a:spcAft>
                <a:spcPts val="0"/>
              </a:spcAft>
              <a:defRPr sz="1200" b="0" i="0">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indent="0">
              <a:buFont typeface="Arial" panose="020B0604020202020204" pitchFamily="34" charset="0"/>
              <a:buNone/>
              <a:defRPr sz="1333"/>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Title goes here in Verdana 9pt</a:t>
            </a:r>
          </a:p>
        </p:txBody>
      </p:sp>
      <p:sp>
        <p:nvSpPr>
          <p:cNvPr id="38" name="Espace réservé du texte 4">
            <a:extLst>
              <a:ext uri="{FF2B5EF4-FFF2-40B4-BE49-F238E27FC236}">
                <a16:creationId xmlns:a16="http://schemas.microsoft.com/office/drawing/2014/main" id="{3D55ECC2-F335-44B9-9DDE-2AE845F32B16}"/>
              </a:ext>
            </a:extLst>
          </p:cNvPr>
          <p:cNvSpPr>
            <a:spLocks noGrp="1"/>
          </p:cNvSpPr>
          <p:nvPr>
            <p:ph type="body" sz="quarter" idx="31" hasCustomPrompt="1"/>
          </p:nvPr>
        </p:nvSpPr>
        <p:spPr>
          <a:xfrm>
            <a:off x="8695698" y="3902633"/>
            <a:ext cx="1407759" cy="500847"/>
          </a:xfrm>
        </p:spPr>
        <p:txBody>
          <a:bodyPr>
            <a:noAutofit/>
          </a:bodyPr>
          <a:lstStyle>
            <a:lvl1pPr algn="ctr">
              <a:lnSpc>
                <a:spcPct val="100000"/>
              </a:lnSpc>
              <a:spcAft>
                <a:spcPts val="0"/>
              </a:spcAft>
              <a:defRPr sz="1200" b="0" i="0">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indent="0">
              <a:buFont typeface="Arial" panose="020B0604020202020204" pitchFamily="34" charset="0"/>
              <a:buNone/>
              <a:defRPr sz="1333"/>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Title goes here in Verdana 9pt</a:t>
            </a:r>
          </a:p>
        </p:txBody>
      </p:sp>
      <p:sp>
        <p:nvSpPr>
          <p:cNvPr id="39" name="Espace réservé du texte 4">
            <a:extLst>
              <a:ext uri="{FF2B5EF4-FFF2-40B4-BE49-F238E27FC236}">
                <a16:creationId xmlns:a16="http://schemas.microsoft.com/office/drawing/2014/main" id="{D9015B19-D4D5-4F3C-934C-E2A9B54E71FF}"/>
              </a:ext>
            </a:extLst>
          </p:cNvPr>
          <p:cNvSpPr>
            <a:spLocks noGrp="1"/>
          </p:cNvSpPr>
          <p:nvPr>
            <p:ph type="body" sz="quarter" idx="32" hasCustomPrompt="1"/>
          </p:nvPr>
        </p:nvSpPr>
        <p:spPr>
          <a:xfrm>
            <a:off x="10353258" y="3902631"/>
            <a:ext cx="1407759" cy="514404"/>
          </a:xfrm>
        </p:spPr>
        <p:txBody>
          <a:bodyPr>
            <a:noAutofit/>
          </a:bodyPr>
          <a:lstStyle>
            <a:lvl1pPr algn="ctr">
              <a:lnSpc>
                <a:spcPct val="100000"/>
              </a:lnSpc>
              <a:spcAft>
                <a:spcPts val="0"/>
              </a:spcAft>
              <a:defRPr sz="1200" b="0" i="0">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indent="0">
              <a:buFont typeface="Arial" panose="020B0604020202020204" pitchFamily="34" charset="0"/>
              <a:buNone/>
              <a:defRPr sz="1333"/>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Title goes here in Verdana 9pt</a:t>
            </a:r>
          </a:p>
        </p:txBody>
      </p:sp>
      <p:sp>
        <p:nvSpPr>
          <p:cNvPr id="40" name="Espace réservé du texte 4">
            <a:extLst>
              <a:ext uri="{FF2B5EF4-FFF2-40B4-BE49-F238E27FC236}">
                <a16:creationId xmlns:a16="http://schemas.microsoft.com/office/drawing/2014/main" id="{7CB0C600-717D-4628-8BB6-411A6709E1AA}"/>
              </a:ext>
            </a:extLst>
          </p:cNvPr>
          <p:cNvSpPr>
            <a:spLocks noGrp="1"/>
          </p:cNvSpPr>
          <p:nvPr>
            <p:ph type="body" sz="quarter" idx="33" hasCustomPrompt="1"/>
          </p:nvPr>
        </p:nvSpPr>
        <p:spPr>
          <a:xfrm>
            <a:off x="360594" y="5183547"/>
            <a:ext cx="1548533" cy="720000"/>
          </a:xfrm>
        </p:spPr>
        <p:txBody>
          <a:bodyPr>
            <a:noAutofit/>
          </a:bodyPr>
          <a:lstStyle>
            <a:lvl1pPr algn="ctr">
              <a:lnSpc>
                <a:spcPct val="125000"/>
              </a:lnSpc>
              <a:spcAft>
                <a:spcPts val="0"/>
              </a:spcAft>
              <a:defRPr sz="933"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buFont typeface="Arial" panose="020B0604020202020204" pitchFamily="34" charset="0"/>
              <a:buNone/>
              <a:defRPr sz="1333"/>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Body copy goes here in Verdana 7pt</a:t>
            </a:r>
          </a:p>
        </p:txBody>
      </p:sp>
      <p:sp>
        <p:nvSpPr>
          <p:cNvPr id="41" name="Espace réservé du texte 4">
            <a:extLst>
              <a:ext uri="{FF2B5EF4-FFF2-40B4-BE49-F238E27FC236}">
                <a16:creationId xmlns:a16="http://schemas.microsoft.com/office/drawing/2014/main" id="{CA06A69C-FC71-47B5-A2D0-336941212B15}"/>
              </a:ext>
            </a:extLst>
          </p:cNvPr>
          <p:cNvSpPr>
            <a:spLocks noGrp="1"/>
          </p:cNvSpPr>
          <p:nvPr>
            <p:ph type="body" sz="quarter" idx="34" hasCustomPrompt="1"/>
          </p:nvPr>
        </p:nvSpPr>
        <p:spPr>
          <a:xfrm>
            <a:off x="2012590" y="5183549"/>
            <a:ext cx="1548533" cy="720000"/>
          </a:xfrm>
        </p:spPr>
        <p:txBody>
          <a:bodyPr>
            <a:noAutofit/>
          </a:bodyPr>
          <a:lstStyle>
            <a:lvl1pPr algn="ctr">
              <a:lnSpc>
                <a:spcPct val="125000"/>
              </a:lnSpc>
              <a:spcAft>
                <a:spcPts val="0"/>
              </a:spcAft>
              <a:defRPr sz="933"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buFont typeface="Arial" panose="020B0604020202020204" pitchFamily="34" charset="0"/>
              <a:buNone/>
              <a:defRPr sz="1333"/>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Body copy goes here in Verdana 7pt</a:t>
            </a:r>
          </a:p>
        </p:txBody>
      </p:sp>
      <p:sp>
        <p:nvSpPr>
          <p:cNvPr id="42" name="Espace réservé du texte 4">
            <a:extLst>
              <a:ext uri="{FF2B5EF4-FFF2-40B4-BE49-F238E27FC236}">
                <a16:creationId xmlns:a16="http://schemas.microsoft.com/office/drawing/2014/main" id="{09AF6B2D-FE1E-4067-9129-C4B5676FF75B}"/>
              </a:ext>
            </a:extLst>
          </p:cNvPr>
          <p:cNvSpPr>
            <a:spLocks noGrp="1"/>
          </p:cNvSpPr>
          <p:nvPr>
            <p:ph type="body" sz="quarter" idx="35" hasCustomPrompt="1"/>
          </p:nvPr>
        </p:nvSpPr>
        <p:spPr>
          <a:xfrm>
            <a:off x="5321731" y="5183549"/>
            <a:ext cx="1548533" cy="720000"/>
          </a:xfrm>
        </p:spPr>
        <p:txBody>
          <a:bodyPr>
            <a:noAutofit/>
          </a:bodyPr>
          <a:lstStyle>
            <a:lvl1pPr algn="ctr">
              <a:lnSpc>
                <a:spcPct val="125000"/>
              </a:lnSpc>
              <a:spcAft>
                <a:spcPts val="0"/>
              </a:spcAft>
              <a:defRPr sz="933"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buFont typeface="Arial" panose="020B0604020202020204" pitchFamily="34" charset="0"/>
              <a:buNone/>
              <a:defRPr sz="1333"/>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Body copy goes here in Verdana 7pt</a:t>
            </a:r>
          </a:p>
        </p:txBody>
      </p:sp>
      <p:sp>
        <p:nvSpPr>
          <p:cNvPr id="43" name="Espace réservé du texte 4">
            <a:extLst>
              <a:ext uri="{FF2B5EF4-FFF2-40B4-BE49-F238E27FC236}">
                <a16:creationId xmlns:a16="http://schemas.microsoft.com/office/drawing/2014/main" id="{CF14C971-4FFC-440B-9E09-17D67217DA4D}"/>
              </a:ext>
            </a:extLst>
          </p:cNvPr>
          <p:cNvSpPr>
            <a:spLocks noGrp="1"/>
          </p:cNvSpPr>
          <p:nvPr>
            <p:ph type="body" sz="quarter" idx="36" hasCustomPrompt="1"/>
          </p:nvPr>
        </p:nvSpPr>
        <p:spPr>
          <a:xfrm>
            <a:off x="8625310" y="5183548"/>
            <a:ext cx="1548533" cy="720000"/>
          </a:xfrm>
        </p:spPr>
        <p:txBody>
          <a:bodyPr>
            <a:noAutofit/>
          </a:bodyPr>
          <a:lstStyle>
            <a:lvl1pPr algn="ctr">
              <a:lnSpc>
                <a:spcPct val="125000"/>
              </a:lnSpc>
              <a:spcAft>
                <a:spcPts val="0"/>
              </a:spcAft>
              <a:defRPr sz="933"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buFont typeface="Arial" panose="020B0604020202020204" pitchFamily="34" charset="0"/>
              <a:buNone/>
              <a:defRPr sz="1333"/>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Body copy goes here in Verdana 7pt</a:t>
            </a:r>
          </a:p>
        </p:txBody>
      </p:sp>
      <p:sp>
        <p:nvSpPr>
          <p:cNvPr id="44" name="Espace réservé du texte 4">
            <a:extLst>
              <a:ext uri="{FF2B5EF4-FFF2-40B4-BE49-F238E27FC236}">
                <a16:creationId xmlns:a16="http://schemas.microsoft.com/office/drawing/2014/main" id="{83FECD87-649A-4C86-9EE3-E68666E5077C}"/>
              </a:ext>
            </a:extLst>
          </p:cNvPr>
          <p:cNvSpPr>
            <a:spLocks noGrp="1"/>
          </p:cNvSpPr>
          <p:nvPr>
            <p:ph type="body" sz="quarter" idx="37" hasCustomPrompt="1"/>
          </p:nvPr>
        </p:nvSpPr>
        <p:spPr>
          <a:xfrm>
            <a:off x="10282870" y="5183548"/>
            <a:ext cx="1548533" cy="720000"/>
          </a:xfrm>
        </p:spPr>
        <p:txBody>
          <a:bodyPr>
            <a:noAutofit/>
          </a:bodyPr>
          <a:lstStyle>
            <a:lvl1pPr algn="ctr">
              <a:lnSpc>
                <a:spcPct val="125000"/>
              </a:lnSpc>
              <a:spcAft>
                <a:spcPts val="0"/>
              </a:spcAft>
              <a:defRPr sz="933"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buFont typeface="Arial" panose="020B0604020202020204" pitchFamily="34" charset="0"/>
              <a:buNone/>
              <a:defRPr sz="1333"/>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Body copy goes here in Verdana 7pt</a:t>
            </a:r>
          </a:p>
        </p:txBody>
      </p:sp>
      <p:sp>
        <p:nvSpPr>
          <p:cNvPr id="45" name="Espace réservé pour une image  8">
            <a:extLst>
              <a:ext uri="{FF2B5EF4-FFF2-40B4-BE49-F238E27FC236}">
                <a16:creationId xmlns:a16="http://schemas.microsoft.com/office/drawing/2014/main" id="{CC5C9632-E14B-4BCC-B960-B235737C8F5E}"/>
              </a:ext>
            </a:extLst>
          </p:cNvPr>
          <p:cNvSpPr>
            <a:spLocks noGrp="1" noChangeAspect="1"/>
          </p:cNvSpPr>
          <p:nvPr>
            <p:ph type="pic" sz="quarter" idx="38"/>
          </p:nvPr>
        </p:nvSpPr>
        <p:spPr>
          <a:xfrm>
            <a:off x="523592" y="2275343"/>
            <a:ext cx="1222537" cy="1213872"/>
          </a:xfrm>
          <a:custGeom>
            <a:avLst/>
            <a:gdLst>
              <a:gd name="connsiteX0" fmla="*/ 2060531 w 4210385"/>
              <a:gd name="connsiteY0" fmla="*/ 0 h 4180540"/>
              <a:gd name="connsiteX1" fmla="*/ 4210385 w 4210385"/>
              <a:gd name="connsiteY1" fmla="*/ 2090481 h 4180540"/>
              <a:gd name="connsiteX2" fmla="*/ 2150107 w 4210385"/>
              <a:gd name="connsiteY2" fmla="*/ 4180540 h 4180540"/>
              <a:gd name="connsiteX3" fmla="*/ 1 w 4210385"/>
              <a:gd name="connsiteY3" fmla="*/ 2090329 h 4180540"/>
              <a:gd name="connsiteX4" fmla="*/ 2060531 w 4210385"/>
              <a:gd name="connsiteY4" fmla="*/ 0 h 4180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0385" h="4180540">
                <a:moveTo>
                  <a:pt x="2060531" y="0"/>
                </a:moveTo>
                <a:cubicBezTo>
                  <a:pt x="3374243" y="0"/>
                  <a:pt x="4210385" y="776533"/>
                  <a:pt x="4210385" y="2090481"/>
                </a:cubicBezTo>
                <a:cubicBezTo>
                  <a:pt x="4210536" y="3374486"/>
                  <a:pt x="3374209" y="4180389"/>
                  <a:pt x="2150107" y="4180540"/>
                </a:cubicBezTo>
                <a:cubicBezTo>
                  <a:pt x="806184" y="4180422"/>
                  <a:pt x="-117" y="3374334"/>
                  <a:pt x="1" y="2090329"/>
                </a:cubicBezTo>
                <a:cubicBezTo>
                  <a:pt x="-16" y="776398"/>
                  <a:pt x="806217" y="34"/>
                  <a:pt x="2060531" y="0"/>
                </a:cubicBezTo>
                <a:close/>
              </a:path>
            </a:pathLst>
          </a:custGeom>
          <a:noFill/>
        </p:spPr>
        <p:txBody>
          <a:bodyPr wrap="square">
            <a:noAutofit/>
          </a:bodyPr>
          <a:lstStyle>
            <a:lvl1pPr>
              <a:defRPr sz="133">
                <a:noFill/>
              </a:defRPr>
            </a:lvl1pPr>
          </a:lstStyle>
          <a:p>
            <a:r>
              <a:rPr lang="fr-FR" noProof="0"/>
              <a:t>Cliquez sur l'icône pour ajouter une image</a:t>
            </a:r>
            <a:endParaRPr lang="en-US" noProof="0"/>
          </a:p>
        </p:txBody>
      </p:sp>
      <p:sp>
        <p:nvSpPr>
          <p:cNvPr id="46" name="Espace réservé pour une image  8">
            <a:extLst>
              <a:ext uri="{FF2B5EF4-FFF2-40B4-BE49-F238E27FC236}">
                <a16:creationId xmlns:a16="http://schemas.microsoft.com/office/drawing/2014/main" id="{84EE3C86-4DFD-490F-A50B-B0BEE6298C43}"/>
              </a:ext>
            </a:extLst>
          </p:cNvPr>
          <p:cNvSpPr>
            <a:spLocks noGrp="1" noChangeAspect="1"/>
          </p:cNvSpPr>
          <p:nvPr>
            <p:ph type="pic" sz="quarter" idx="39"/>
          </p:nvPr>
        </p:nvSpPr>
        <p:spPr>
          <a:xfrm>
            <a:off x="2175588" y="2275343"/>
            <a:ext cx="1222537" cy="1213872"/>
          </a:xfrm>
          <a:custGeom>
            <a:avLst/>
            <a:gdLst>
              <a:gd name="connsiteX0" fmla="*/ 2060531 w 4210385"/>
              <a:gd name="connsiteY0" fmla="*/ 0 h 4180540"/>
              <a:gd name="connsiteX1" fmla="*/ 4210385 w 4210385"/>
              <a:gd name="connsiteY1" fmla="*/ 2090481 h 4180540"/>
              <a:gd name="connsiteX2" fmla="*/ 2150107 w 4210385"/>
              <a:gd name="connsiteY2" fmla="*/ 4180540 h 4180540"/>
              <a:gd name="connsiteX3" fmla="*/ 1 w 4210385"/>
              <a:gd name="connsiteY3" fmla="*/ 2090329 h 4180540"/>
              <a:gd name="connsiteX4" fmla="*/ 2060531 w 4210385"/>
              <a:gd name="connsiteY4" fmla="*/ 0 h 4180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0385" h="4180540">
                <a:moveTo>
                  <a:pt x="2060531" y="0"/>
                </a:moveTo>
                <a:cubicBezTo>
                  <a:pt x="3374243" y="0"/>
                  <a:pt x="4210385" y="776533"/>
                  <a:pt x="4210385" y="2090481"/>
                </a:cubicBezTo>
                <a:cubicBezTo>
                  <a:pt x="4210536" y="3374486"/>
                  <a:pt x="3374209" y="4180389"/>
                  <a:pt x="2150107" y="4180540"/>
                </a:cubicBezTo>
                <a:cubicBezTo>
                  <a:pt x="806184" y="4180422"/>
                  <a:pt x="-117" y="3374334"/>
                  <a:pt x="1" y="2090329"/>
                </a:cubicBezTo>
                <a:cubicBezTo>
                  <a:pt x="-16" y="776398"/>
                  <a:pt x="806217" y="34"/>
                  <a:pt x="2060531" y="0"/>
                </a:cubicBezTo>
                <a:close/>
              </a:path>
            </a:pathLst>
          </a:custGeom>
          <a:noFill/>
        </p:spPr>
        <p:txBody>
          <a:bodyPr wrap="square">
            <a:noAutofit/>
          </a:bodyPr>
          <a:lstStyle>
            <a:lvl1pPr>
              <a:defRPr sz="133">
                <a:noFill/>
              </a:defRPr>
            </a:lvl1pPr>
          </a:lstStyle>
          <a:p>
            <a:r>
              <a:rPr lang="fr-FR" noProof="0"/>
              <a:t>Cliquez sur l'icône pour ajouter une image</a:t>
            </a:r>
            <a:endParaRPr lang="en-US" noProof="0"/>
          </a:p>
        </p:txBody>
      </p:sp>
      <p:sp>
        <p:nvSpPr>
          <p:cNvPr id="47" name="Espace réservé pour une image  8">
            <a:extLst>
              <a:ext uri="{FF2B5EF4-FFF2-40B4-BE49-F238E27FC236}">
                <a16:creationId xmlns:a16="http://schemas.microsoft.com/office/drawing/2014/main" id="{77D5A709-E29B-43D2-A12D-DECB5EE31488}"/>
              </a:ext>
            </a:extLst>
          </p:cNvPr>
          <p:cNvSpPr>
            <a:spLocks noGrp="1" noChangeAspect="1"/>
          </p:cNvSpPr>
          <p:nvPr>
            <p:ph type="pic" sz="quarter" idx="40"/>
          </p:nvPr>
        </p:nvSpPr>
        <p:spPr>
          <a:xfrm>
            <a:off x="3827584" y="2275343"/>
            <a:ext cx="1222537" cy="1213872"/>
          </a:xfrm>
          <a:custGeom>
            <a:avLst/>
            <a:gdLst>
              <a:gd name="connsiteX0" fmla="*/ 2060531 w 4210385"/>
              <a:gd name="connsiteY0" fmla="*/ 0 h 4180540"/>
              <a:gd name="connsiteX1" fmla="*/ 4210385 w 4210385"/>
              <a:gd name="connsiteY1" fmla="*/ 2090481 h 4180540"/>
              <a:gd name="connsiteX2" fmla="*/ 2150107 w 4210385"/>
              <a:gd name="connsiteY2" fmla="*/ 4180540 h 4180540"/>
              <a:gd name="connsiteX3" fmla="*/ 1 w 4210385"/>
              <a:gd name="connsiteY3" fmla="*/ 2090329 h 4180540"/>
              <a:gd name="connsiteX4" fmla="*/ 2060531 w 4210385"/>
              <a:gd name="connsiteY4" fmla="*/ 0 h 4180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0385" h="4180540">
                <a:moveTo>
                  <a:pt x="2060531" y="0"/>
                </a:moveTo>
                <a:cubicBezTo>
                  <a:pt x="3374243" y="0"/>
                  <a:pt x="4210385" y="776533"/>
                  <a:pt x="4210385" y="2090481"/>
                </a:cubicBezTo>
                <a:cubicBezTo>
                  <a:pt x="4210536" y="3374486"/>
                  <a:pt x="3374209" y="4180389"/>
                  <a:pt x="2150107" y="4180540"/>
                </a:cubicBezTo>
                <a:cubicBezTo>
                  <a:pt x="806184" y="4180422"/>
                  <a:pt x="-117" y="3374334"/>
                  <a:pt x="1" y="2090329"/>
                </a:cubicBezTo>
                <a:cubicBezTo>
                  <a:pt x="-16" y="776398"/>
                  <a:pt x="806217" y="34"/>
                  <a:pt x="2060531" y="0"/>
                </a:cubicBezTo>
                <a:close/>
              </a:path>
            </a:pathLst>
          </a:custGeom>
          <a:noFill/>
        </p:spPr>
        <p:txBody>
          <a:bodyPr wrap="square">
            <a:noAutofit/>
          </a:bodyPr>
          <a:lstStyle>
            <a:lvl1pPr>
              <a:defRPr sz="133">
                <a:noFill/>
              </a:defRPr>
            </a:lvl1pPr>
          </a:lstStyle>
          <a:p>
            <a:r>
              <a:rPr lang="fr-FR" noProof="0"/>
              <a:t>Cliquez sur l'icône pour ajouter une image</a:t>
            </a:r>
            <a:endParaRPr lang="en-US" noProof="0"/>
          </a:p>
        </p:txBody>
      </p:sp>
      <p:sp>
        <p:nvSpPr>
          <p:cNvPr id="48" name="Espace réservé pour une image  8">
            <a:extLst>
              <a:ext uri="{FF2B5EF4-FFF2-40B4-BE49-F238E27FC236}">
                <a16:creationId xmlns:a16="http://schemas.microsoft.com/office/drawing/2014/main" id="{A2BF4A97-13DA-4E9F-8ACB-59EB15D77A1E}"/>
              </a:ext>
            </a:extLst>
          </p:cNvPr>
          <p:cNvSpPr>
            <a:spLocks noGrp="1" noChangeAspect="1"/>
          </p:cNvSpPr>
          <p:nvPr>
            <p:ph type="pic" sz="quarter" idx="41"/>
          </p:nvPr>
        </p:nvSpPr>
        <p:spPr>
          <a:xfrm>
            <a:off x="5479580" y="2275343"/>
            <a:ext cx="1222537" cy="1213872"/>
          </a:xfrm>
          <a:custGeom>
            <a:avLst/>
            <a:gdLst>
              <a:gd name="connsiteX0" fmla="*/ 2060531 w 4210385"/>
              <a:gd name="connsiteY0" fmla="*/ 0 h 4180540"/>
              <a:gd name="connsiteX1" fmla="*/ 4210385 w 4210385"/>
              <a:gd name="connsiteY1" fmla="*/ 2090481 h 4180540"/>
              <a:gd name="connsiteX2" fmla="*/ 2150107 w 4210385"/>
              <a:gd name="connsiteY2" fmla="*/ 4180540 h 4180540"/>
              <a:gd name="connsiteX3" fmla="*/ 1 w 4210385"/>
              <a:gd name="connsiteY3" fmla="*/ 2090329 h 4180540"/>
              <a:gd name="connsiteX4" fmla="*/ 2060531 w 4210385"/>
              <a:gd name="connsiteY4" fmla="*/ 0 h 4180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0385" h="4180540">
                <a:moveTo>
                  <a:pt x="2060531" y="0"/>
                </a:moveTo>
                <a:cubicBezTo>
                  <a:pt x="3374243" y="0"/>
                  <a:pt x="4210385" y="776533"/>
                  <a:pt x="4210385" y="2090481"/>
                </a:cubicBezTo>
                <a:cubicBezTo>
                  <a:pt x="4210536" y="3374486"/>
                  <a:pt x="3374209" y="4180389"/>
                  <a:pt x="2150107" y="4180540"/>
                </a:cubicBezTo>
                <a:cubicBezTo>
                  <a:pt x="806184" y="4180422"/>
                  <a:pt x="-117" y="3374334"/>
                  <a:pt x="1" y="2090329"/>
                </a:cubicBezTo>
                <a:cubicBezTo>
                  <a:pt x="-16" y="776398"/>
                  <a:pt x="806217" y="34"/>
                  <a:pt x="2060531" y="0"/>
                </a:cubicBezTo>
                <a:close/>
              </a:path>
            </a:pathLst>
          </a:custGeom>
          <a:noFill/>
        </p:spPr>
        <p:txBody>
          <a:bodyPr wrap="square">
            <a:noAutofit/>
          </a:bodyPr>
          <a:lstStyle>
            <a:lvl1pPr>
              <a:defRPr sz="133">
                <a:noFill/>
              </a:defRPr>
            </a:lvl1pPr>
          </a:lstStyle>
          <a:p>
            <a:r>
              <a:rPr lang="fr-FR" noProof="0"/>
              <a:t>Cliquez sur l'icône pour ajouter une image</a:t>
            </a:r>
            <a:endParaRPr lang="en-US" noProof="0"/>
          </a:p>
        </p:txBody>
      </p:sp>
      <p:sp>
        <p:nvSpPr>
          <p:cNvPr id="49" name="Espace réservé pour une image  8">
            <a:extLst>
              <a:ext uri="{FF2B5EF4-FFF2-40B4-BE49-F238E27FC236}">
                <a16:creationId xmlns:a16="http://schemas.microsoft.com/office/drawing/2014/main" id="{B3001942-C22D-4695-956D-BB43AA2F9E26}"/>
              </a:ext>
            </a:extLst>
          </p:cNvPr>
          <p:cNvSpPr>
            <a:spLocks noGrp="1" noChangeAspect="1"/>
          </p:cNvSpPr>
          <p:nvPr>
            <p:ph type="pic" sz="quarter" idx="42"/>
          </p:nvPr>
        </p:nvSpPr>
        <p:spPr>
          <a:xfrm>
            <a:off x="7131576" y="2275343"/>
            <a:ext cx="1222537" cy="1213872"/>
          </a:xfrm>
          <a:custGeom>
            <a:avLst/>
            <a:gdLst>
              <a:gd name="connsiteX0" fmla="*/ 2060531 w 4210385"/>
              <a:gd name="connsiteY0" fmla="*/ 0 h 4180540"/>
              <a:gd name="connsiteX1" fmla="*/ 4210385 w 4210385"/>
              <a:gd name="connsiteY1" fmla="*/ 2090481 h 4180540"/>
              <a:gd name="connsiteX2" fmla="*/ 2150107 w 4210385"/>
              <a:gd name="connsiteY2" fmla="*/ 4180540 h 4180540"/>
              <a:gd name="connsiteX3" fmla="*/ 1 w 4210385"/>
              <a:gd name="connsiteY3" fmla="*/ 2090329 h 4180540"/>
              <a:gd name="connsiteX4" fmla="*/ 2060531 w 4210385"/>
              <a:gd name="connsiteY4" fmla="*/ 0 h 4180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0385" h="4180540">
                <a:moveTo>
                  <a:pt x="2060531" y="0"/>
                </a:moveTo>
                <a:cubicBezTo>
                  <a:pt x="3374243" y="0"/>
                  <a:pt x="4210385" y="776533"/>
                  <a:pt x="4210385" y="2090481"/>
                </a:cubicBezTo>
                <a:cubicBezTo>
                  <a:pt x="4210536" y="3374486"/>
                  <a:pt x="3374209" y="4180389"/>
                  <a:pt x="2150107" y="4180540"/>
                </a:cubicBezTo>
                <a:cubicBezTo>
                  <a:pt x="806184" y="4180422"/>
                  <a:pt x="-117" y="3374334"/>
                  <a:pt x="1" y="2090329"/>
                </a:cubicBezTo>
                <a:cubicBezTo>
                  <a:pt x="-16" y="776398"/>
                  <a:pt x="806217" y="34"/>
                  <a:pt x="2060531" y="0"/>
                </a:cubicBezTo>
                <a:close/>
              </a:path>
            </a:pathLst>
          </a:custGeom>
          <a:noFill/>
        </p:spPr>
        <p:txBody>
          <a:bodyPr wrap="square">
            <a:noAutofit/>
          </a:bodyPr>
          <a:lstStyle>
            <a:lvl1pPr>
              <a:defRPr sz="133">
                <a:noFill/>
              </a:defRPr>
            </a:lvl1pPr>
          </a:lstStyle>
          <a:p>
            <a:r>
              <a:rPr lang="fr-FR" noProof="0"/>
              <a:t>Cliquez sur l'icône pour ajouter une image</a:t>
            </a:r>
            <a:endParaRPr lang="en-US" noProof="0"/>
          </a:p>
        </p:txBody>
      </p:sp>
      <p:sp>
        <p:nvSpPr>
          <p:cNvPr id="50" name="Espace réservé pour une image  8">
            <a:extLst>
              <a:ext uri="{FF2B5EF4-FFF2-40B4-BE49-F238E27FC236}">
                <a16:creationId xmlns:a16="http://schemas.microsoft.com/office/drawing/2014/main" id="{779AA997-FB2D-45EA-9288-E6142EF3D61B}"/>
              </a:ext>
            </a:extLst>
          </p:cNvPr>
          <p:cNvSpPr>
            <a:spLocks noGrp="1" noChangeAspect="1"/>
          </p:cNvSpPr>
          <p:nvPr>
            <p:ph type="pic" sz="quarter" idx="43"/>
          </p:nvPr>
        </p:nvSpPr>
        <p:spPr>
          <a:xfrm>
            <a:off x="8783572" y="2275343"/>
            <a:ext cx="1222537" cy="1213872"/>
          </a:xfrm>
          <a:custGeom>
            <a:avLst/>
            <a:gdLst>
              <a:gd name="connsiteX0" fmla="*/ 2060531 w 4210385"/>
              <a:gd name="connsiteY0" fmla="*/ 0 h 4180540"/>
              <a:gd name="connsiteX1" fmla="*/ 4210385 w 4210385"/>
              <a:gd name="connsiteY1" fmla="*/ 2090481 h 4180540"/>
              <a:gd name="connsiteX2" fmla="*/ 2150107 w 4210385"/>
              <a:gd name="connsiteY2" fmla="*/ 4180540 h 4180540"/>
              <a:gd name="connsiteX3" fmla="*/ 1 w 4210385"/>
              <a:gd name="connsiteY3" fmla="*/ 2090329 h 4180540"/>
              <a:gd name="connsiteX4" fmla="*/ 2060531 w 4210385"/>
              <a:gd name="connsiteY4" fmla="*/ 0 h 4180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0385" h="4180540">
                <a:moveTo>
                  <a:pt x="2060531" y="0"/>
                </a:moveTo>
                <a:cubicBezTo>
                  <a:pt x="3374243" y="0"/>
                  <a:pt x="4210385" y="776533"/>
                  <a:pt x="4210385" y="2090481"/>
                </a:cubicBezTo>
                <a:cubicBezTo>
                  <a:pt x="4210536" y="3374486"/>
                  <a:pt x="3374209" y="4180389"/>
                  <a:pt x="2150107" y="4180540"/>
                </a:cubicBezTo>
                <a:cubicBezTo>
                  <a:pt x="806184" y="4180422"/>
                  <a:pt x="-117" y="3374334"/>
                  <a:pt x="1" y="2090329"/>
                </a:cubicBezTo>
                <a:cubicBezTo>
                  <a:pt x="-16" y="776398"/>
                  <a:pt x="806217" y="34"/>
                  <a:pt x="2060531" y="0"/>
                </a:cubicBezTo>
                <a:close/>
              </a:path>
            </a:pathLst>
          </a:custGeom>
          <a:noFill/>
        </p:spPr>
        <p:txBody>
          <a:bodyPr wrap="square">
            <a:noAutofit/>
          </a:bodyPr>
          <a:lstStyle>
            <a:lvl1pPr>
              <a:defRPr sz="133">
                <a:noFill/>
              </a:defRPr>
            </a:lvl1pPr>
          </a:lstStyle>
          <a:p>
            <a:r>
              <a:rPr lang="fr-FR" noProof="0"/>
              <a:t>Cliquez sur l'icône pour ajouter une image</a:t>
            </a:r>
            <a:endParaRPr lang="en-US" noProof="0"/>
          </a:p>
        </p:txBody>
      </p:sp>
      <p:sp>
        <p:nvSpPr>
          <p:cNvPr id="51" name="Espace réservé pour une image  8">
            <a:extLst>
              <a:ext uri="{FF2B5EF4-FFF2-40B4-BE49-F238E27FC236}">
                <a16:creationId xmlns:a16="http://schemas.microsoft.com/office/drawing/2014/main" id="{0604BCBF-1C62-4840-B2BA-6AAA4AEAFBD9}"/>
              </a:ext>
            </a:extLst>
          </p:cNvPr>
          <p:cNvSpPr>
            <a:spLocks noGrp="1" noChangeAspect="1"/>
          </p:cNvSpPr>
          <p:nvPr>
            <p:ph type="pic" sz="quarter" idx="44"/>
          </p:nvPr>
        </p:nvSpPr>
        <p:spPr>
          <a:xfrm>
            <a:off x="10435568" y="2275343"/>
            <a:ext cx="1222537" cy="1213872"/>
          </a:xfrm>
          <a:custGeom>
            <a:avLst/>
            <a:gdLst>
              <a:gd name="connsiteX0" fmla="*/ 2060531 w 4210385"/>
              <a:gd name="connsiteY0" fmla="*/ 0 h 4180540"/>
              <a:gd name="connsiteX1" fmla="*/ 4210385 w 4210385"/>
              <a:gd name="connsiteY1" fmla="*/ 2090481 h 4180540"/>
              <a:gd name="connsiteX2" fmla="*/ 2150107 w 4210385"/>
              <a:gd name="connsiteY2" fmla="*/ 4180540 h 4180540"/>
              <a:gd name="connsiteX3" fmla="*/ 1 w 4210385"/>
              <a:gd name="connsiteY3" fmla="*/ 2090329 h 4180540"/>
              <a:gd name="connsiteX4" fmla="*/ 2060531 w 4210385"/>
              <a:gd name="connsiteY4" fmla="*/ 0 h 4180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0385" h="4180540">
                <a:moveTo>
                  <a:pt x="2060531" y="0"/>
                </a:moveTo>
                <a:cubicBezTo>
                  <a:pt x="3374243" y="0"/>
                  <a:pt x="4210385" y="776533"/>
                  <a:pt x="4210385" y="2090481"/>
                </a:cubicBezTo>
                <a:cubicBezTo>
                  <a:pt x="4210536" y="3374486"/>
                  <a:pt x="3374209" y="4180389"/>
                  <a:pt x="2150107" y="4180540"/>
                </a:cubicBezTo>
                <a:cubicBezTo>
                  <a:pt x="806184" y="4180422"/>
                  <a:pt x="-117" y="3374334"/>
                  <a:pt x="1" y="2090329"/>
                </a:cubicBezTo>
                <a:cubicBezTo>
                  <a:pt x="-16" y="776398"/>
                  <a:pt x="806217" y="34"/>
                  <a:pt x="2060531" y="0"/>
                </a:cubicBezTo>
                <a:close/>
              </a:path>
            </a:pathLst>
          </a:custGeom>
          <a:noFill/>
        </p:spPr>
        <p:txBody>
          <a:bodyPr wrap="square">
            <a:noAutofit/>
          </a:bodyPr>
          <a:lstStyle>
            <a:lvl1pPr>
              <a:defRPr sz="133">
                <a:noFill/>
              </a:defRPr>
            </a:lvl1pPr>
          </a:lstStyle>
          <a:p>
            <a:r>
              <a:rPr lang="fr-FR" noProof="0"/>
              <a:t>Cliquez sur l'icône pour ajouter une image</a:t>
            </a:r>
            <a:endParaRPr lang="en-US" noProof="0"/>
          </a:p>
        </p:txBody>
      </p:sp>
      <p:sp>
        <p:nvSpPr>
          <p:cNvPr id="52" name="Espace réservé du graphique SmartArt 29">
            <a:extLst>
              <a:ext uri="{FF2B5EF4-FFF2-40B4-BE49-F238E27FC236}">
                <a16:creationId xmlns:a16="http://schemas.microsoft.com/office/drawing/2014/main" id="{FA8235AD-5B9A-4575-82DB-8CE0D777263C}"/>
              </a:ext>
            </a:extLst>
          </p:cNvPr>
          <p:cNvSpPr>
            <a:spLocks noGrp="1" noChangeAspect="1"/>
          </p:cNvSpPr>
          <p:nvPr>
            <p:ph type="dgm" sz="quarter" idx="45"/>
          </p:nvPr>
        </p:nvSpPr>
        <p:spPr>
          <a:xfrm>
            <a:off x="4294610" y="4541605"/>
            <a:ext cx="292772" cy="290697"/>
          </a:xfrm>
          <a:custGeom>
            <a:avLst/>
            <a:gdLst>
              <a:gd name="connsiteX0" fmla="*/ 2922939 w 3483218"/>
              <a:gd name="connsiteY0" fmla="*/ 1259365 h 3458526"/>
              <a:gd name="connsiteX1" fmla="*/ 1600525 w 3483218"/>
              <a:gd name="connsiteY1" fmla="*/ 2492535 h 3458526"/>
              <a:gd name="connsiteX2" fmla="*/ 868506 w 3483218"/>
              <a:gd name="connsiteY2" fmla="*/ 1555592 h 3458526"/>
              <a:gd name="connsiteX3" fmla="*/ 797650 w 3483218"/>
              <a:gd name="connsiteY3" fmla="*/ 1610951 h 3458526"/>
              <a:gd name="connsiteX4" fmla="*/ 1586692 w 3483218"/>
              <a:gd name="connsiteY4" fmla="*/ 2620878 h 3458526"/>
              <a:gd name="connsiteX5" fmla="*/ 1626892 w 3483218"/>
              <a:gd name="connsiteY5" fmla="*/ 2589471 h 3458526"/>
              <a:gd name="connsiteX6" fmla="*/ 1627601 w 3483218"/>
              <a:gd name="connsiteY6" fmla="*/ 2590232 h 3458526"/>
              <a:gd name="connsiteX7" fmla="*/ 1636303 w 3483218"/>
              <a:gd name="connsiteY7" fmla="*/ 2582117 h 3458526"/>
              <a:gd name="connsiteX8" fmla="*/ 1657548 w 3483218"/>
              <a:gd name="connsiteY8" fmla="*/ 2565520 h 3458526"/>
              <a:gd name="connsiteX9" fmla="*/ 1656095 w 3483218"/>
              <a:gd name="connsiteY9" fmla="*/ 2563661 h 3458526"/>
              <a:gd name="connsiteX10" fmla="*/ 2984262 w 3483218"/>
              <a:gd name="connsiteY10" fmla="*/ 1325125 h 3458526"/>
              <a:gd name="connsiteX11" fmla="*/ 1704581 w 3483218"/>
              <a:gd name="connsiteY11" fmla="*/ 1 h 3458526"/>
              <a:gd name="connsiteX12" fmla="*/ 3483218 w 3483218"/>
              <a:gd name="connsiteY12" fmla="*/ 1729247 h 3458526"/>
              <a:gd name="connsiteX13" fmla="*/ 1778716 w 3483218"/>
              <a:gd name="connsiteY13" fmla="*/ 3458526 h 3458526"/>
              <a:gd name="connsiteX14" fmla="*/ 1 w 3483218"/>
              <a:gd name="connsiteY14" fmla="*/ 1729282 h 3458526"/>
              <a:gd name="connsiteX15" fmla="*/ 1704581 w 3483218"/>
              <a:gd name="connsiteY15" fmla="*/ 1 h 3458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83218" h="3458526">
                <a:moveTo>
                  <a:pt x="2922939" y="1259365"/>
                </a:moveTo>
                <a:lnTo>
                  <a:pt x="1600525" y="2492535"/>
                </a:lnTo>
                <a:lnTo>
                  <a:pt x="868506" y="1555592"/>
                </a:lnTo>
                <a:lnTo>
                  <a:pt x="797650" y="1610951"/>
                </a:lnTo>
                <a:lnTo>
                  <a:pt x="1586692" y="2620878"/>
                </a:lnTo>
                <a:lnTo>
                  <a:pt x="1626892" y="2589471"/>
                </a:lnTo>
                <a:lnTo>
                  <a:pt x="1627601" y="2590232"/>
                </a:lnTo>
                <a:lnTo>
                  <a:pt x="1636303" y="2582117"/>
                </a:lnTo>
                <a:lnTo>
                  <a:pt x="1657548" y="2565520"/>
                </a:lnTo>
                <a:lnTo>
                  <a:pt x="1656095" y="2563661"/>
                </a:lnTo>
                <a:lnTo>
                  <a:pt x="2984262" y="1325125"/>
                </a:lnTo>
                <a:close/>
                <a:moveTo>
                  <a:pt x="1704581" y="1"/>
                </a:moveTo>
                <a:cubicBezTo>
                  <a:pt x="2791550" y="-37"/>
                  <a:pt x="3483179" y="642275"/>
                  <a:pt x="3483218" y="1729247"/>
                </a:cubicBezTo>
                <a:cubicBezTo>
                  <a:pt x="3483201" y="2791528"/>
                  <a:pt x="2791534" y="3458489"/>
                  <a:pt x="1778716" y="3458526"/>
                </a:cubicBezTo>
                <a:cubicBezTo>
                  <a:pt x="666974" y="3458540"/>
                  <a:pt x="-14" y="2791564"/>
                  <a:pt x="1" y="1729282"/>
                </a:cubicBezTo>
                <a:cubicBezTo>
                  <a:pt x="42" y="642310"/>
                  <a:pt x="666991" y="13"/>
                  <a:pt x="1704581" y="1"/>
                </a:cubicBezTo>
                <a:close/>
              </a:path>
            </a:pathLst>
          </a:custGeom>
          <a:solidFill>
            <a:schemeClr val="accent2"/>
          </a:solidFill>
        </p:spPr>
        <p:txBody>
          <a:bodyPr wrap="square">
            <a:noAutofit/>
          </a:bodyPr>
          <a:lstStyle>
            <a:lvl1pPr>
              <a:defRPr>
                <a:noFill/>
              </a:defRPr>
            </a:lvl1pPr>
          </a:lstStyle>
          <a:p>
            <a:r>
              <a:rPr lang="fr-FR" noProof="0"/>
              <a:t>Cliquez sur l'icône pour ajouter un graphique SmartArt</a:t>
            </a:r>
            <a:endParaRPr lang="en-US" noProof="0"/>
          </a:p>
        </p:txBody>
      </p:sp>
      <p:sp>
        <p:nvSpPr>
          <p:cNvPr id="53" name="Espace réservé du graphique SmartArt 29">
            <a:extLst>
              <a:ext uri="{FF2B5EF4-FFF2-40B4-BE49-F238E27FC236}">
                <a16:creationId xmlns:a16="http://schemas.microsoft.com/office/drawing/2014/main" id="{7DBF2C70-2304-418B-A045-58A1900F2C79}"/>
              </a:ext>
            </a:extLst>
          </p:cNvPr>
          <p:cNvSpPr>
            <a:spLocks noGrp="1" noChangeAspect="1"/>
          </p:cNvSpPr>
          <p:nvPr>
            <p:ph type="dgm" sz="quarter" idx="46" hasCustomPrompt="1"/>
          </p:nvPr>
        </p:nvSpPr>
        <p:spPr>
          <a:xfrm>
            <a:off x="5945739" y="4541605"/>
            <a:ext cx="292772" cy="290697"/>
          </a:xfrm>
          <a:custGeom>
            <a:avLst/>
            <a:gdLst>
              <a:gd name="connsiteX0" fmla="*/ 2922939 w 3483218"/>
              <a:gd name="connsiteY0" fmla="*/ 1259365 h 3458526"/>
              <a:gd name="connsiteX1" fmla="*/ 1600525 w 3483218"/>
              <a:gd name="connsiteY1" fmla="*/ 2492535 h 3458526"/>
              <a:gd name="connsiteX2" fmla="*/ 868506 w 3483218"/>
              <a:gd name="connsiteY2" fmla="*/ 1555592 h 3458526"/>
              <a:gd name="connsiteX3" fmla="*/ 797650 w 3483218"/>
              <a:gd name="connsiteY3" fmla="*/ 1610951 h 3458526"/>
              <a:gd name="connsiteX4" fmla="*/ 1586692 w 3483218"/>
              <a:gd name="connsiteY4" fmla="*/ 2620878 h 3458526"/>
              <a:gd name="connsiteX5" fmla="*/ 1626892 w 3483218"/>
              <a:gd name="connsiteY5" fmla="*/ 2589471 h 3458526"/>
              <a:gd name="connsiteX6" fmla="*/ 1627601 w 3483218"/>
              <a:gd name="connsiteY6" fmla="*/ 2590232 h 3458526"/>
              <a:gd name="connsiteX7" fmla="*/ 1636303 w 3483218"/>
              <a:gd name="connsiteY7" fmla="*/ 2582117 h 3458526"/>
              <a:gd name="connsiteX8" fmla="*/ 1657548 w 3483218"/>
              <a:gd name="connsiteY8" fmla="*/ 2565520 h 3458526"/>
              <a:gd name="connsiteX9" fmla="*/ 1656095 w 3483218"/>
              <a:gd name="connsiteY9" fmla="*/ 2563661 h 3458526"/>
              <a:gd name="connsiteX10" fmla="*/ 2984262 w 3483218"/>
              <a:gd name="connsiteY10" fmla="*/ 1325125 h 3458526"/>
              <a:gd name="connsiteX11" fmla="*/ 1704581 w 3483218"/>
              <a:gd name="connsiteY11" fmla="*/ 1 h 3458526"/>
              <a:gd name="connsiteX12" fmla="*/ 3483218 w 3483218"/>
              <a:gd name="connsiteY12" fmla="*/ 1729247 h 3458526"/>
              <a:gd name="connsiteX13" fmla="*/ 1778716 w 3483218"/>
              <a:gd name="connsiteY13" fmla="*/ 3458526 h 3458526"/>
              <a:gd name="connsiteX14" fmla="*/ 1 w 3483218"/>
              <a:gd name="connsiteY14" fmla="*/ 1729282 h 3458526"/>
              <a:gd name="connsiteX15" fmla="*/ 1704581 w 3483218"/>
              <a:gd name="connsiteY15" fmla="*/ 1 h 3458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83218" h="3458526">
                <a:moveTo>
                  <a:pt x="2922939" y="1259365"/>
                </a:moveTo>
                <a:lnTo>
                  <a:pt x="1600525" y="2492535"/>
                </a:lnTo>
                <a:lnTo>
                  <a:pt x="868506" y="1555592"/>
                </a:lnTo>
                <a:lnTo>
                  <a:pt x="797650" y="1610951"/>
                </a:lnTo>
                <a:lnTo>
                  <a:pt x="1586692" y="2620878"/>
                </a:lnTo>
                <a:lnTo>
                  <a:pt x="1626892" y="2589471"/>
                </a:lnTo>
                <a:lnTo>
                  <a:pt x="1627601" y="2590232"/>
                </a:lnTo>
                <a:lnTo>
                  <a:pt x="1636303" y="2582117"/>
                </a:lnTo>
                <a:lnTo>
                  <a:pt x="1657548" y="2565520"/>
                </a:lnTo>
                <a:lnTo>
                  <a:pt x="1656095" y="2563661"/>
                </a:lnTo>
                <a:lnTo>
                  <a:pt x="2984262" y="1325125"/>
                </a:lnTo>
                <a:close/>
                <a:moveTo>
                  <a:pt x="1704581" y="1"/>
                </a:moveTo>
                <a:cubicBezTo>
                  <a:pt x="2791550" y="-37"/>
                  <a:pt x="3483179" y="642275"/>
                  <a:pt x="3483218" y="1729247"/>
                </a:cubicBezTo>
                <a:cubicBezTo>
                  <a:pt x="3483201" y="2791528"/>
                  <a:pt x="2791534" y="3458489"/>
                  <a:pt x="1778716" y="3458526"/>
                </a:cubicBezTo>
                <a:cubicBezTo>
                  <a:pt x="666974" y="3458540"/>
                  <a:pt x="-14" y="2791564"/>
                  <a:pt x="1" y="1729282"/>
                </a:cubicBezTo>
                <a:cubicBezTo>
                  <a:pt x="42" y="642310"/>
                  <a:pt x="666991" y="13"/>
                  <a:pt x="1704581" y="1"/>
                </a:cubicBezTo>
                <a:close/>
              </a:path>
            </a:pathLst>
          </a:custGeom>
          <a:solidFill>
            <a:schemeClr val="accent2"/>
          </a:solidFill>
        </p:spPr>
        <p:txBody>
          <a:bodyPr wrap="square">
            <a:noAutofit/>
          </a:bodyPr>
          <a:lstStyle>
            <a:lvl1pPr>
              <a:defRPr>
                <a:noFill/>
              </a:defRPr>
            </a:lvl1pPr>
          </a:lstStyle>
          <a:p>
            <a:pPr lvl="0"/>
            <a:r>
              <a:rPr lang="en-US" noProof="0"/>
              <a:t>Body copy goes here in Verdana 7pt</a:t>
            </a:r>
          </a:p>
        </p:txBody>
      </p:sp>
      <p:sp>
        <p:nvSpPr>
          <p:cNvPr id="54" name="Espace réservé du graphique SmartArt 29">
            <a:extLst>
              <a:ext uri="{FF2B5EF4-FFF2-40B4-BE49-F238E27FC236}">
                <a16:creationId xmlns:a16="http://schemas.microsoft.com/office/drawing/2014/main" id="{6F45D7C0-81AA-4419-9BD5-BC22EF4DA055}"/>
              </a:ext>
            </a:extLst>
          </p:cNvPr>
          <p:cNvSpPr>
            <a:spLocks noGrp="1" noChangeAspect="1"/>
          </p:cNvSpPr>
          <p:nvPr>
            <p:ph type="dgm" sz="quarter" idx="47"/>
          </p:nvPr>
        </p:nvSpPr>
        <p:spPr>
          <a:xfrm>
            <a:off x="7596869" y="4541605"/>
            <a:ext cx="292772" cy="290697"/>
          </a:xfrm>
          <a:custGeom>
            <a:avLst/>
            <a:gdLst>
              <a:gd name="connsiteX0" fmla="*/ 2922939 w 3483218"/>
              <a:gd name="connsiteY0" fmla="*/ 1259365 h 3458526"/>
              <a:gd name="connsiteX1" fmla="*/ 1600525 w 3483218"/>
              <a:gd name="connsiteY1" fmla="*/ 2492535 h 3458526"/>
              <a:gd name="connsiteX2" fmla="*/ 868506 w 3483218"/>
              <a:gd name="connsiteY2" fmla="*/ 1555592 h 3458526"/>
              <a:gd name="connsiteX3" fmla="*/ 797650 w 3483218"/>
              <a:gd name="connsiteY3" fmla="*/ 1610951 h 3458526"/>
              <a:gd name="connsiteX4" fmla="*/ 1586692 w 3483218"/>
              <a:gd name="connsiteY4" fmla="*/ 2620878 h 3458526"/>
              <a:gd name="connsiteX5" fmla="*/ 1626892 w 3483218"/>
              <a:gd name="connsiteY5" fmla="*/ 2589471 h 3458526"/>
              <a:gd name="connsiteX6" fmla="*/ 1627601 w 3483218"/>
              <a:gd name="connsiteY6" fmla="*/ 2590232 h 3458526"/>
              <a:gd name="connsiteX7" fmla="*/ 1636303 w 3483218"/>
              <a:gd name="connsiteY7" fmla="*/ 2582117 h 3458526"/>
              <a:gd name="connsiteX8" fmla="*/ 1657548 w 3483218"/>
              <a:gd name="connsiteY8" fmla="*/ 2565520 h 3458526"/>
              <a:gd name="connsiteX9" fmla="*/ 1656095 w 3483218"/>
              <a:gd name="connsiteY9" fmla="*/ 2563661 h 3458526"/>
              <a:gd name="connsiteX10" fmla="*/ 2984262 w 3483218"/>
              <a:gd name="connsiteY10" fmla="*/ 1325125 h 3458526"/>
              <a:gd name="connsiteX11" fmla="*/ 1704581 w 3483218"/>
              <a:gd name="connsiteY11" fmla="*/ 1 h 3458526"/>
              <a:gd name="connsiteX12" fmla="*/ 3483218 w 3483218"/>
              <a:gd name="connsiteY12" fmla="*/ 1729247 h 3458526"/>
              <a:gd name="connsiteX13" fmla="*/ 1778716 w 3483218"/>
              <a:gd name="connsiteY13" fmla="*/ 3458526 h 3458526"/>
              <a:gd name="connsiteX14" fmla="*/ 1 w 3483218"/>
              <a:gd name="connsiteY14" fmla="*/ 1729282 h 3458526"/>
              <a:gd name="connsiteX15" fmla="*/ 1704581 w 3483218"/>
              <a:gd name="connsiteY15" fmla="*/ 1 h 3458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83218" h="3458526">
                <a:moveTo>
                  <a:pt x="2922939" y="1259365"/>
                </a:moveTo>
                <a:lnTo>
                  <a:pt x="1600525" y="2492535"/>
                </a:lnTo>
                <a:lnTo>
                  <a:pt x="868506" y="1555592"/>
                </a:lnTo>
                <a:lnTo>
                  <a:pt x="797650" y="1610951"/>
                </a:lnTo>
                <a:lnTo>
                  <a:pt x="1586692" y="2620878"/>
                </a:lnTo>
                <a:lnTo>
                  <a:pt x="1626892" y="2589471"/>
                </a:lnTo>
                <a:lnTo>
                  <a:pt x="1627601" y="2590232"/>
                </a:lnTo>
                <a:lnTo>
                  <a:pt x="1636303" y="2582117"/>
                </a:lnTo>
                <a:lnTo>
                  <a:pt x="1657548" y="2565520"/>
                </a:lnTo>
                <a:lnTo>
                  <a:pt x="1656095" y="2563661"/>
                </a:lnTo>
                <a:lnTo>
                  <a:pt x="2984262" y="1325125"/>
                </a:lnTo>
                <a:close/>
                <a:moveTo>
                  <a:pt x="1704581" y="1"/>
                </a:moveTo>
                <a:cubicBezTo>
                  <a:pt x="2791550" y="-37"/>
                  <a:pt x="3483179" y="642275"/>
                  <a:pt x="3483218" y="1729247"/>
                </a:cubicBezTo>
                <a:cubicBezTo>
                  <a:pt x="3483201" y="2791528"/>
                  <a:pt x="2791534" y="3458489"/>
                  <a:pt x="1778716" y="3458526"/>
                </a:cubicBezTo>
                <a:cubicBezTo>
                  <a:pt x="666974" y="3458540"/>
                  <a:pt x="-14" y="2791564"/>
                  <a:pt x="1" y="1729282"/>
                </a:cubicBezTo>
                <a:cubicBezTo>
                  <a:pt x="42" y="642310"/>
                  <a:pt x="666991" y="13"/>
                  <a:pt x="1704581" y="1"/>
                </a:cubicBezTo>
                <a:close/>
              </a:path>
            </a:pathLst>
          </a:custGeom>
          <a:solidFill>
            <a:schemeClr val="accent2"/>
          </a:solidFill>
        </p:spPr>
        <p:txBody>
          <a:bodyPr wrap="square">
            <a:noAutofit/>
          </a:bodyPr>
          <a:lstStyle>
            <a:lvl1pPr>
              <a:defRPr>
                <a:noFill/>
              </a:defRPr>
            </a:lvl1pPr>
          </a:lstStyle>
          <a:p>
            <a:r>
              <a:rPr lang="fr-FR" noProof="0"/>
              <a:t>Cliquez sur l'icône pour ajouter un graphique SmartArt</a:t>
            </a:r>
            <a:endParaRPr lang="en-US" noProof="0"/>
          </a:p>
        </p:txBody>
      </p:sp>
      <p:sp>
        <p:nvSpPr>
          <p:cNvPr id="56" name="Espace réservé du texte 4">
            <a:extLst>
              <a:ext uri="{FF2B5EF4-FFF2-40B4-BE49-F238E27FC236}">
                <a16:creationId xmlns:a16="http://schemas.microsoft.com/office/drawing/2014/main" id="{FC6B0F1C-7055-324B-98C6-0177CD4AD1B4}"/>
              </a:ext>
            </a:extLst>
          </p:cNvPr>
          <p:cNvSpPr>
            <a:spLocks noGrp="1"/>
          </p:cNvSpPr>
          <p:nvPr>
            <p:ph type="body" sz="quarter" idx="48" hasCustomPrompt="1"/>
          </p:nvPr>
        </p:nvSpPr>
        <p:spPr>
          <a:xfrm>
            <a:off x="3664584" y="5183548"/>
            <a:ext cx="1548533" cy="720000"/>
          </a:xfrm>
        </p:spPr>
        <p:txBody>
          <a:bodyPr>
            <a:noAutofit/>
          </a:bodyPr>
          <a:lstStyle>
            <a:lvl1pPr algn="ctr">
              <a:lnSpc>
                <a:spcPct val="125000"/>
              </a:lnSpc>
              <a:spcAft>
                <a:spcPts val="0"/>
              </a:spcAft>
              <a:defRPr sz="933"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buFont typeface="Arial" panose="020B0604020202020204" pitchFamily="34" charset="0"/>
              <a:buNone/>
              <a:defRPr sz="1333"/>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Body copy goes here in Verdana 7pt</a:t>
            </a:r>
          </a:p>
        </p:txBody>
      </p:sp>
      <p:sp>
        <p:nvSpPr>
          <p:cNvPr id="57" name="Espace réservé du texte 4">
            <a:extLst>
              <a:ext uri="{FF2B5EF4-FFF2-40B4-BE49-F238E27FC236}">
                <a16:creationId xmlns:a16="http://schemas.microsoft.com/office/drawing/2014/main" id="{CC765C58-0238-9A4D-B57F-E8B0921FD688}"/>
              </a:ext>
            </a:extLst>
          </p:cNvPr>
          <p:cNvSpPr>
            <a:spLocks noGrp="1"/>
          </p:cNvSpPr>
          <p:nvPr>
            <p:ph type="body" sz="quarter" idx="49" hasCustomPrompt="1"/>
          </p:nvPr>
        </p:nvSpPr>
        <p:spPr>
          <a:xfrm>
            <a:off x="7058438" y="5183547"/>
            <a:ext cx="1548533" cy="720000"/>
          </a:xfrm>
        </p:spPr>
        <p:txBody>
          <a:bodyPr>
            <a:noAutofit/>
          </a:bodyPr>
          <a:lstStyle>
            <a:lvl1pPr algn="ctr">
              <a:lnSpc>
                <a:spcPct val="125000"/>
              </a:lnSpc>
              <a:spcAft>
                <a:spcPts val="0"/>
              </a:spcAft>
              <a:defRPr sz="933"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buFont typeface="Arial" panose="020B0604020202020204" pitchFamily="34" charset="0"/>
              <a:buNone/>
              <a:defRPr sz="1333"/>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Body copy goes here in Verdana 7pt</a:t>
            </a:r>
          </a:p>
        </p:txBody>
      </p:sp>
      <p:sp>
        <p:nvSpPr>
          <p:cNvPr id="58" name="Espace réservé du texte 5">
            <a:extLst>
              <a:ext uri="{FF2B5EF4-FFF2-40B4-BE49-F238E27FC236}">
                <a16:creationId xmlns:a16="http://schemas.microsoft.com/office/drawing/2014/main" id="{C80B1260-0CAE-4EC0-ADA7-84EBC9CAA702}"/>
              </a:ext>
            </a:extLst>
          </p:cNvPr>
          <p:cNvSpPr>
            <a:spLocks noGrp="1"/>
          </p:cNvSpPr>
          <p:nvPr>
            <p:ph type="body" sz="quarter" idx="18"/>
          </p:nvPr>
        </p:nvSpPr>
        <p:spPr>
          <a:xfrm>
            <a:off x="444973" y="425183"/>
            <a:ext cx="11304000"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en-US" noProof="0"/>
              <a:t>Click to edit Master text styles</a:t>
            </a:r>
          </a:p>
        </p:txBody>
      </p:sp>
      <p:sp>
        <p:nvSpPr>
          <p:cNvPr id="59" name="Espace réservé du texte 4">
            <a:extLst>
              <a:ext uri="{FF2B5EF4-FFF2-40B4-BE49-F238E27FC236}">
                <a16:creationId xmlns:a16="http://schemas.microsoft.com/office/drawing/2014/main" id="{493C2CC6-58BB-406E-99B1-809B741801CB}"/>
              </a:ext>
            </a:extLst>
          </p:cNvPr>
          <p:cNvSpPr>
            <a:spLocks noGrp="1"/>
          </p:cNvSpPr>
          <p:nvPr>
            <p:ph type="body" sz="quarter" idx="50"/>
          </p:nvPr>
        </p:nvSpPr>
        <p:spPr>
          <a:xfrm>
            <a:off x="444974" y="1577578"/>
            <a:ext cx="11282959" cy="246221"/>
          </a:xfrm>
        </p:spPr>
        <p:txBody>
          <a:bodyPr wrap="square">
            <a:spAutoFit/>
          </a:bodyPr>
          <a:lstStyle>
            <a:lvl1pPr>
              <a:lnSpc>
                <a:spcPct val="100000"/>
              </a:lnSpc>
              <a:spcAft>
                <a:spcPts val="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Click to edit Master text styles</a:t>
            </a:r>
          </a:p>
        </p:txBody>
      </p:sp>
      <p:sp>
        <p:nvSpPr>
          <p:cNvPr id="60" name="Title 1">
            <a:extLst>
              <a:ext uri="{FF2B5EF4-FFF2-40B4-BE49-F238E27FC236}">
                <a16:creationId xmlns:a16="http://schemas.microsoft.com/office/drawing/2014/main" id="{DB609FE6-0339-4B6E-86E1-9513AF7B37AA}"/>
              </a:ext>
            </a:extLst>
          </p:cNvPr>
          <p:cNvSpPr>
            <a:spLocks noGrp="1"/>
          </p:cNvSpPr>
          <p:nvPr>
            <p:ph type="title"/>
          </p:nvPr>
        </p:nvSpPr>
        <p:spPr>
          <a:xfrm>
            <a:off x="444975" y="710401"/>
            <a:ext cx="11294059" cy="748247"/>
          </a:xfrm>
        </p:spPr>
        <p:txBody>
          <a:bodyPr/>
          <a:lstStyle/>
          <a:p>
            <a:r>
              <a:rPr lang="en-US"/>
              <a:t>Click to edit Master title style</a:t>
            </a:r>
          </a:p>
        </p:txBody>
      </p:sp>
    </p:spTree>
    <p:extLst>
      <p:ext uri="{BB962C8B-B14F-4D97-AF65-F5344CB8AC3E}">
        <p14:creationId xmlns:p14="http://schemas.microsoft.com/office/powerpoint/2010/main" val="4076099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Timeline">
    <p:bg>
      <p:bgPr>
        <a:solidFill>
          <a:srgbClr val="F5F3F8"/>
        </a:solidFill>
        <a:effectLst/>
      </p:bgPr>
    </p:bg>
    <p:spTree>
      <p:nvGrpSpPr>
        <p:cNvPr id="1" name=""/>
        <p:cNvGrpSpPr/>
        <p:nvPr/>
      </p:nvGrpSpPr>
      <p:grpSpPr>
        <a:xfrm>
          <a:off x="0" y="0"/>
          <a:ext cx="0" cy="0"/>
          <a:chOff x="0" y="0"/>
          <a:chExt cx="0" cy="0"/>
        </a:xfrm>
      </p:grpSpPr>
      <p:cxnSp>
        <p:nvCxnSpPr>
          <p:cNvPr id="12" name="Connecteur droit 11">
            <a:extLst>
              <a:ext uri="{FF2B5EF4-FFF2-40B4-BE49-F238E27FC236}">
                <a16:creationId xmlns:a16="http://schemas.microsoft.com/office/drawing/2014/main" id="{7E70A040-45DC-4C4F-9C35-9C8855F2FADC}"/>
              </a:ext>
            </a:extLst>
          </p:cNvPr>
          <p:cNvCxnSpPr>
            <a:cxnSpLocks/>
          </p:cNvCxnSpPr>
          <p:nvPr userDrawn="1"/>
        </p:nvCxnSpPr>
        <p:spPr>
          <a:xfrm>
            <a:off x="456000" y="3919321"/>
            <a:ext cx="11280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53" name="Espace réservé du graphique SmartArt 11">
            <a:extLst>
              <a:ext uri="{FF2B5EF4-FFF2-40B4-BE49-F238E27FC236}">
                <a16:creationId xmlns:a16="http://schemas.microsoft.com/office/drawing/2014/main" id="{27C8F47C-3200-4352-B957-F47C1A5FCAFC}"/>
              </a:ext>
            </a:extLst>
          </p:cNvPr>
          <p:cNvSpPr>
            <a:spLocks noGrp="1" noChangeAspect="1"/>
          </p:cNvSpPr>
          <p:nvPr>
            <p:ph type="dgm" sz="quarter" idx="14"/>
          </p:nvPr>
        </p:nvSpPr>
        <p:spPr>
          <a:xfrm>
            <a:off x="1079875" y="3871321"/>
            <a:ext cx="96687" cy="96000"/>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accent2"/>
          </a:solidFill>
          <a:ln w="22225">
            <a:noFill/>
          </a:ln>
        </p:spPr>
        <p:txBody>
          <a:bodyPr wrap="square">
            <a:noAutofit/>
          </a:bodyPr>
          <a:lstStyle>
            <a:lvl1pPr>
              <a:defRPr sz="133">
                <a:noFill/>
              </a:defRPr>
            </a:lvl1pPr>
          </a:lstStyle>
          <a:p>
            <a:r>
              <a:rPr lang="fr-FR" noProof="0"/>
              <a:t>Cliquez sur l'icône pour ajouter un graphique SmartArt</a:t>
            </a:r>
            <a:endParaRPr lang="en-US" noProof="0"/>
          </a:p>
        </p:txBody>
      </p:sp>
      <p:sp>
        <p:nvSpPr>
          <p:cNvPr id="58" name="Espace réservé du texte 57">
            <a:extLst>
              <a:ext uri="{FF2B5EF4-FFF2-40B4-BE49-F238E27FC236}">
                <a16:creationId xmlns:a16="http://schemas.microsoft.com/office/drawing/2014/main" id="{A0A44F60-C67D-46ED-9CCB-CDD8B11F957F}"/>
              </a:ext>
            </a:extLst>
          </p:cNvPr>
          <p:cNvSpPr>
            <a:spLocks noGrp="1"/>
          </p:cNvSpPr>
          <p:nvPr>
            <p:ph type="body" sz="quarter" idx="36" hasCustomPrompt="1"/>
          </p:nvPr>
        </p:nvSpPr>
        <p:spPr>
          <a:xfrm>
            <a:off x="431905" y="2250270"/>
            <a:ext cx="1392631" cy="1383383"/>
          </a:xfrm>
          <a:custGeom>
            <a:avLst/>
            <a:gdLst>
              <a:gd name="connsiteX0" fmla="*/ 522269 w 1044473"/>
              <a:gd name="connsiteY0" fmla="*/ 171 h 1037537"/>
              <a:gd name="connsiteX1" fmla="*/ 1044299 w 1044473"/>
              <a:gd name="connsiteY1" fmla="*/ 530013 h 1037537"/>
              <a:gd name="connsiteX2" fmla="*/ 522269 w 1044473"/>
              <a:gd name="connsiteY2" fmla="*/ 1037382 h 1037537"/>
              <a:gd name="connsiteX3" fmla="*/ 175 w 1044473"/>
              <a:gd name="connsiteY3" fmla="*/ 507603 h 1037537"/>
              <a:gd name="connsiteX4" fmla="*/ 522269 w 1044473"/>
              <a:gd name="connsiteY4" fmla="*/ 171 h 1037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4473" h="1037537">
                <a:moveTo>
                  <a:pt x="522269" y="171"/>
                </a:moveTo>
                <a:cubicBezTo>
                  <a:pt x="848049" y="7150"/>
                  <a:pt x="1051279" y="204168"/>
                  <a:pt x="1044299" y="530013"/>
                </a:cubicBezTo>
                <a:cubicBezTo>
                  <a:pt x="1037512" y="848431"/>
                  <a:pt x="825831" y="1043849"/>
                  <a:pt x="522269" y="1037382"/>
                </a:cubicBezTo>
                <a:cubicBezTo>
                  <a:pt x="188997" y="1030211"/>
                  <a:pt x="-6676" y="826021"/>
                  <a:pt x="175" y="507603"/>
                </a:cubicBezTo>
                <a:cubicBezTo>
                  <a:pt x="7154" y="181758"/>
                  <a:pt x="211215" y="-6488"/>
                  <a:pt x="522269" y="171"/>
                </a:cubicBezTo>
                <a:close/>
              </a:path>
            </a:pathLst>
          </a:custGeom>
          <a:solidFill>
            <a:schemeClr val="bg1"/>
          </a:solidFill>
        </p:spPr>
        <p:txBody>
          <a:bodyPr wrap="square" anchor="ctr" anchorCtr="1">
            <a:noAutofit/>
          </a:bodyPr>
          <a:lstStyle>
            <a:lvl1pPr algn="ctr">
              <a:lnSpc>
                <a:spcPct val="100000"/>
              </a:lnSpc>
              <a:spcAft>
                <a:spcPts val="267"/>
              </a:spcAft>
              <a:defRPr sz="1600">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indent="0" algn="ctr">
              <a:lnSpc>
                <a:spcPct val="100000"/>
              </a:lnSpc>
              <a:spcAft>
                <a:spcPts val="0"/>
              </a:spcAft>
              <a:buFont typeface="Arial" panose="020B0604020202020204" pitchFamily="34" charset="0"/>
              <a:buNone/>
              <a:defRPr sz="933">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Year/Date</a:t>
            </a:r>
          </a:p>
          <a:p>
            <a:pPr lvl="1"/>
            <a:r>
              <a:rPr lang="en-US" noProof="0"/>
              <a:t>Body copy goes here </a:t>
            </a:r>
          </a:p>
          <a:p>
            <a:pPr lvl="1"/>
            <a:r>
              <a:rPr lang="en-US" noProof="0"/>
              <a:t>in </a:t>
            </a:r>
            <a:r>
              <a:rPr lang="en-US" noProof="0" err="1"/>
              <a:t>verdana</a:t>
            </a:r>
            <a:r>
              <a:rPr lang="en-US" noProof="0"/>
              <a:t> 7pt</a:t>
            </a:r>
          </a:p>
        </p:txBody>
      </p:sp>
      <p:sp>
        <p:nvSpPr>
          <p:cNvPr id="62" name="Espace réservé du graphique SmartArt 11">
            <a:extLst>
              <a:ext uri="{FF2B5EF4-FFF2-40B4-BE49-F238E27FC236}">
                <a16:creationId xmlns:a16="http://schemas.microsoft.com/office/drawing/2014/main" id="{CE16E605-DFA7-4CED-8CBF-0542C7698DF9}"/>
              </a:ext>
            </a:extLst>
          </p:cNvPr>
          <p:cNvSpPr>
            <a:spLocks noGrp="1" noChangeAspect="1"/>
          </p:cNvSpPr>
          <p:nvPr>
            <p:ph type="dgm" sz="quarter" idx="40"/>
          </p:nvPr>
        </p:nvSpPr>
        <p:spPr>
          <a:xfrm>
            <a:off x="2733698" y="3871321"/>
            <a:ext cx="96687" cy="96000"/>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accent2"/>
          </a:solidFill>
          <a:ln w="22225">
            <a:noFill/>
          </a:ln>
        </p:spPr>
        <p:txBody>
          <a:bodyPr wrap="square">
            <a:noAutofit/>
          </a:bodyPr>
          <a:lstStyle>
            <a:lvl1pPr>
              <a:defRPr sz="133">
                <a:noFill/>
              </a:defRPr>
            </a:lvl1pPr>
          </a:lstStyle>
          <a:p>
            <a:r>
              <a:rPr lang="fr-FR" noProof="0"/>
              <a:t>Cliquez sur l'icône pour ajouter un graphique SmartArt</a:t>
            </a:r>
            <a:endParaRPr lang="en-US" noProof="0"/>
          </a:p>
        </p:txBody>
      </p:sp>
      <p:sp>
        <p:nvSpPr>
          <p:cNvPr id="63" name="Espace réservé du graphique SmartArt 11">
            <a:extLst>
              <a:ext uri="{FF2B5EF4-FFF2-40B4-BE49-F238E27FC236}">
                <a16:creationId xmlns:a16="http://schemas.microsoft.com/office/drawing/2014/main" id="{5A796DFE-A231-4181-AD26-E6261F7463D2}"/>
              </a:ext>
            </a:extLst>
          </p:cNvPr>
          <p:cNvSpPr>
            <a:spLocks noGrp="1" noChangeAspect="1"/>
          </p:cNvSpPr>
          <p:nvPr>
            <p:ph type="dgm" sz="quarter" idx="41"/>
          </p:nvPr>
        </p:nvSpPr>
        <p:spPr>
          <a:xfrm>
            <a:off x="4387521" y="3871321"/>
            <a:ext cx="96687" cy="96000"/>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accent2"/>
          </a:solidFill>
          <a:ln w="22225">
            <a:noFill/>
          </a:ln>
        </p:spPr>
        <p:txBody>
          <a:bodyPr wrap="square">
            <a:noAutofit/>
          </a:bodyPr>
          <a:lstStyle>
            <a:lvl1pPr>
              <a:defRPr sz="133">
                <a:noFill/>
              </a:defRPr>
            </a:lvl1pPr>
          </a:lstStyle>
          <a:p>
            <a:r>
              <a:rPr lang="fr-FR" noProof="0"/>
              <a:t>Cliquez sur l'icône pour ajouter un graphique SmartArt</a:t>
            </a:r>
            <a:endParaRPr lang="en-US" noProof="0"/>
          </a:p>
        </p:txBody>
      </p:sp>
      <p:sp>
        <p:nvSpPr>
          <p:cNvPr id="64" name="Espace réservé du graphique SmartArt 11">
            <a:extLst>
              <a:ext uri="{FF2B5EF4-FFF2-40B4-BE49-F238E27FC236}">
                <a16:creationId xmlns:a16="http://schemas.microsoft.com/office/drawing/2014/main" id="{4AF62F43-58B0-40EE-BBAF-40FAE44E0A13}"/>
              </a:ext>
            </a:extLst>
          </p:cNvPr>
          <p:cNvSpPr>
            <a:spLocks noGrp="1" noChangeAspect="1"/>
          </p:cNvSpPr>
          <p:nvPr>
            <p:ph type="dgm" sz="quarter" idx="42"/>
          </p:nvPr>
        </p:nvSpPr>
        <p:spPr>
          <a:xfrm>
            <a:off x="6041343" y="3871321"/>
            <a:ext cx="96687" cy="96000"/>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accent2"/>
          </a:solidFill>
          <a:ln w="22225">
            <a:noFill/>
          </a:ln>
        </p:spPr>
        <p:txBody>
          <a:bodyPr wrap="square">
            <a:noAutofit/>
          </a:bodyPr>
          <a:lstStyle>
            <a:lvl1pPr>
              <a:defRPr sz="133">
                <a:noFill/>
              </a:defRPr>
            </a:lvl1pPr>
          </a:lstStyle>
          <a:p>
            <a:r>
              <a:rPr lang="fr-FR" noProof="0"/>
              <a:t>Cliquez sur l'icône pour ajouter un graphique SmartArt</a:t>
            </a:r>
            <a:endParaRPr lang="en-US" noProof="0"/>
          </a:p>
        </p:txBody>
      </p:sp>
      <p:sp>
        <p:nvSpPr>
          <p:cNvPr id="65" name="Espace réservé du graphique SmartArt 11">
            <a:extLst>
              <a:ext uri="{FF2B5EF4-FFF2-40B4-BE49-F238E27FC236}">
                <a16:creationId xmlns:a16="http://schemas.microsoft.com/office/drawing/2014/main" id="{EA159B1B-69A6-4A2A-8825-3CE557B1A745}"/>
              </a:ext>
            </a:extLst>
          </p:cNvPr>
          <p:cNvSpPr>
            <a:spLocks noGrp="1" noChangeAspect="1"/>
          </p:cNvSpPr>
          <p:nvPr>
            <p:ph type="dgm" sz="quarter" idx="43"/>
          </p:nvPr>
        </p:nvSpPr>
        <p:spPr>
          <a:xfrm>
            <a:off x="7695166" y="3871321"/>
            <a:ext cx="96687" cy="96000"/>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accent2"/>
          </a:solidFill>
          <a:ln w="22225">
            <a:noFill/>
          </a:ln>
        </p:spPr>
        <p:txBody>
          <a:bodyPr wrap="square">
            <a:noAutofit/>
          </a:bodyPr>
          <a:lstStyle>
            <a:lvl1pPr>
              <a:defRPr sz="133">
                <a:noFill/>
              </a:defRPr>
            </a:lvl1pPr>
          </a:lstStyle>
          <a:p>
            <a:r>
              <a:rPr lang="fr-FR" noProof="0"/>
              <a:t>Cliquez sur l'icône pour ajouter un graphique SmartArt</a:t>
            </a:r>
            <a:endParaRPr lang="en-US" noProof="0"/>
          </a:p>
        </p:txBody>
      </p:sp>
      <p:sp>
        <p:nvSpPr>
          <p:cNvPr id="66" name="Espace réservé du graphique SmartArt 11">
            <a:extLst>
              <a:ext uri="{FF2B5EF4-FFF2-40B4-BE49-F238E27FC236}">
                <a16:creationId xmlns:a16="http://schemas.microsoft.com/office/drawing/2014/main" id="{46A4C6F1-FE20-48BF-A8EC-70436EAC5DE4}"/>
              </a:ext>
            </a:extLst>
          </p:cNvPr>
          <p:cNvSpPr>
            <a:spLocks noGrp="1" noChangeAspect="1"/>
          </p:cNvSpPr>
          <p:nvPr>
            <p:ph type="dgm" sz="quarter" idx="44"/>
          </p:nvPr>
        </p:nvSpPr>
        <p:spPr>
          <a:xfrm>
            <a:off x="9348989" y="3871321"/>
            <a:ext cx="96687" cy="96000"/>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accent2"/>
          </a:solidFill>
          <a:ln w="22225">
            <a:noFill/>
          </a:ln>
        </p:spPr>
        <p:txBody>
          <a:bodyPr wrap="square">
            <a:noAutofit/>
          </a:bodyPr>
          <a:lstStyle>
            <a:lvl1pPr>
              <a:defRPr sz="133">
                <a:noFill/>
              </a:defRPr>
            </a:lvl1pPr>
          </a:lstStyle>
          <a:p>
            <a:r>
              <a:rPr lang="fr-FR" noProof="0"/>
              <a:t>Cliquez sur l'icône pour ajouter un graphique SmartArt</a:t>
            </a:r>
            <a:endParaRPr lang="en-US" noProof="0"/>
          </a:p>
        </p:txBody>
      </p:sp>
      <p:sp>
        <p:nvSpPr>
          <p:cNvPr id="67" name="Espace réservé du graphique SmartArt 11">
            <a:extLst>
              <a:ext uri="{FF2B5EF4-FFF2-40B4-BE49-F238E27FC236}">
                <a16:creationId xmlns:a16="http://schemas.microsoft.com/office/drawing/2014/main" id="{2AD47857-C65A-440C-9B23-312C1566BFFB}"/>
              </a:ext>
            </a:extLst>
          </p:cNvPr>
          <p:cNvSpPr>
            <a:spLocks noGrp="1" noChangeAspect="1"/>
          </p:cNvSpPr>
          <p:nvPr>
            <p:ph type="dgm" sz="quarter" idx="45"/>
          </p:nvPr>
        </p:nvSpPr>
        <p:spPr>
          <a:xfrm>
            <a:off x="11002811" y="3871321"/>
            <a:ext cx="96687" cy="96000"/>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accent2"/>
          </a:solidFill>
          <a:ln w="22225">
            <a:noFill/>
          </a:ln>
        </p:spPr>
        <p:txBody>
          <a:bodyPr wrap="square">
            <a:noAutofit/>
          </a:bodyPr>
          <a:lstStyle>
            <a:lvl1pPr>
              <a:defRPr sz="133">
                <a:noFill/>
              </a:defRPr>
            </a:lvl1pPr>
          </a:lstStyle>
          <a:p>
            <a:r>
              <a:rPr lang="fr-FR" noProof="0"/>
              <a:t>Cliquez sur l'icône pour ajouter un graphique SmartArt</a:t>
            </a:r>
            <a:endParaRPr lang="en-US" noProof="0"/>
          </a:p>
        </p:txBody>
      </p:sp>
      <p:sp>
        <p:nvSpPr>
          <p:cNvPr id="35" name="Espace réservé du texte 57">
            <a:extLst>
              <a:ext uri="{FF2B5EF4-FFF2-40B4-BE49-F238E27FC236}">
                <a16:creationId xmlns:a16="http://schemas.microsoft.com/office/drawing/2014/main" id="{428D303E-DDAF-3641-B132-0379E658A1EE}"/>
              </a:ext>
            </a:extLst>
          </p:cNvPr>
          <p:cNvSpPr>
            <a:spLocks noGrp="1"/>
          </p:cNvSpPr>
          <p:nvPr>
            <p:ph type="body" sz="quarter" idx="52" hasCustomPrompt="1"/>
          </p:nvPr>
        </p:nvSpPr>
        <p:spPr>
          <a:xfrm>
            <a:off x="3743433" y="2250270"/>
            <a:ext cx="1392631" cy="1383383"/>
          </a:xfrm>
          <a:custGeom>
            <a:avLst/>
            <a:gdLst>
              <a:gd name="connsiteX0" fmla="*/ 522269 w 1044473"/>
              <a:gd name="connsiteY0" fmla="*/ 171 h 1037537"/>
              <a:gd name="connsiteX1" fmla="*/ 1044299 w 1044473"/>
              <a:gd name="connsiteY1" fmla="*/ 530013 h 1037537"/>
              <a:gd name="connsiteX2" fmla="*/ 522269 w 1044473"/>
              <a:gd name="connsiteY2" fmla="*/ 1037382 h 1037537"/>
              <a:gd name="connsiteX3" fmla="*/ 175 w 1044473"/>
              <a:gd name="connsiteY3" fmla="*/ 507603 h 1037537"/>
              <a:gd name="connsiteX4" fmla="*/ 522269 w 1044473"/>
              <a:gd name="connsiteY4" fmla="*/ 171 h 1037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4473" h="1037537">
                <a:moveTo>
                  <a:pt x="522269" y="171"/>
                </a:moveTo>
                <a:cubicBezTo>
                  <a:pt x="848049" y="7150"/>
                  <a:pt x="1051279" y="204168"/>
                  <a:pt x="1044299" y="530013"/>
                </a:cubicBezTo>
                <a:cubicBezTo>
                  <a:pt x="1037512" y="848431"/>
                  <a:pt x="825831" y="1043849"/>
                  <a:pt x="522269" y="1037382"/>
                </a:cubicBezTo>
                <a:cubicBezTo>
                  <a:pt x="188997" y="1030211"/>
                  <a:pt x="-6676" y="826021"/>
                  <a:pt x="175" y="507603"/>
                </a:cubicBezTo>
                <a:cubicBezTo>
                  <a:pt x="7154" y="181758"/>
                  <a:pt x="211215" y="-6488"/>
                  <a:pt x="522269" y="171"/>
                </a:cubicBezTo>
                <a:close/>
              </a:path>
            </a:pathLst>
          </a:custGeom>
          <a:solidFill>
            <a:schemeClr val="bg1"/>
          </a:solidFill>
        </p:spPr>
        <p:txBody>
          <a:bodyPr wrap="square" anchor="ctr" anchorCtr="1">
            <a:noAutofit/>
          </a:bodyPr>
          <a:lstStyle>
            <a:lvl1pPr algn="ctr">
              <a:lnSpc>
                <a:spcPct val="100000"/>
              </a:lnSpc>
              <a:spcAft>
                <a:spcPts val="267"/>
              </a:spcAft>
              <a:defRPr sz="1467">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indent="0" algn="ctr">
              <a:lnSpc>
                <a:spcPct val="100000"/>
              </a:lnSpc>
              <a:spcAft>
                <a:spcPts val="0"/>
              </a:spcAft>
              <a:buFont typeface="Arial" panose="020B0604020202020204" pitchFamily="34" charset="0"/>
              <a:buNone/>
              <a:defRPr sz="933">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Year/Date</a:t>
            </a:r>
          </a:p>
          <a:p>
            <a:pPr lvl="1"/>
            <a:r>
              <a:rPr lang="en-US" noProof="0"/>
              <a:t>Body copy goes here </a:t>
            </a:r>
          </a:p>
          <a:p>
            <a:pPr lvl="1"/>
            <a:r>
              <a:rPr lang="en-US" noProof="0"/>
              <a:t>in </a:t>
            </a:r>
            <a:r>
              <a:rPr lang="en-US" noProof="0" err="1"/>
              <a:t>verdana</a:t>
            </a:r>
            <a:r>
              <a:rPr lang="en-US" noProof="0"/>
              <a:t> 7pt</a:t>
            </a:r>
          </a:p>
        </p:txBody>
      </p:sp>
      <p:sp>
        <p:nvSpPr>
          <p:cNvPr id="37" name="Espace réservé du texte 57">
            <a:extLst>
              <a:ext uri="{FF2B5EF4-FFF2-40B4-BE49-F238E27FC236}">
                <a16:creationId xmlns:a16="http://schemas.microsoft.com/office/drawing/2014/main" id="{842F84FC-333E-1F4F-8881-03E7346E6856}"/>
              </a:ext>
            </a:extLst>
          </p:cNvPr>
          <p:cNvSpPr>
            <a:spLocks noGrp="1"/>
          </p:cNvSpPr>
          <p:nvPr>
            <p:ph type="body" sz="quarter" idx="53" hasCustomPrompt="1"/>
          </p:nvPr>
        </p:nvSpPr>
        <p:spPr>
          <a:xfrm>
            <a:off x="10366490" y="2250270"/>
            <a:ext cx="1392631" cy="1383383"/>
          </a:xfrm>
          <a:custGeom>
            <a:avLst/>
            <a:gdLst>
              <a:gd name="connsiteX0" fmla="*/ 522269 w 1044473"/>
              <a:gd name="connsiteY0" fmla="*/ 171 h 1037537"/>
              <a:gd name="connsiteX1" fmla="*/ 1044299 w 1044473"/>
              <a:gd name="connsiteY1" fmla="*/ 530013 h 1037537"/>
              <a:gd name="connsiteX2" fmla="*/ 522269 w 1044473"/>
              <a:gd name="connsiteY2" fmla="*/ 1037382 h 1037537"/>
              <a:gd name="connsiteX3" fmla="*/ 175 w 1044473"/>
              <a:gd name="connsiteY3" fmla="*/ 507603 h 1037537"/>
              <a:gd name="connsiteX4" fmla="*/ 522269 w 1044473"/>
              <a:gd name="connsiteY4" fmla="*/ 171 h 1037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4473" h="1037537">
                <a:moveTo>
                  <a:pt x="522269" y="171"/>
                </a:moveTo>
                <a:cubicBezTo>
                  <a:pt x="848049" y="7150"/>
                  <a:pt x="1051279" y="204168"/>
                  <a:pt x="1044299" y="530013"/>
                </a:cubicBezTo>
                <a:cubicBezTo>
                  <a:pt x="1037512" y="848431"/>
                  <a:pt x="825831" y="1043849"/>
                  <a:pt x="522269" y="1037382"/>
                </a:cubicBezTo>
                <a:cubicBezTo>
                  <a:pt x="188997" y="1030211"/>
                  <a:pt x="-6676" y="826021"/>
                  <a:pt x="175" y="507603"/>
                </a:cubicBezTo>
                <a:cubicBezTo>
                  <a:pt x="7154" y="181758"/>
                  <a:pt x="211215" y="-6488"/>
                  <a:pt x="522269" y="171"/>
                </a:cubicBezTo>
                <a:close/>
              </a:path>
            </a:pathLst>
          </a:custGeom>
          <a:solidFill>
            <a:schemeClr val="bg1"/>
          </a:solidFill>
        </p:spPr>
        <p:txBody>
          <a:bodyPr wrap="square" anchor="ctr" anchorCtr="1">
            <a:noAutofit/>
          </a:bodyPr>
          <a:lstStyle>
            <a:lvl1pPr algn="ctr">
              <a:lnSpc>
                <a:spcPct val="100000"/>
              </a:lnSpc>
              <a:spcAft>
                <a:spcPts val="267"/>
              </a:spcAft>
              <a:defRPr sz="1600">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indent="0" algn="ctr">
              <a:lnSpc>
                <a:spcPct val="100000"/>
              </a:lnSpc>
              <a:spcAft>
                <a:spcPts val="0"/>
              </a:spcAft>
              <a:buFont typeface="Arial" panose="020B0604020202020204" pitchFamily="34" charset="0"/>
              <a:buNone/>
              <a:defRPr sz="933">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Year/Date</a:t>
            </a:r>
          </a:p>
          <a:p>
            <a:pPr lvl="1"/>
            <a:r>
              <a:rPr lang="en-US" noProof="0"/>
              <a:t>Body copy goes here </a:t>
            </a:r>
          </a:p>
          <a:p>
            <a:pPr lvl="1"/>
            <a:r>
              <a:rPr lang="en-US" noProof="0"/>
              <a:t>in </a:t>
            </a:r>
            <a:r>
              <a:rPr lang="en-US" noProof="0" err="1"/>
              <a:t>verdana</a:t>
            </a:r>
            <a:r>
              <a:rPr lang="en-US" noProof="0"/>
              <a:t> 7pt</a:t>
            </a:r>
          </a:p>
        </p:txBody>
      </p:sp>
      <p:sp>
        <p:nvSpPr>
          <p:cNvPr id="39" name="Espace réservé du texte 57">
            <a:extLst>
              <a:ext uri="{FF2B5EF4-FFF2-40B4-BE49-F238E27FC236}">
                <a16:creationId xmlns:a16="http://schemas.microsoft.com/office/drawing/2014/main" id="{44621C0C-848F-154C-A0BE-F77AB0303EDE}"/>
              </a:ext>
            </a:extLst>
          </p:cNvPr>
          <p:cNvSpPr>
            <a:spLocks noGrp="1"/>
          </p:cNvSpPr>
          <p:nvPr>
            <p:ph type="body" sz="quarter" idx="54" hasCustomPrompt="1"/>
          </p:nvPr>
        </p:nvSpPr>
        <p:spPr>
          <a:xfrm>
            <a:off x="7054961" y="2250270"/>
            <a:ext cx="1392631" cy="1383383"/>
          </a:xfrm>
          <a:custGeom>
            <a:avLst/>
            <a:gdLst>
              <a:gd name="connsiteX0" fmla="*/ 522269 w 1044473"/>
              <a:gd name="connsiteY0" fmla="*/ 171 h 1037537"/>
              <a:gd name="connsiteX1" fmla="*/ 1044299 w 1044473"/>
              <a:gd name="connsiteY1" fmla="*/ 530013 h 1037537"/>
              <a:gd name="connsiteX2" fmla="*/ 522269 w 1044473"/>
              <a:gd name="connsiteY2" fmla="*/ 1037382 h 1037537"/>
              <a:gd name="connsiteX3" fmla="*/ 175 w 1044473"/>
              <a:gd name="connsiteY3" fmla="*/ 507603 h 1037537"/>
              <a:gd name="connsiteX4" fmla="*/ 522269 w 1044473"/>
              <a:gd name="connsiteY4" fmla="*/ 171 h 1037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4473" h="1037537">
                <a:moveTo>
                  <a:pt x="522269" y="171"/>
                </a:moveTo>
                <a:cubicBezTo>
                  <a:pt x="848049" y="7150"/>
                  <a:pt x="1051279" y="204168"/>
                  <a:pt x="1044299" y="530013"/>
                </a:cubicBezTo>
                <a:cubicBezTo>
                  <a:pt x="1037512" y="848431"/>
                  <a:pt x="825831" y="1043849"/>
                  <a:pt x="522269" y="1037382"/>
                </a:cubicBezTo>
                <a:cubicBezTo>
                  <a:pt x="188997" y="1030211"/>
                  <a:pt x="-6676" y="826021"/>
                  <a:pt x="175" y="507603"/>
                </a:cubicBezTo>
                <a:cubicBezTo>
                  <a:pt x="7154" y="181758"/>
                  <a:pt x="211215" y="-6488"/>
                  <a:pt x="522269" y="171"/>
                </a:cubicBezTo>
                <a:close/>
              </a:path>
            </a:pathLst>
          </a:custGeom>
          <a:solidFill>
            <a:schemeClr val="bg1"/>
          </a:solidFill>
        </p:spPr>
        <p:txBody>
          <a:bodyPr wrap="square" anchor="ctr" anchorCtr="1">
            <a:noAutofit/>
          </a:bodyPr>
          <a:lstStyle>
            <a:lvl1pPr algn="ctr">
              <a:lnSpc>
                <a:spcPct val="100000"/>
              </a:lnSpc>
              <a:spcAft>
                <a:spcPts val="267"/>
              </a:spcAft>
              <a:defRPr sz="1600">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indent="0" algn="ctr">
              <a:lnSpc>
                <a:spcPct val="100000"/>
              </a:lnSpc>
              <a:spcAft>
                <a:spcPts val="0"/>
              </a:spcAft>
              <a:buFont typeface="Arial" panose="020B0604020202020204" pitchFamily="34" charset="0"/>
              <a:buNone/>
              <a:defRPr sz="933">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Year/Date</a:t>
            </a:r>
          </a:p>
          <a:p>
            <a:pPr lvl="1"/>
            <a:r>
              <a:rPr lang="en-US" noProof="0"/>
              <a:t>Body copy goes here </a:t>
            </a:r>
          </a:p>
          <a:p>
            <a:pPr lvl="1"/>
            <a:r>
              <a:rPr lang="en-US" noProof="0"/>
              <a:t>in </a:t>
            </a:r>
            <a:r>
              <a:rPr lang="en-US" noProof="0" err="1"/>
              <a:t>verdana</a:t>
            </a:r>
            <a:r>
              <a:rPr lang="en-US" noProof="0"/>
              <a:t> 7pt</a:t>
            </a:r>
          </a:p>
        </p:txBody>
      </p:sp>
      <p:sp>
        <p:nvSpPr>
          <p:cNvPr id="41" name="Espace réservé du texte 57">
            <a:extLst>
              <a:ext uri="{FF2B5EF4-FFF2-40B4-BE49-F238E27FC236}">
                <a16:creationId xmlns:a16="http://schemas.microsoft.com/office/drawing/2014/main" id="{5C884832-94C5-EC48-AD59-0BFF5B9292F1}"/>
              </a:ext>
            </a:extLst>
          </p:cNvPr>
          <p:cNvSpPr>
            <a:spLocks noGrp="1"/>
          </p:cNvSpPr>
          <p:nvPr>
            <p:ph type="body" sz="quarter" idx="55" hasCustomPrompt="1"/>
          </p:nvPr>
        </p:nvSpPr>
        <p:spPr>
          <a:xfrm>
            <a:off x="2085727" y="4252321"/>
            <a:ext cx="1392631" cy="1383383"/>
          </a:xfrm>
          <a:custGeom>
            <a:avLst/>
            <a:gdLst>
              <a:gd name="connsiteX0" fmla="*/ 522269 w 1044473"/>
              <a:gd name="connsiteY0" fmla="*/ 171 h 1037537"/>
              <a:gd name="connsiteX1" fmla="*/ 1044299 w 1044473"/>
              <a:gd name="connsiteY1" fmla="*/ 530013 h 1037537"/>
              <a:gd name="connsiteX2" fmla="*/ 522269 w 1044473"/>
              <a:gd name="connsiteY2" fmla="*/ 1037382 h 1037537"/>
              <a:gd name="connsiteX3" fmla="*/ 175 w 1044473"/>
              <a:gd name="connsiteY3" fmla="*/ 507603 h 1037537"/>
              <a:gd name="connsiteX4" fmla="*/ 522269 w 1044473"/>
              <a:gd name="connsiteY4" fmla="*/ 171 h 1037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4473" h="1037537">
                <a:moveTo>
                  <a:pt x="522269" y="171"/>
                </a:moveTo>
                <a:cubicBezTo>
                  <a:pt x="848049" y="7150"/>
                  <a:pt x="1051279" y="204168"/>
                  <a:pt x="1044299" y="530013"/>
                </a:cubicBezTo>
                <a:cubicBezTo>
                  <a:pt x="1037512" y="848431"/>
                  <a:pt x="825831" y="1043849"/>
                  <a:pt x="522269" y="1037382"/>
                </a:cubicBezTo>
                <a:cubicBezTo>
                  <a:pt x="188997" y="1030211"/>
                  <a:pt x="-6676" y="826021"/>
                  <a:pt x="175" y="507603"/>
                </a:cubicBezTo>
                <a:cubicBezTo>
                  <a:pt x="7154" y="181758"/>
                  <a:pt x="211215" y="-6488"/>
                  <a:pt x="522269" y="171"/>
                </a:cubicBezTo>
                <a:close/>
              </a:path>
            </a:pathLst>
          </a:custGeom>
          <a:solidFill>
            <a:schemeClr val="bg1"/>
          </a:solidFill>
        </p:spPr>
        <p:txBody>
          <a:bodyPr wrap="square" anchor="ctr" anchorCtr="1">
            <a:noAutofit/>
          </a:bodyPr>
          <a:lstStyle>
            <a:lvl1pPr algn="ctr">
              <a:lnSpc>
                <a:spcPct val="100000"/>
              </a:lnSpc>
              <a:spcAft>
                <a:spcPts val="267"/>
              </a:spcAft>
              <a:defRPr sz="1600">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indent="0" algn="ctr">
              <a:lnSpc>
                <a:spcPct val="100000"/>
              </a:lnSpc>
              <a:spcAft>
                <a:spcPts val="0"/>
              </a:spcAft>
              <a:buFont typeface="Arial" panose="020B0604020202020204" pitchFamily="34" charset="0"/>
              <a:buNone/>
              <a:defRPr sz="933">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Year/Date</a:t>
            </a:r>
          </a:p>
          <a:p>
            <a:pPr lvl="1"/>
            <a:r>
              <a:rPr lang="en-US" noProof="0"/>
              <a:t>Body copy goes here </a:t>
            </a:r>
          </a:p>
          <a:p>
            <a:pPr lvl="1"/>
            <a:r>
              <a:rPr lang="en-US" noProof="0"/>
              <a:t>in </a:t>
            </a:r>
            <a:r>
              <a:rPr lang="en-US" noProof="0" err="1"/>
              <a:t>verdana</a:t>
            </a:r>
            <a:r>
              <a:rPr lang="en-US" noProof="0"/>
              <a:t> 7pt</a:t>
            </a:r>
          </a:p>
        </p:txBody>
      </p:sp>
      <p:sp>
        <p:nvSpPr>
          <p:cNvPr id="43" name="Espace réservé du texte 57">
            <a:extLst>
              <a:ext uri="{FF2B5EF4-FFF2-40B4-BE49-F238E27FC236}">
                <a16:creationId xmlns:a16="http://schemas.microsoft.com/office/drawing/2014/main" id="{55EE616D-CD9C-F747-B3C1-7E058D1739B3}"/>
              </a:ext>
            </a:extLst>
          </p:cNvPr>
          <p:cNvSpPr>
            <a:spLocks noGrp="1"/>
          </p:cNvSpPr>
          <p:nvPr>
            <p:ph type="body" sz="quarter" idx="56" hasCustomPrompt="1"/>
          </p:nvPr>
        </p:nvSpPr>
        <p:spPr>
          <a:xfrm>
            <a:off x="5392643" y="4252321"/>
            <a:ext cx="1392631" cy="1383383"/>
          </a:xfrm>
          <a:custGeom>
            <a:avLst/>
            <a:gdLst>
              <a:gd name="connsiteX0" fmla="*/ 522269 w 1044473"/>
              <a:gd name="connsiteY0" fmla="*/ 171 h 1037537"/>
              <a:gd name="connsiteX1" fmla="*/ 1044299 w 1044473"/>
              <a:gd name="connsiteY1" fmla="*/ 530013 h 1037537"/>
              <a:gd name="connsiteX2" fmla="*/ 522269 w 1044473"/>
              <a:gd name="connsiteY2" fmla="*/ 1037382 h 1037537"/>
              <a:gd name="connsiteX3" fmla="*/ 175 w 1044473"/>
              <a:gd name="connsiteY3" fmla="*/ 507603 h 1037537"/>
              <a:gd name="connsiteX4" fmla="*/ 522269 w 1044473"/>
              <a:gd name="connsiteY4" fmla="*/ 171 h 1037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4473" h="1037537">
                <a:moveTo>
                  <a:pt x="522269" y="171"/>
                </a:moveTo>
                <a:cubicBezTo>
                  <a:pt x="848049" y="7150"/>
                  <a:pt x="1051279" y="204168"/>
                  <a:pt x="1044299" y="530013"/>
                </a:cubicBezTo>
                <a:cubicBezTo>
                  <a:pt x="1037512" y="848431"/>
                  <a:pt x="825831" y="1043849"/>
                  <a:pt x="522269" y="1037382"/>
                </a:cubicBezTo>
                <a:cubicBezTo>
                  <a:pt x="188997" y="1030211"/>
                  <a:pt x="-6676" y="826021"/>
                  <a:pt x="175" y="507603"/>
                </a:cubicBezTo>
                <a:cubicBezTo>
                  <a:pt x="7154" y="181758"/>
                  <a:pt x="211215" y="-6488"/>
                  <a:pt x="522269" y="171"/>
                </a:cubicBezTo>
                <a:close/>
              </a:path>
            </a:pathLst>
          </a:custGeom>
          <a:solidFill>
            <a:schemeClr val="bg1"/>
          </a:solidFill>
        </p:spPr>
        <p:txBody>
          <a:bodyPr wrap="square" anchor="ctr" anchorCtr="1">
            <a:noAutofit/>
          </a:bodyPr>
          <a:lstStyle>
            <a:lvl1pPr algn="ctr">
              <a:lnSpc>
                <a:spcPct val="100000"/>
              </a:lnSpc>
              <a:spcAft>
                <a:spcPts val="267"/>
              </a:spcAft>
              <a:defRPr sz="1600">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indent="0" algn="ctr">
              <a:lnSpc>
                <a:spcPct val="100000"/>
              </a:lnSpc>
              <a:spcAft>
                <a:spcPts val="0"/>
              </a:spcAft>
              <a:buFont typeface="Arial" panose="020B0604020202020204" pitchFamily="34" charset="0"/>
              <a:buNone/>
              <a:defRPr sz="933">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Year/Date</a:t>
            </a:r>
          </a:p>
          <a:p>
            <a:pPr lvl="1"/>
            <a:r>
              <a:rPr lang="en-US" noProof="0"/>
              <a:t>Body copy goes here </a:t>
            </a:r>
          </a:p>
          <a:p>
            <a:pPr lvl="1"/>
            <a:r>
              <a:rPr lang="en-US" noProof="0"/>
              <a:t>in </a:t>
            </a:r>
            <a:r>
              <a:rPr lang="en-US" noProof="0" err="1"/>
              <a:t>verdana</a:t>
            </a:r>
            <a:r>
              <a:rPr lang="en-US" noProof="0"/>
              <a:t> 7pt</a:t>
            </a:r>
          </a:p>
        </p:txBody>
      </p:sp>
      <p:sp>
        <p:nvSpPr>
          <p:cNvPr id="45" name="Espace réservé du texte 57">
            <a:extLst>
              <a:ext uri="{FF2B5EF4-FFF2-40B4-BE49-F238E27FC236}">
                <a16:creationId xmlns:a16="http://schemas.microsoft.com/office/drawing/2014/main" id="{EE1276C9-7673-0445-9714-7351552FC1F9}"/>
              </a:ext>
            </a:extLst>
          </p:cNvPr>
          <p:cNvSpPr>
            <a:spLocks noGrp="1"/>
          </p:cNvSpPr>
          <p:nvPr>
            <p:ph type="body" sz="quarter" idx="57" hasCustomPrompt="1"/>
          </p:nvPr>
        </p:nvSpPr>
        <p:spPr>
          <a:xfrm>
            <a:off x="8699559" y="4252321"/>
            <a:ext cx="1392631" cy="1383383"/>
          </a:xfrm>
          <a:custGeom>
            <a:avLst/>
            <a:gdLst>
              <a:gd name="connsiteX0" fmla="*/ 522269 w 1044473"/>
              <a:gd name="connsiteY0" fmla="*/ 171 h 1037537"/>
              <a:gd name="connsiteX1" fmla="*/ 1044299 w 1044473"/>
              <a:gd name="connsiteY1" fmla="*/ 530013 h 1037537"/>
              <a:gd name="connsiteX2" fmla="*/ 522269 w 1044473"/>
              <a:gd name="connsiteY2" fmla="*/ 1037382 h 1037537"/>
              <a:gd name="connsiteX3" fmla="*/ 175 w 1044473"/>
              <a:gd name="connsiteY3" fmla="*/ 507603 h 1037537"/>
              <a:gd name="connsiteX4" fmla="*/ 522269 w 1044473"/>
              <a:gd name="connsiteY4" fmla="*/ 171 h 1037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4473" h="1037537">
                <a:moveTo>
                  <a:pt x="522269" y="171"/>
                </a:moveTo>
                <a:cubicBezTo>
                  <a:pt x="848049" y="7150"/>
                  <a:pt x="1051279" y="204168"/>
                  <a:pt x="1044299" y="530013"/>
                </a:cubicBezTo>
                <a:cubicBezTo>
                  <a:pt x="1037512" y="848431"/>
                  <a:pt x="825831" y="1043849"/>
                  <a:pt x="522269" y="1037382"/>
                </a:cubicBezTo>
                <a:cubicBezTo>
                  <a:pt x="188997" y="1030211"/>
                  <a:pt x="-6676" y="826021"/>
                  <a:pt x="175" y="507603"/>
                </a:cubicBezTo>
                <a:cubicBezTo>
                  <a:pt x="7154" y="181758"/>
                  <a:pt x="211215" y="-6488"/>
                  <a:pt x="522269" y="171"/>
                </a:cubicBezTo>
                <a:close/>
              </a:path>
            </a:pathLst>
          </a:custGeom>
          <a:solidFill>
            <a:schemeClr val="bg1"/>
          </a:solidFill>
        </p:spPr>
        <p:txBody>
          <a:bodyPr wrap="square" anchor="ctr" anchorCtr="1">
            <a:noAutofit/>
          </a:bodyPr>
          <a:lstStyle>
            <a:lvl1pPr algn="ctr">
              <a:lnSpc>
                <a:spcPct val="100000"/>
              </a:lnSpc>
              <a:spcAft>
                <a:spcPts val="267"/>
              </a:spcAft>
              <a:defRPr sz="1600">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indent="0" algn="ctr">
              <a:lnSpc>
                <a:spcPct val="100000"/>
              </a:lnSpc>
              <a:spcAft>
                <a:spcPts val="0"/>
              </a:spcAft>
              <a:buFont typeface="Arial" panose="020B0604020202020204" pitchFamily="34" charset="0"/>
              <a:buNone/>
              <a:defRPr sz="933">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Year/Date</a:t>
            </a:r>
          </a:p>
          <a:p>
            <a:pPr lvl="1"/>
            <a:r>
              <a:rPr lang="en-US" noProof="0"/>
              <a:t>Body copy goes here </a:t>
            </a:r>
          </a:p>
          <a:p>
            <a:pPr lvl="1"/>
            <a:r>
              <a:rPr lang="en-US" noProof="0"/>
              <a:t>in </a:t>
            </a:r>
            <a:r>
              <a:rPr lang="en-US" noProof="0" err="1"/>
              <a:t>verdana</a:t>
            </a:r>
            <a:r>
              <a:rPr lang="en-US" noProof="0"/>
              <a:t> 7pt</a:t>
            </a:r>
          </a:p>
        </p:txBody>
      </p:sp>
      <p:sp>
        <p:nvSpPr>
          <p:cNvPr id="23" name="Espace réservé du texte 5">
            <a:extLst>
              <a:ext uri="{FF2B5EF4-FFF2-40B4-BE49-F238E27FC236}">
                <a16:creationId xmlns:a16="http://schemas.microsoft.com/office/drawing/2014/main" id="{2789A1B7-9226-45D5-9A4C-9B12ABE99745}"/>
              </a:ext>
            </a:extLst>
          </p:cNvPr>
          <p:cNvSpPr>
            <a:spLocks noGrp="1"/>
          </p:cNvSpPr>
          <p:nvPr>
            <p:ph type="body" sz="quarter" idx="18"/>
          </p:nvPr>
        </p:nvSpPr>
        <p:spPr>
          <a:xfrm>
            <a:off x="444973" y="425183"/>
            <a:ext cx="11304000"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en-US" noProof="0"/>
              <a:t>Click to edit Master text styles</a:t>
            </a:r>
          </a:p>
        </p:txBody>
      </p:sp>
      <p:sp>
        <p:nvSpPr>
          <p:cNvPr id="24" name="Espace réservé du texte 4">
            <a:extLst>
              <a:ext uri="{FF2B5EF4-FFF2-40B4-BE49-F238E27FC236}">
                <a16:creationId xmlns:a16="http://schemas.microsoft.com/office/drawing/2014/main" id="{9EFDD405-3306-4F6B-879C-D5C1544AEB1E}"/>
              </a:ext>
            </a:extLst>
          </p:cNvPr>
          <p:cNvSpPr>
            <a:spLocks noGrp="1"/>
          </p:cNvSpPr>
          <p:nvPr>
            <p:ph type="body" sz="quarter" idx="50"/>
          </p:nvPr>
        </p:nvSpPr>
        <p:spPr>
          <a:xfrm>
            <a:off x="444974" y="1577578"/>
            <a:ext cx="11282959" cy="246221"/>
          </a:xfrm>
        </p:spPr>
        <p:txBody>
          <a:bodyPr wrap="square">
            <a:spAutoFit/>
          </a:bodyPr>
          <a:lstStyle>
            <a:lvl1pPr>
              <a:lnSpc>
                <a:spcPct val="100000"/>
              </a:lnSpc>
              <a:spcAft>
                <a:spcPts val="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Click to edit Master text styles</a:t>
            </a:r>
          </a:p>
        </p:txBody>
      </p:sp>
      <p:sp>
        <p:nvSpPr>
          <p:cNvPr id="25" name="Title 1">
            <a:extLst>
              <a:ext uri="{FF2B5EF4-FFF2-40B4-BE49-F238E27FC236}">
                <a16:creationId xmlns:a16="http://schemas.microsoft.com/office/drawing/2014/main" id="{44FAF710-3D2C-4EA6-A787-F566ABCC0C09}"/>
              </a:ext>
            </a:extLst>
          </p:cNvPr>
          <p:cNvSpPr>
            <a:spLocks noGrp="1"/>
          </p:cNvSpPr>
          <p:nvPr>
            <p:ph type="title"/>
          </p:nvPr>
        </p:nvSpPr>
        <p:spPr>
          <a:xfrm>
            <a:off x="444975" y="710401"/>
            <a:ext cx="11294059" cy="748247"/>
          </a:xfrm>
        </p:spPr>
        <p:txBody>
          <a:bodyPr/>
          <a:lstStyle/>
          <a:p>
            <a:r>
              <a:rPr lang="en-US"/>
              <a:t>Click to edit Master title style</a:t>
            </a:r>
          </a:p>
        </p:txBody>
      </p:sp>
    </p:spTree>
    <p:extLst>
      <p:ext uri="{BB962C8B-B14F-4D97-AF65-F5344CB8AC3E}">
        <p14:creationId xmlns:p14="http://schemas.microsoft.com/office/powerpoint/2010/main" val="4072499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Content on righ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40A4075-8388-4D55-A178-9B9B0A11486C}"/>
              </a:ext>
            </a:extLst>
          </p:cNvPr>
          <p:cNvSpPr/>
          <p:nvPr userDrawn="1"/>
        </p:nvSpPr>
        <p:spPr>
          <a:xfrm>
            <a:off x="0" y="0"/>
            <a:ext cx="3729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a:p>
        </p:txBody>
      </p:sp>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p:txBody>
          <a:bodyPr/>
          <a:lstStyle/>
          <a:p>
            <a:r>
              <a:rPr lang="fr-FR"/>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fr-FR" smtClean="0"/>
              <a:pPr/>
              <a:t>‹#›</a:t>
            </a:fld>
            <a:endParaRPr lang="fr-FR"/>
          </a:p>
        </p:txBody>
      </p:sp>
      <p:sp>
        <p:nvSpPr>
          <p:cNvPr id="17" name="Espace réservé du texte 4">
            <a:extLst>
              <a:ext uri="{FF2B5EF4-FFF2-40B4-BE49-F238E27FC236}">
                <a16:creationId xmlns:a16="http://schemas.microsoft.com/office/drawing/2014/main" id="{A7961CA2-3943-4444-B840-C954E319F3FA}"/>
              </a:ext>
            </a:extLst>
          </p:cNvPr>
          <p:cNvSpPr>
            <a:spLocks noGrp="1"/>
          </p:cNvSpPr>
          <p:nvPr>
            <p:ph type="body" sz="quarter" idx="48"/>
          </p:nvPr>
        </p:nvSpPr>
        <p:spPr>
          <a:xfrm>
            <a:off x="444974" y="1577577"/>
            <a:ext cx="2824073" cy="492443"/>
          </a:xfrm>
        </p:spPr>
        <p:txBody>
          <a:bodyPr wrap="square">
            <a:spAutoFit/>
          </a:bodyPr>
          <a:lstStyle>
            <a:lvl1pPr>
              <a:lnSpc>
                <a:spcPct val="100000"/>
              </a:lnSpc>
              <a:spcAft>
                <a:spcPts val="0"/>
              </a:spcAft>
              <a:defRPr sz="16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Click to edit Master text styles</a:t>
            </a:r>
          </a:p>
        </p:txBody>
      </p:sp>
      <p:sp>
        <p:nvSpPr>
          <p:cNvPr id="18" name="Text Placeholder 2">
            <a:extLst>
              <a:ext uri="{FF2B5EF4-FFF2-40B4-BE49-F238E27FC236}">
                <a16:creationId xmlns:a16="http://schemas.microsoft.com/office/drawing/2014/main" id="{34742E3D-4B67-4B8A-9D27-6975297E3853}"/>
              </a:ext>
            </a:extLst>
          </p:cNvPr>
          <p:cNvSpPr>
            <a:spLocks noGrp="1"/>
          </p:cNvSpPr>
          <p:nvPr>
            <p:ph type="body" sz="quarter" idx="49"/>
          </p:nvPr>
        </p:nvSpPr>
        <p:spPr>
          <a:xfrm>
            <a:off x="442034" y="1943799"/>
            <a:ext cx="2827447" cy="4295223"/>
          </a:xfrm>
        </p:spPr>
        <p:txBody>
          <a:bodyPr/>
          <a:lstStyle>
            <a:lvl1pPr>
              <a:defRPr>
                <a:solidFill>
                  <a:schemeClr val="bg1"/>
                </a:solidFill>
              </a:defRPr>
            </a:lvl1pPr>
            <a:lvl2pPr marL="302392" indent="-302392">
              <a:buFontTx/>
              <a:buBlip>
                <a:blip r:embed="rId2"/>
              </a:buBlip>
              <a:defRPr>
                <a:solidFill>
                  <a:schemeClr val="bg1"/>
                </a:solidFill>
              </a:defRPr>
            </a:lvl2pPr>
            <a:lvl3pPr marL="609585" indent="-302392">
              <a:buFontTx/>
              <a:buBlip>
                <a:blip r:embed="rId2"/>
              </a:buBlip>
              <a:defRPr>
                <a:solidFill>
                  <a:schemeClr val="bg1"/>
                </a:solidFill>
              </a:defRPr>
            </a:lvl3pPr>
            <a:lvl4pPr marL="911977" indent="-302392">
              <a:buFontTx/>
              <a:buBlip>
                <a:blip r:embed="rId2"/>
              </a:buBlip>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itle 1">
            <a:extLst>
              <a:ext uri="{FF2B5EF4-FFF2-40B4-BE49-F238E27FC236}">
                <a16:creationId xmlns:a16="http://schemas.microsoft.com/office/drawing/2014/main" id="{BC3E3DE0-A4A7-4BCC-9639-9768A25B8AB1}"/>
              </a:ext>
            </a:extLst>
          </p:cNvPr>
          <p:cNvSpPr>
            <a:spLocks noGrp="1"/>
          </p:cNvSpPr>
          <p:nvPr>
            <p:ph type="title"/>
          </p:nvPr>
        </p:nvSpPr>
        <p:spPr>
          <a:xfrm>
            <a:off x="441600" y="710401"/>
            <a:ext cx="2827447" cy="748247"/>
          </a:xfrm>
        </p:spPr>
        <p:txBody>
          <a:bodyPr/>
          <a:lstStyle>
            <a:lvl1pPr>
              <a:defRPr>
                <a:solidFill>
                  <a:schemeClr val="bg1"/>
                </a:solidFill>
              </a:defRPr>
            </a:lvl1pPr>
          </a:lstStyle>
          <a:p>
            <a:r>
              <a:rPr lang="en-US"/>
              <a:t>Click to edit Master title style</a:t>
            </a:r>
          </a:p>
        </p:txBody>
      </p:sp>
      <p:sp>
        <p:nvSpPr>
          <p:cNvPr id="20" name="Espace réservé du texte 5">
            <a:extLst>
              <a:ext uri="{FF2B5EF4-FFF2-40B4-BE49-F238E27FC236}">
                <a16:creationId xmlns:a16="http://schemas.microsoft.com/office/drawing/2014/main" id="{636DBA71-2431-4439-882F-2EE9CBB75D91}"/>
              </a:ext>
            </a:extLst>
          </p:cNvPr>
          <p:cNvSpPr>
            <a:spLocks noGrp="1"/>
          </p:cNvSpPr>
          <p:nvPr>
            <p:ph type="body" sz="quarter" idx="18"/>
          </p:nvPr>
        </p:nvSpPr>
        <p:spPr>
          <a:xfrm>
            <a:off x="4033427" y="425183"/>
            <a:ext cx="7715547"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en-US" noProof="0"/>
              <a:t>Click to edit Master text styles</a:t>
            </a:r>
          </a:p>
        </p:txBody>
      </p:sp>
      <p:grpSp>
        <p:nvGrpSpPr>
          <p:cNvPr id="36" name="Graphique 7">
            <a:extLst>
              <a:ext uri="{FF2B5EF4-FFF2-40B4-BE49-F238E27FC236}">
                <a16:creationId xmlns:a16="http://schemas.microsoft.com/office/drawing/2014/main" id="{3C798781-F4CB-44F3-9F78-3F13A6985909}"/>
              </a:ext>
            </a:extLst>
          </p:cNvPr>
          <p:cNvGrpSpPr>
            <a:grpSpLocks noChangeAspect="1"/>
          </p:cNvGrpSpPr>
          <p:nvPr userDrawn="1"/>
        </p:nvGrpSpPr>
        <p:grpSpPr>
          <a:xfrm>
            <a:off x="442166" y="6329527"/>
            <a:ext cx="1071853" cy="275084"/>
            <a:chOff x="4768103" y="-471733"/>
            <a:chExt cx="744723" cy="191124"/>
          </a:xfrm>
          <a:solidFill>
            <a:schemeClr val="bg1"/>
          </a:solidFill>
        </p:grpSpPr>
        <p:sp>
          <p:nvSpPr>
            <p:cNvPr id="37" name="Forme libre : forme 9">
              <a:extLst>
                <a:ext uri="{FF2B5EF4-FFF2-40B4-BE49-F238E27FC236}">
                  <a16:creationId xmlns:a16="http://schemas.microsoft.com/office/drawing/2014/main" id="{1449B5FD-7625-4985-9939-DCBF403E122A}"/>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grpFill/>
            <a:ln w="7833" cap="flat">
              <a:noFill/>
              <a:prstDash val="solid"/>
              <a:round/>
            </a:ln>
          </p:spPr>
          <p:txBody>
            <a:bodyPr rtlCol="0" anchor="ctr"/>
            <a:lstStyle/>
            <a:p>
              <a:endParaRPr lang="fr-FR" sz="2400"/>
            </a:p>
          </p:txBody>
        </p:sp>
        <p:sp>
          <p:nvSpPr>
            <p:cNvPr id="38" name="Forme libre : forme 10">
              <a:extLst>
                <a:ext uri="{FF2B5EF4-FFF2-40B4-BE49-F238E27FC236}">
                  <a16:creationId xmlns:a16="http://schemas.microsoft.com/office/drawing/2014/main" id="{79BB7204-57DC-4669-89E8-1BC85F9001F0}"/>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grpFill/>
            <a:ln w="7833" cap="flat">
              <a:noFill/>
              <a:prstDash val="solid"/>
              <a:round/>
            </a:ln>
          </p:spPr>
          <p:txBody>
            <a:bodyPr rtlCol="0" anchor="ctr"/>
            <a:lstStyle/>
            <a:p>
              <a:endParaRPr lang="fr-FR" sz="2400">
                <a:solidFill>
                  <a:schemeClr val="accent2"/>
                </a:solidFill>
              </a:endParaRPr>
            </a:p>
          </p:txBody>
        </p:sp>
        <p:sp>
          <p:nvSpPr>
            <p:cNvPr id="39" name="Forme libre : forme 11">
              <a:extLst>
                <a:ext uri="{FF2B5EF4-FFF2-40B4-BE49-F238E27FC236}">
                  <a16:creationId xmlns:a16="http://schemas.microsoft.com/office/drawing/2014/main" id="{7FB3F5C2-F3C4-4335-B7A9-8E0DB1BE42B2}"/>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grpFill/>
            <a:ln w="7833" cap="flat">
              <a:noFill/>
              <a:prstDash val="solid"/>
              <a:round/>
            </a:ln>
          </p:spPr>
          <p:txBody>
            <a:bodyPr rtlCol="0" anchor="ctr"/>
            <a:lstStyle/>
            <a:p>
              <a:endParaRPr lang="fr-FR" sz="2400"/>
            </a:p>
          </p:txBody>
        </p:sp>
      </p:grpSp>
    </p:spTree>
    <p:extLst>
      <p:ext uri="{BB962C8B-B14F-4D97-AF65-F5344CB8AC3E}">
        <p14:creationId xmlns:p14="http://schemas.microsoft.com/office/powerpoint/2010/main" val="337146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hapter (Light)">
    <p:spTree>
      <p:nvGrpSpPr>
        <p:cNvPr id="1" name=""/>
        <p:cNvGrpSpPr/>
        <p:nvPr/>
      </p:nvGrpSpPr>
      <p:grpSpPr>
        <a:xfrm>
          <a:off x="0" y="0"/>
          <a:ext cx="0" cy="0"/>
          <a:chOff x="0" y="0"/>
          <a:chExt cx="0" cy="0"/>
        </a:xfrm>
      </p:grpSpPr>
      <p:pic>
        <p:nvPicPr>
          <p:cNvPr id="5" name="Graphique 4">
            <a:extLst>
              <a:ext uri="{FF2B5EF4-FFF2-40B4-BE49-F238E27FC236}">
                <a16:creationId xmlns:a16="http://schemas.microsoft.com/office/drawing/2014/main" id="{D97075C2-D640-40B7-B715-DE36BBB3FC47}"/>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498963" y="4159250"/>
            <a:ext cx="1271271" cy="1257300"/>
          </a:xfrm>
          <a:prstGeom prst="rect">
            <a:avLst/>
          </a:prstGeom>
        </p:spPr>
      </p:pic>
      <p:sp>
        <p:nvSpPr>
          <p:cNvPr id="7" name="Espace réservé du texte 17">
            <a:extLst>
              <a:ext uri="{FF2B5EF4-FFF2-40B4-BE49-F238E27FC236}">
                <a16:creationId xmlns:a16="http://schemas.microsoft.com/office/drawing/2014/main" id="{1CE40FF4-616D-467E-AEDB-B9934FB2C80A}"/>
              </a:ext>
            </a:extLst>
          </p:cNvPr>
          <p:cNvSpPr>
            <a:spLocks noGrp="1"/>
          </p:cNvSpPr>
          <p:nvPr>
            <p:ph type="body" sz="quarter" idx="22" hasCustomPrompt="1"/>
          </p:nvPr>
        </p:nvSpPr>
        <p:spPr>
          <a:xfrm>
            <a:off x="1158241" y="3020997"/>
            <a:ext cx="1118105" cy="443199"/>
          </a:xfrm>
        </p:spPr>
        <p:txBody>
          <a:bodyPr vert="horz" lIns="0" tIns="0" rIns="0" bIns="0" rtlCol="0" anchor="b">
            <a:noAutofit/>
          </a:bodyPr>
          <a:lstStyle>
            <a:lvl1pPr>
              <a:defRPr lang="en-US" sz="3200" b="1" noProof="0" dirty="0">
                <a:solidFill>
                  <a:schemeClr val="tx1"/>
                </a:solidFill>
              </a:defRPr>
            </a:lvl1pPr>
          </a:lstStyle>
          <a:p>
            <a:pPr lvl="0" algn="r">
              <a:lnSpc>
                <a:spcPct val="90000"/>
              </a:lnSpc>
            </a:pPr>
            <a:r>
              <a:rPr lang="en-US" noProof="0"/>
              <a:t>00</a:t>
            </a:r>
          </a:p>
        </p:txBody>
      </p:sp>
      <p:sp>
        <p:nvSpPr>
          <p:cNvPr id="8" name="Espace réservé du texte 17">
            <a:extLst>
              <a:ext uri="{FF2B5EF4-FFF2-40B4-BE49-F238E27FC236}">
                <a16:creationId xmlns:a16="http://schemas.microsoft.com/office/drawing/2014/main" id="{2C7B456D-17FA-4CA6-A94C-1F15CC23B221}"/>
              </a:ext>
            </a:extLst>
          </p:cNvPr>
          <p:cNvSpPr>
            <a:spLocks noGrp="1"/>
          </p:cNvSpPr>
          <p:nvPr>
            <p:ph type="body" sz="quarter" idx="23"/>
          </p:nvPr>
        </p:nvSpPr>
        <p:spPr>
          <a:xfrm>
            <a:off x="2679091" y="3020997"/>
            <a:ext cx="6517348" cy="443199"/>
          </a:xfrm>
        </p:spPr>
        <p:txBody>
          <a:bodyPr/>
          <a:lstStyle>
            <a:lvl1pPr>
              <a:lnSpc>
                <a:spcPct val="90000"/>
              </a:lnSpc>
              <a:defRPr lang="fr-FR" sz="3200" b="1" i="0" kern="1200" dirty="0" err="1">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en-US" noProof="0"/>
              <a:t>Click to edit Master text styles</a:t>
            </a:r>
          </a:p>
        </p:txBody>
      </p:sp>
      <p:sp>
        <p:nvSpPr>
          <p:cNvPr id="9" name="Espace réservé du texte 17">
            <a:extLst>
              <a:ext uri="{FF2B5EF4-FFF2-40B4-BE49-F238E27FC236}">
                <a16:creationId xmlns:a16="http://schemas.microsoft.com/office/drawing/2014/main" id="{A4BDC3FC-500C-4A36-AFD2-52224706F782}"/>
              </a:ext>
            </a:extLst>
          </p:cNvPr>
          <p:cNvSpPr>
            <a:spLocks noGrp="1"/>
          </p:cNvSpPr>
          <p:nvPr>
            <p:ph type="body" sz="quarter" idx="24"/>
          </p:nvPr>
        </p:nvSpPr>
        <p:spPr>
          <a:xfrm>
            <a:off x="2679091" y="3980878"/>
            <a:ext cx="6517348" cy="315415"/>
          </a:xfrm>
        </p:spPr>
        <p:txBody>
          <a:bodyPr/>
          <a:lstStyle>
            <a:lvl1pPr>
              <a:lnSpc>
                <a:spcPct val="90000"/>
              </a:lnSpc>
              <a:defRPr lang="fr-FR" sz="1867" b="0" i="1" kern="1200" dirty="0" err="1">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a:lnSpc>
                <a:spcPct val="90000"/>
              </a:lnSpc>
              <a:spcBef>
                <a:spcPts val="800"/>
              </a:spcBef>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en-US" noProof="0"/>
              <a:t>Click to edit Master text styles</a:t>
            </a:r>
          </a:p>
        </p:txBody>
      </p:sp>
      <p:sp>
        <p:nvSpPr>
          <p:cNvPr id="10" name="Espace réservé du texte 17">
            <a:extLst>
              <a:ext uri="{FF2B5EF4-FFF2-40B4-BE49-F238E27FC236}">
                <a16:creationId xmlns:a16="http://schemas.microsoft.com/office/drawing/2014/main" id="{A97CE5D1-697D-4C34-8623-6B2871AE2E2D}"/>
              </a:ext>
            </a:extLst>
          </p:cNvPr>
          <p:cNvSpPr>
            <a:spLocks noGrp="1"/>
          </p:cNvSpPr>
          <p:nvPr>
            <p:ph type="body" sz="quarter" idx="25"/>
          </p:nvPr>
        </p:nvSpPr>
        <p:spPr>
          <a:xfrm>
            <a:off x="2679091" y="3554158"/>
            <a:ext cx="6517348" cy="315415"/>
          </a:xfrm>
        </p:spPr>
        <p:txBody>
          <a:bodyPr/>
          <a:lstStyle>
            <a:lvl1pPr>
              <a:lnSpc>
                <a:spcPct val="90000"/>
              </a:lnSpc>
              <a:defRPr lang="fr-FR" sz="1867" b="0" i="0" kern="1200" cap="all" baseline="0" dirty="0" err="1">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indent="0">
              <a:lnSpc>
                <a:spcPct val="90000"/>
              </a:lnSpc>
              <a:spcBef>
                <a:spcPts val="800"/>
              </a:spcBef>
              <a:buFont typeface="Arial" panose="020B0604020202020204" pitchFamily="34" charset="0"/>
              <a:buNone/>
              <a:defRPr lang="fr-FR" sz="1867" b="0" i="0" kern="1200" cap="all" baseline="0" dirty="0" err="1"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spcBef>
                <a:spcPts val="1067"/>
              </a:spcBef>
              <a:defRPr sz="1867" i="1">
                <a:solidFill>
                  <a:schemeClr val="bg2"/>
                </a:solidFill>
              </a:defRPr>
            </a:lvl3pPr>
            <a:lvl4pPr>
              <a:lnSpc>
                <a:spcPct val="90000"/>
              </a:lnSpc>
              <a:spcBef>
                <a:spcPts val="400"/>
              </a:spcBef>
              <a:defRPr lang="fr-FR" sz="1000" kern="1200" cap="all" baseline="0" dirty="0">
                <a:solidFill>
                  <a:schemeClr val="accent2"/>
                </a:solidFill>
                <a:latin typeface="+mn-lt"/>
                <a:ea typeface="+mn-ea"/>
                <a:cs typeface="+mn-cs"/>
              </a:defRPr>
            </a:lvl4pPr>
          </a:lstStyle>
          <a:p>
            <a:pPr lvl="0"/>
            <a:r>
              <a:rPr lang="en-US" noProof="0"/>
              <a:t>Click to edit Master text styles</a:t>
            </a:r>
          </a:p>
        </p:txBody>
      </p:sp>
    </p:spTree>
    <p:extLst>
      <p:ext uri="{BB962C8B-B14F-4D97-AF65-F5344CB8AC3E}">
        <p14:creationId xmlns:p14="http://schemas.microsoft.com/office/powerpoint/2010/main" val="352562449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Three Subjects">
    <p:spTree>
      <p:nvGrpSpPr>
        <p:cNvPr id="1" name=""/>
        <p:cNvGrpSpPr/>
        <p:nvPr/>
      </p:nvGrpSpPr>
      <p:grpSpPr>
        <a:xfrm>
          <a:off x="0" y="0"/>
          <a:ext cx="0" cy="0"/>
          <a:chOff x="0" y="0"/>
          <a:chExt cx="0" cy="0"/>
        </a:xfrm>
      </p:grpSpPr>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45" name="Espace réservé pour une image  8">
            <a:extLst>
              <a:ext uri="{FF2B5EF4-FFF2-40B4-BE49-F238E27FC236}">
                <a16:creationId xmlns:a16="http://schemas.microsoft.com/office/drawing/2014/main" id="{CC5C9632-E14B-4BCC-B960-B235737C8F5E}"/>
              </a:ext>
            </a:extLst>
          </p:cNvPr>
          <p:cNvSpPr>
            <a:spLocks noGrp="1" noChangeAspect="1"/>
          </p:cNvSpPr>
          <p:nvPr>
            <p:ph type="pic" sz="quarter" idx="38"/>
          </p:nvPr>
        </p:nvSpPr>
        <p:spPr>
          <a:xfrm>
            <a:off x="1885829" y="2275343"/>
            <a:ext cx="1814105" cy="1801248"/>
          </a:xfrm>
          <a:custGeom>
            <a:avLst/>
            <a:gdLst>
              <a:gd name="connsiteX0" fmla="*/ 2060531 w 4210385"/>
              <a:gd name="connsiteY0" fmla="*/ 0 h 4180540"/>
              <a:gd name="connsiteX1" fmla="*/ 4210385 w 4210385"/>
              <a:gd name="connsiteY1" fmla="*/ 2090481 h 4180540"/>
              <a:gd name="connsiteX2" fmla="*/ 2150107 w 4210385"/>
              <a:gd name="connsiteY2" fmla="*/ 4180540 h 4180540"/>
              <a:gd name="connsiteX3" fmla="*/ 1 w 4210385"/>
              <a:gd name="connsiteY3" fmla="*/ 2090329 h 4180540"/>
              <a:gd name="connsiteX4" fmla="*/ 2060531 w 4210385"/>
              <a:gd name="connsiteY4" fmla="*/ 0 h 4180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0385" h="4180540">
                <a:moveTo>
                  <a:pt x="2060531" y="0"/>
                </a:moveTo>
                <a:cubicBezTo>
                  <a:pt x="3374243" y="0"/>
                  <a:pt x="4210385" y="776533"/>
                  <a:pt x="4210385" y="2090481"/>
                </a:cubicBezTo>
                <a:cubicBezTo>
                  <a:pt x="4210536" y="3374486"/>
                  <a:pt x="3374209" y="4180389"/>
                  <a:pt x="2150107" y="4180540"/>
                </a:cubicBezTo>
                <a:cubicBezTo>
                  <a:pt x="806184" y="4180422"/>
                  <a:pt x="-117" y="3374334"/>
                  <a:pt x="1" y="2090329"/>
                </a:cubicBezTo>
                <a:cubicBezTo>
                  <a:pt x="-16" y="776398"/>
                  <a:pt x="806217" y="34"/>
                  <a:pt x="2060531" y="0"/>
                </a:cubicBezTo>
                <a:close/>
              </a:path>
            </a:pathLst>
          </a:custGeom>
          <a:noFill/>
        </p:spPr>
        <p:txBody>
          <a:bodyPr wrap="square">
            <a:noAutofit/>
          </a:bodyPr>
          <a:lstStyle>
            <a:lvl1pPr>
              <a:defRPr sz="133">
                <a:noFill/>
              </a:defRPr>
            </a:lvl1pPr>
          </a:lstStyle>
          <a:p>
            <a:r>
              <a:rPr lang="fr-FR" noProof="0"/>
              <a:t>Cliquez sur l'icône pour ajouter une image</a:t>
            </a:r>
            <a:endParaRPr lang="en-US" noProof="0"/>
          </a:p>
        </p:txBody>
      </p:sp>
      <p:sp>
        <p:nvSpPr>
          <p:cNvPr id="52" name="Espace réservé pour une image  8">
            <a:extLst>
              <a:ext uri="{FF2B5EF4-FFF2-40B4-BE49-F238E27FC236}">
                <a16:creationId xmlns:a16="http://schemas.microsoft.com/office/drawing/2014/main" id="{D248539B-6296-41E2-B2A7-32CAFE749EF1}"/>
              </a:ext>
            </a:extLst>
          </p:cNvPr>
          <p:cNvSpPr>
            <a:spLocks noGrp="1" noChangeAspect="1"/>
          </p:cNvSpPr>
          <p:nvPr>
            <p:ph type="pic" sz="quarter" idx="39"/>
          </p:nvPr>
        </p:nvSpPr>
        <p:spPr>
          <a:xfrm>
            <a:off x="5242862" y="2275343"/>
            <a:ext cx="1814105" cy="1801248"/>
          </a:xfrm>
          <a:custGeom>
            <a:avLst/>
            <a:gdLst>
              <a:gd name="connsiteX0" fmla="*/ 2060531 w 4210385"/>
              <a:gd name="connsiteY0" fmla="*/ 0 h 4180540"/>
              <a:gd name="connsiteX1" fmla="*/ 4210385 w 4210385"/>
              <a:gd name="connsiteY1" fmla="*/ 2090481 h 4180540"/>
              <a:gd name="connsiteX2" fmla="*/ 2150107 w 4210385"/>
              <a:gd name="connsiteY2" fmla="*/ 4180540 h 4180540"/>
              <a:gd name="connsiteX3" fmla="*/ 1 w 4210385"/>
              <a:gd name="connsiteY3" fmla="*/ 2090329 h 4180540"/>
              <a:gd name="connsiteX4" fmla="*/ 2060531 w 4210385"/>
              <a:gd name="connsiteY4" fmla="*/ 0 h 4180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0385" h="4180540">
                <a:moveTo>
                  <a:pt x="2060531" y="0"/>
                </a:moveTo>
                <a:cubicBezTo>
                  <a:pt x="3374243" y="0"/>
                  <a:pt x="4210385" y="776533"/>
                  <a:pt x="4210385" y="2090481"/>
                </a:cubicBezTo>
                <a:cubicBezTo>
                  <a:pt x="4210536" y="3374486"/>
                  <a:pt x="3374209" y="4180389"/>
                  <a:pt x="2150107" y="4180540"/>
                </a:cubicBezTo>
                <a:cubicBezTo>
                  <a:pt x="806184" y="4180422"/>
                  <a:pt x="-117" y="3374334"/>
                  <a:pt x="1" y="2090329"/>
                </a:cubicBezTo>
                <a:cubicBezTo>
                  <a:pt x="-16" y="776398"/>
                  <a:pt x="806217" y="34"/>
                  <a:pt x="2060531" y="0"/>
                </a:cubicBezTo>
                <a:close/>
              </a:path>
            </a:pathLst>
          </a:custGeom>
          <a:noFill/>
        </p:spPr>
        <p:txBody>
          <a:bodyPr wrap="square">
            <a:noAutofit/>
          </a:bodyPr>
          <a:lstStyle>
            <a:lvl1pPr>
              <a:defRPr sz="133">
                <a:noFill/>
              </a:defRPr>
            </a:lvl1pPr>
          </a:lstStyle>
          <a:p>
            <a:r>
              <a:rPr lang="fr-FR" noProof="0"/>
              <a:t>Cliquez sur l'icône pour ajouter une image</a:t>
            </a:r>
            <a:endParaRPr lang="en-US" noProof="0"/>
          </a:p>
        </p:txBody>
      </p:sp>
      <p:sp>
        <p:nvSpPr>
          <p:cNvPr id="53" name="Espace réservé pour une image  8">
            <a:extLst>
              <a:ext uri="{FF2B5EF4-FFF2-40B4-BE49-F238E27FC236}">
                <a16:creationId xmlns:a16="http://schemas.microsoft.com/office/drawing/2014/main" id="{C99700F4-131B-4BC3-9911-BC47E4952A9B}"/>
              </a:ext>
            </a:extLst>
          </p:cNvPr>
          <p:cNvSpPr>
            <a:spLocks noGrp="1" noChangeAspect="1"/>
          </p:cNvSpPr>
          <p:nvPr>
            <p:ph type="pic" sz="quarter" idx="40"/>
          </p:nvPr>
        </p:nvSpPr>
        <p:spPr>
          <a:xfrm>
            <a:off x="8608996" y="2275343"/>
            <a:ext cx="1814105" cy="1801248"/>
          </a:xfrm>
          <a:custGeom>
            <a:avLst/>
            <a:gdLst>
              <a:gd name="connsiteX0" fmla="*/ 2060531 w 4210385"/>
              <a:gd name="connsiteY0" fmla="*/ 0 h 4180540"/>
              <a:gd name="connsiteX1" fmla="*/ 4210385 w 4210385"/>
              <a:gd name="connsiteY1" fmla="*/ 2090481 h 4180540"/>
              <a:gd name="connsiteX2" fmla="*/ 2150107 w 4210385"/>
              <a:gd name="connsiteY2" fmla="*/ 4180540 h 4180540"/>
              <a:gd name="connsiteX3" fmla="*/ 1 w 4210385"/>
              <a:gd name="connsiteY3" fmla="*/ 2090329 h 4180540"/>
              <a:gd name="connsiteX4" fmla="*/ 2060531 w 4210385"/>
              <a:gd name="connsiteY4" fmla="*/ 0 h 4180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0385" h="4180540">
                <a:moveTo>
                  <a:pt x="2060531" y="0"/>
                </a:moveTo>
                <a:cubicBezTo>
                  <a:pt x="3374243" y="0"/>
                  <a:pt x="4210385" y="776533"/>
                  <a:pt x="4210385" y="2090481"/>
                </a:cubicBezTo>
                <a:cubicBezTo>
                  <a:pt x="4210536" y="3374486"/>
                  <a:pt x="3374209" y="4180389"/>
                  <a:pt x="2150107" y="4180540"/>
                </a:cubicBezTo>
                <a:cubicBezTo>
                  <a:pt x="806184" y="4180422"/>
                  <a:pt x="-117" y="3374334"/>
                  <a:pt x="1" y="2090329"/>
                </a:cubicBezTo>
                <a:cubicBezTo>
                  <a:pt x="-16" y="776398"/>
                  <a:pt x="806217" y="34"/>
                  <a:pt x="2060531" y="0"/>
                </a:cubicBezTo>
                <a:close/>
              </a:path>
            </a:pathLst>
          </a:custGeom>
          <a:noFill/>
        </p:spPr>
        <p:txBody>
          <a:bodyPr wrap="square">
            <a:noAutofit/>
          </a:bodyPr>
          <a:lstStyle>
            <a:lvl1pPr>
              <a:defRPr sz="133">
                <a:noFill/>
              </a:defRPr>
            </a:lvl1pPr>
          </a:lstStyle>
          <a:p>
            <a:r>
              <a:rPr lang="fr-FR" noProof="0"/>
              <a:t>Cliquez sur l'icône pour ajouter une image</a:t>
            </a:r>
            <a:endParaRPr lang="en-US" noProof="0"/>
          </a:p>
        </p:txBody>
      </p:sp>
      <p:sp>
        <p:nvSpPr>
          <p:cNvPr id="57" name="Espace réservé du texte 4">
            <a:extLst>
              <a:ext uri="{FF2B5EF4-FFF2-40B4-BE49-F238E27FC236}">
                <a16:creationId xmlns:a16="http://schemas.microsoft.com/office/drawing/2014/main" id="{99EBFDD5-74E4-455D-9724-A19D96C2041E}"/>
              </a:ext>
            </a:extLst>
          </p:cNvPr>
          <p:cNvSpPr>
            <a:spLocks noGrp="1"/>
          </p:cNvSpPr>
          <p:nvPr>
            <p:ph type="body" sz="quarter" idx="43" hasCustomPrompt="1"/>
          </p:nvPr>
        </p:nvSpPr>
        <p:spPr>
          <a:xfrm>
            <a:off x="887121" y="6074874"/>
            <a:ext cx="10417759" cy="164148"/>
          </a:xfrm>
        </p:spPr>
        <p:txBody>
          <a:bodyPr/>
          <a:lstStyle>
            <a:lvl1pPr algn="ctr">
              <a:lnSpc>
                <a:spcPct val="100000"/>
              </a:lnSpc>
              <a:spcAft>
                <a:spcPts val="0"/>
              </a:spcAft>
              <a:defRPr sz="1200" b="0" i="0">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0" indent="0">
              <a:buFont typeface="Arial" panose="020B0604020202020204" pitchFamily="34" charset="0"/>
              <a:buNone/>
              <a:defRPr sz="1333"/>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Overarching subtext goes here in Verdana 7pt – if text box necessary</a:t>
            </a:r>
          </a:p>
        </p:txBody>
      </p:sp>
      <p:sp>
        <p:nvSpPr>
          <p:cNvPr id="18" name="Espace réservé du texte 4">
            <a:extLst>
              <a:ext uri="{FF2B5EF4-FFF2-40B4-BE49-F238E27FC236}">
                <a16:creationId xmlns:a16="http://schemas.microsoft.com/office/drawing/2014/main" id="{5C1F33E9-9CFD-C248-B455-84A70176E550}"/>
              </a:ext>
            </a:extLst>
          </p:cNvPr>
          <p:cNvSpPr>
            <a:spLocks noGrp="1"/>
          </p:cNvSpPr>
          <p:nvPr>
            <p:ph type="body" sz="quarter" idx="46" hasCustomPrompt="1"/>
          </p:nvPr>
        </p:nvSpPr>
        <p:spPr>
          <a:xfrm>
            <a:off x="1443789" y="4457406"/>
            <a:ext cx="2698183" cy="1031471"/>
          </a:xfrm>
        </p:spPr>
        <p:txBody>
          <a:bodyPr/>
          <a:lstStyle>
            <a:lvl1pPr marL="0" indent="0" algn="ctr">
              <a:lnSpc>
                <a:spcPct val="100000"/>
              </a:lnSpc>
              <a:spcAft>
                <a:spcPts val="667"/>
              </a:spcAft>
              <a:buClr>
                <a:schemeClr val="accent2"/>
              </a:buClr>
              <a:buFont typeface="Wingdings 2" panose="05020102010507070707" pitchFamily="18" charset="2"/>
              <a:buNone/>
              <a:defRPr sz="2000" b="0">
                <a:solidFill>
                  <a:schemeClr val="accent2"/>
                </a:solidFill>
              </a:defRPr>
            </a:lvl1pPr>
            <a:lvl2pPr marL="0" indent="0" algn="ctr">
              <a:lnSpc>
                <a:spcPct val="125000"/>
              </a:lnSpc>
              <a:spcAft>
                <a:spcPts val="0"/>
              </a:spcAft>
              <a:buFont typeface="Arial" panose="020B0604020202020204" pitchFamily="34" charset="0"/>
              <a:buNone/>
              <a:defRPr sz="1200" b="0" i="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110000"/>
              </a:lnSpc>
              <a:defRPr sz="1067">
                <a:latin typeface="+mj-lt"/>
              </a:defRPr>
            </a:lvl3pPr>
            <a:lvl4pPr>
              <a:defRPr sz="1333"/>
            </a:lvl4pPr>
            <a:lvl5pPr>
              <a:defRPr sz="1333"/>
            </a:lvl5pPr>
          </a:lstStyle>
          <a:p>
            <a:pPr lvl="0"/>
            <a:r>
              <a:rPr lang="en-US" noProof="0"/>
              <a:t>Header Verd. 15pt</a:t>
            </a:r>
          </a:p>
          <a:p>
            <a:pPr lvl="1"/>
            <a:r>
              <a:rPr lang="en-US" noProof="0"/>
              <a:t>Body copy goes here in 9pt</a:t>
            </a:r>
          </a:p>
          <a:p>
            <a:pPr lvl="1"/>
            <a:r>
              <a:rPr lang="en-US" noProof="0"/>
              <a:t>Line 2</a:t>
            </a:r>
          </a:p>
          <a:p>
            <a:pPr lvl="1"/>
            <a:r>
              <a:rPr lang="en-US" noProof="0"/>
              <a:t>Line 3</a:t>
            </a:r>
          </a:p>
        </p:txBody>
      </p:sp>
      <p:sp>
        <p:nvSpPr>
          <p:cNvPr id="20" name="Espace réservé du texte 4">
            <a:extLst>
              <a:ext uri="{FF2B5EF4-FFF2-40B4-BE49-F238E27FC236}">
                <a16:creationId xmlns:a16="http://schemas.microsoft.com/office/drawing/2014/main" id="{07B91730-598B-3A45-B533-0E89A10E5ABF}"/>
              </a:ext>
            </a:extLst>
          </p:cNvPr>
          <p:cNvSpPr>
            <a:spLocks noGrp="1"/>
          </p:cNvSpPr>
          <p:nvPr>
            <p:ph type="body" sz="quarter" idx="47" hasCustomPrompt="1"/>
          </p:nvPr>
        </p:nvSpPr>
        <p:spPr>
          <a:xfrm>
            <a:off x="8175609" y="4457406"/>
            <a:ext cx="2698183" cy="1031471"/>
          </a:xfrm>
        </p:spPr>
        <p:txBody>
          <a:bodyPr/>
          <a:lstStyle>
            <a:lvl1pPr marL="0" indent="0" algn="ctr">
              <a:lnSpc>
                <a:spcPct val="100000"/>
              </a:lnSpc>
              <a:spcAft>
                <a:spcPts val="667"/>
              </a:spcAft>
              <a:buClr>
                <a:schemeClr val="accent2"/>
              </a:buClr>
              <a:buFont typeface="Wingdings 2" panose="05020102010507070707" pitchFamily="18" charset="2"/>
              <a:buNone/>
              <a:defRPr sz="2000" b="0">
                <a:solidFill>
                  <a:schemeClr val="accent2"/>
                </a:solidFill>
              </a:defRPr>
            </a:lvl1pPr>
            <a:lvl2pPr marL="0" indent="0" algn="ctr">
              <a:lnSpc>
                <a:spcPct val="125000"/>
              </a:lnSpc>
              <a:spcAft>
                <a:spcPts val="0"/>
              </a:spcAft>
              <a:buFont typeface="Arial" panose="020B0604020202020204" pitchFamily="34" charset="0"/>
              <a:buNone/>
              <a:defRPr sz="1200" b="0" i="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110000"/>
              </a:lnSpc>
              <a:defRPr sz="1067">
                <a:latin typeface="+mj-lt"/>
              </a:defRPr>
            </a:lvl3pPr>
            <a:lvl4pPr>
              <a:defRPr sz="1333"/>
            </a:lvl4pPr>
            <a:lvl5pPr>
              <a:defRPr sz="1333"/>
            </a:lvl5pPr>
          </a:lstStyle>
          <a:p>
            <a:pPr lvl="0"/>
            <a:r>
              <a:rPr lang="en-US" noProof="0"/>
              <a:t>Header Verd. 15pt</a:t>
            </a:r>
          </a:p>
          <a:p>
            <a:pPr lvl="1"/>
            <a:r>
              <a:rPr lang="en-US" noProof="0"/>
              <a:t>Body copy goes here in 9pt</a:t>
            </a:r>
          </a:p>
          <a:p>
            <a:pPr lvl="1"/>
            <a:r>
              <a:rPr lang="en-US" noProof="0"/>
              <a:t>Line 2</a:t>
            </a:r>
          </a:p>
          <a:p>
            <a:pPr lvl="1"/>
            <a:r>
              <a:rPr lang="en-US" noProof="0"/>
              <a:t>Line 3</a:t>
            </a:r>
          </a:p>
        </p:txBody>
      </p:sp>
      <p:sp>
        <p:nvSpPr>
          <p:cNvPr id="21" name="Espace réservé du texte 4">
            <a:extLst>
              <a:ext uri="{FF2B5EF4-FFF2-40B4-BE49-F238E27FC236}">
                <a16:creationId xmlns:a16="http://schemas.microsoft.com/office/drawing/2014/main" id="{ED327B16-2D28-E74D-80D9-FCA946C04984}"/>
              </a:ext>
            </a:extLst>
          </p:cNvPr>
          <p:cNvSpPr>
            <a:spLocks noGrp="1"/>
          </p:cNvSpPr>
          <p:nvPr>
            <p:ph type="body" sz="quarter" idx="48" hasCustomPrompt="1"/>
          </p:nvPr>
        </p:nvSpPr>
        <p:spPr>
          <a:xfrm>
            <a:off x="4809698" y="4457406"/>
            <a:ext cx="2698183" cy="1031471"/>
          </a:xfrm>
        </p:spPr>
        <p:txBody>
          <a:bodyPr/>
          <a:lstStyle>
            <a:lvl1pPr marL="0" indent="0" algn="ctr">
              <a:lnSpc>
                <a:spcPct val="100000"/>
              </a:lnSpc>
              <a:spcAft>
                <a:spcPts val="667"/>
              </a:spcAft>
              <a:buClr>
                <a:schemeClr val="accent2"/>
              </a:buClr>
              <a:buFont typeface="Wingdings 2" panose="05020102010507070707" pitchFamily="18" charset="2"/>
              <a:buNone/>
              <a:defRPr sz="2000" b="0">
                <a:solidFill>
                  <a:schemeClr val="accent2"/>
                </a:solidFill>
              </a:defRPr>
            </a:lvl1pPr>
            <a:lvl2pPr marL="0" indent="0" algn="ctr">
              <a:lnSpc>
                <a:spcPct val="125000"/>
              </a:lnSpc>
              <a:spcAft>
                <a:spcPts val="0"/>
              </a:spcAft>
              <a:buFont typeface="Arial" panose="020B0604020202020204" pitchFamily="34" charset="0"/>
              <a:buNone/>
              <a:defRPr sz="1200" b="0" i="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110000"/>
              </a:lnSpc>
              <a:defRPr sz="1067">
                <a:latin typeface="+mj-lt"/>
              </a:defRPr>
            </a:lvl3pPr>
            <a:lvl4pPr>
              <a:defRPr sz="1333"/>
            </a:lvl4pPr>
            <a:lvl5pPr>
              <a:defRPr sz="1333"/>
            </a:lvl5pPr>
          </a:lstStyle>
          <a:p>
            <a:pPr lvl="0"/>
            <a:r>
              <a:rPr lang="en-US" noProof="0"/>
              <a:t>Header Verd. 15pt</a:t>
            </a:r>
          </a:p>
          <a:p>
            <a:pPr lvl="1"/>
            <a:r>
              <a:rPr lang="en-US" noProof="0"/>
              <a:t>Body copy goes here in 9pt</a:t>
            </a:r>
          </a:p>
          <a:p>
            <a:pPr lvl="1"/>
            <a:r>
              <a:rPr lang="en-US" noProof="0"/>
              <a:t>Line 2</a:t>
            </a:r>
          </a:p>
          <a:p>
            <a:pPr lvl="1"/>
            <a:r>
              <a:rPr lang="en-US" noProof="0"/>
              <a:t>Line 3</a:t>
            </a:r>
          </a:p>
        </p:txBody>
      </p:sp>
      <p:sp>
        <p:nvSpPr>
          <p:cNvPr id="14" name="Espace réservé du texte 5">
            <a:extLst>
              <a:ext uri="{FF2B5EF4-FFF2-40B4-BE49-F238E27FC236}">
                <a16:creationId xmlns:a16="http://schemas.microsoft.com/office/drawing/2014/main" id="{021483E1-2425-40BE-8F9C-5B7951948625}"/>
              </a:ext>
            </a:extLst>
          </p:cNvPr>
          <p:cNvSpPr>
            <a:spLocks noGrp="1"/>
          </p:cNvSpPr>
          <p:nvPr>
            <p:ph type="body" sz="quarter" idx="18"/>
          </p:nvPr>
        </p:nvSpPr>
        <p:spPr>
          <a:xfrm>
            <a:off x="444973" y="425183"/>
            <a:ext cx="11304000"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en-US" noProof="0"/>
              <a:t>Click to edit Master text styles</a:t>
            </a:r>
          </a:p>
        </p:txBody>
      </p:sp>
      <p:sp>
        <p:nvSpPr>
          <p:cNvPr id="15" name="Espace réservé du texte 4">
            <a:extLst>
              <a:ext uri="{FF2B5EF4-FFF2-40B4-BE49-F238E27FC236}">
                <a16:creationId xmlns:a16="http://schemas.microsoft.com/office/drawing/2014/main" id="{FC649E92-62C2-4614-AAA1-64785BCA3BB5}"/>
              </a:ext>
            </a:extLst>
          </p:cNvPr>
          <p:cNvSpPr>
            <a:spLocks noGrp="1"/>
          </p:cNvSpPr>
          <p:nvPr>
            <p:ph type="body" sz="quarter" idx="50"/>
          </p:nvPr>
        </p:nvSpPr>
        <p:spPr>
          <a:xfrm>
            <a:off x="444974" y="1577578"/>
            <a:ext cx="11282959" cy="246221"/>
          </a:xfrm>
        </p:spPr>
        <p:txBody>
          <a:bodyPr wrap="square">
            <a:spAutoFit/>
          </a:bodyPr>
          <a:lstStyle>
            <a:lvl1pPr>
              <a:lnSpc>
                <a:spcPct val="100000"/>
              </a:lnSpc>
              <a:spcAft>
                <a:spcPts val="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Click to edit Master text styles</a:t>
            </a:r>
          </a:p>
        </p:txBody>
      </p:sp>
      <p:sp>
        <p:nvSpPr>
          <p:cNvPr id="16" name="Title 1">
            <a:extLst>
              <a:ext uri="{FF2B5EF4-FFF2-40B4-BE49-F238E27FC236}">
                <a16:creationId xmlns:a16="http://schemas.microsoft.com/office/drawing/2014/main" id="{2BD92977-6456-4F81-9A2E-322E82DBEFCA}"/>
              </a:ext>
            </a:extLst>
          </p:cNvPr>
          <p:cNvSpPr>
            <a:spLocks noGrp="1"/>
          </p:cNvSpPr>
          <p:nvPr>
            <p:ph type="title"/>
          </p:nvPr>
        </p:nvSpPr>
        <p:spPr>
          <a:xfrm>
            <a:off x="444975" y="710401"/>
            <a:ext cx="11294059" cy="748247"/>
          </a:xfrm>
        </p:spPr>
        <p:txBody>
          <a:bodyPr/>
          <a:lstStyle/>
          <a:p>
            <a:r>
              <a:rPr lang="en-US"/>
              <a:t>Click to edit Master title style</a:t>
            </a:r>
          </a:p>
        </p:txBody>
      </p:sp>
    </p:spTree>
    <p:extLst>
      <p:ext uri="{BB962C8B-B14F-4D97-AF65-F5344CB8AC3E}">
        <p14:creationId xmlns:p14="http://schemas.microsoft.com/office/powerpoint/2010/main" val="1422121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06.Body_Text&amp;Visual_2columns">
    <p:spTree>
      <p:nvGrpSpPr>
        <p:cNvPr id="1" name=""/>
        <p:cNvGrpSpPr/>
        <p:nvPr/>
      </p:nvGrpSpPr>
      <p:grpSpPr>
        <a:xfrm>
          <a:off x="0" y="0"/>
          <a:ext cx="0" cy="0"/>
          <a:chOff x="0" y="0"/>
          <a:chExt cx="0" cy="0"/>
        </a:xfrm>
      </p:grpSpPr>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57" name="Espace réservé du texte 4">
            <a:extLst>
              <a:ext uri="{FF2B5EF4-FFF2-40B4-BE49-F238E27FC236}">
                <a16:creationId xmlns:a16="http://schemas.microsoft.com/office/drawing/2014/main" id="{99EBFDD5-74E4-455D-9724-A19D96C2041E}"/>
              </a:ext>
            </a:extLst>
          </p:cNvPr>
          <p:cNvSpPr>
            <a:spLocks noGrp="1"/>
          </p:cNvSpPr>
          <p:nvPr>
            <p:ph type="body" sz="quarter" idx="43" hasCustomPrompt="1"/>
          </p:nvPr>
        </p:nvSpPr>
        <p:spPr>
          <a:xfrm>
            <a:off x="451323" y="2023118"/>
            <a:ext cx="5387175" cy="215444"/>
          </a:xfrm>
        </p:spPr>
        <p:txBody>
          <a:bodyPr/>
          <a:lstStyle>
            <a:lvl1pPr algn="l">
              <a:lnSpc>
                <a:spcPct val="100000"/>
              </a:lnSpc>
              <a:spcAft>
                <a:spcPts val="0"/>
              </a:spcAft>
              <a:defRPr sz="16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buFont typeface="Arial" panose="020B0604020202020204" pitchFamily="34" charset="0"/>
              <a:buNone/>
              <a:defRPr sz="1333"/>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Header IN ALLCAPS VERDANA 12PT</a:t>
            </a:r>
          </a:p>
        </p:txBody>
      </p:sp>
      <p:sp>
        <p:nvSpPr>
          <p:cNvPr id="15" name="Espace réservé du texte 4">
            <a:extLst>
              <a:ext uri="{FF2B5EF4-FFF2-40B4-BE49-F238E27FC236}">
                <a16:creationId xmlns:a16="http://schemas.microsoft.com/office/drawing/2014/main" id="{102EE37F-49C7-4E9B-9C3D-B4ED45E94718}"/>
              </a:ext>
            </a:extLst>
          </p:cNvPr>
          <p:cNvSpPr>
            <a:spLocks noGrp="1"/>
          </p:cNvSpPr>
          <p:nvPr>
            <p:ph type="body" sz="quarter" idx="44" hasCustomPrompt="1"/>
          </p:nvPr>
        </p:nvSpPr>
        <p:spPr>
          <a:xfrm>
            <a:off x="6095999" y="2023118"/>
            <a:ext cx="5387175" cy="215444"/>
          </a:xfrm>
        </p:spPr>
        <p:txBody>
          <a:bodyPr/>
          <a:lstStyle>
            <a:lvl1pPr algn="l">
              <a:lnSpc>
                <a:spcPct val="100000"/>
              </a:lnSpc>
              <a:spcAft>
                <a:spcPts val="0"/>
              </a:spcAft>
              <a:defRPr sz="16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buFont typeface="Arial" panose="020B0604020202020204" pitchFamily="34" charset="0"/>
              <a:buNone/>
              <a:defRPr sz="1333"/>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Header IN ALLCAPS VERDANA 12PT</a:t>
            </a:r>
          </a:p>
        </p:txBody>
      </p:sp>
      <p:sp>
        <p:nvSpPr>
          <p:cNvPr id="16" name="Espace réservé pour une image  3">
            <a:extLst>
              <a:ext uri="{FF2B5EF4-FFF2-40B4-BE49-F238E27FC236}">
                <a16:creationId xmlns:a16="http://schemas.microsoft.com/office/drawing/2014/main" id="{53ACCDE3-920E-4B07-97C0-4268A8816D7F}"/>
              </a:ext>
            </a:extLst>
          </p:cNvPr>
          <p:cNvSpPr>
            <a:spLocks noGrp="1"/>
          </p:cNvSpPr>
          <p:nvPr>
            <p:ph type="pic" sz="quarter" idx="45"/>
          </p:nvPr>
        </p:nvSpPr>
        <p:spPr>
          <a:xfrm>
            <a:off x="444974" y="2384670"/>
            <a:ext cx="2340559" cy="3622821"/>
          </a:xfrm>
        </p:spPr>
        <p:txBody>
          <a:bodyPr>
            <a:noAutofit/>
          </a:bodyPr>
          <a:lstStyle>
            <a:lvl1pPr>
              <a:defRPr>
                <a:noFill/>
              </a:defRPr>
            </a:lvl1pPr>
          </a:lstStyle>
          <a:p>
            <a:r>
              <a:rPr lang="fr-FR" noProof="0"/>
              <a:t>Cliquez sur l'icône pour ajouter une image</a:t>
            </a:r>
            <a:endParaRPr lang="en-US" noProof="0"/>
          </a:p>
        </p:txBody>
      </p:sp>
      <p:sp>
        <p:nvSpPr>
          <p:cNvPr id="17" name="Espace réservé pour une image  3">
            <a:extLst>
              <a:ext uri="{FF2B5EF4-FFF2-40B4-BE49-F238E27FC236}">
                <a16:creationId xmlns:a16="http://schemas.microsoft.com/office/drawing/2014/main" id="{BA1D5B65-0ABB-49CE-B750-F373B8CD7F3C}"/>
              </a:ext>
            </a:extLst>
          </p:cNvPr>
          <p:cNvSpPr>
            <a:spLocks noGrp="1"/>
          </p:cNvSpPr>
          <p:nvPr>
            <p:ph type="pic" sz="quarter" idx="46"/>
          </p:nvPr>
        </p:nvSpPr>
        <p:spPr>
          <a:xfrm>
            <a:off x="6096001" y="2384670"/>
            <a:ext cx="2340559" cy="3622821"/>
          </a:xfrm>
        </p:spPr>
        <p:txBody>
          <a:bodyPr>
            <a:noAutofit/>
          </a:bodyPr>
          <a:lstStyle>
            <a:lvl1pPr>
              <a:defRPr>
                <a:noFill/>
              </a:defRPr>
            </a:lvl1pPr>
          </a:lstStyle>
          <a:p>
            <a:r>
              <a:rPr lang="fr-FR" noProof="0"/>
              <a:t>Cliquez sur l'icône pour ajouter une image</a:t>
            </a:r>
            <a:endParaRPr lang="en-US" noProof="0"/>
          </a:p>
        </p:txBody>
      </p:sp>
      <p:sp>
        <p:nvSpPr>
          <p:cNvPr id="14" name="Espace réservé du texte 4">
            <a:extLst>
              <a:ext uri="{FF2B5EF4-FFF2-40B4-BE49-F238E27FC236}">
                <a16:creationId xmlns:a16="http://schemas.microsoft.com/office/drawing/2014/main" id="{70B13997-CC8E-4CA7-BC9F-1E2FE9781D8B}"/>
              </a:ext>
            </a:extLst>
          </p:cNvPr>
          <p:cNvSpPr>
            <a:spLocks noGrp="1"/>
          </p:cNvSpPr>
          <p:nvPr>
            <p:ph type="body" sz="quarter" idx="20" hasCustomPrompt="1"/>
          </p:nvPr>
        </p:nvSpPr>
        <p:spPr>
          <a:xfrm>
            <a:off x="3056143" y="2410069"/>
            <a:ext cx="2782356" cy="3350235"/>
          </a:xfrm>
        </p:spPr>
        <p:txBody>
          <a:bodyPr wrap="square">
            <a:spAutoFit/>
          </a:bodyPr>
          <a:lstStyle>
            <a:lvl1pPr>
              <a:lnSpc>
                <a:spcPct val="125000"/>
              </a:lnSpc>
              <a:spcAft>
                <a:spcPts val="0"/>
              </a:spcAft>
              <a:defRPr lang="en-US" sz="1600" b="0" i="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63993" marR="0" indent="-263993" algn="l" defTabSz="914377" rtl="0" eaLnBrk="1" fontAlgn="auto" latinLnBrk="0" hangingPunct="1">
              <a:lnSpc>
                <a:spcPct val="110000"/>
              </a:lnSpc>
              <a:spcBef>
                <a:spcPts val="0"/>
              </a:spcBef>
              <a:spcAft>
                <a:spcPts val="400"/>
              </a:spcAft>
              <a:buClr>
                <a:schemeClr val="accent2"/>
              </a:buClr>
              <a:buSzPct val="90000"/>
              <a:buFontTx/>
              <a:buBlip>
                <a:blip r:embed="rId2">
                  <a:extLst>
                    <a:ext uri="{96DAC541-7B7A-43D3-8B79-37D633B846F1}">
                      <asvg:svgBlip xmlns:asvg="http://schemas.microsoft.com/office/drawing/2016/SVG/main" r:embed="rId3"/>
                    </a:ext>
                  </a:extLst>
                </a:blip>
              </a:buBlip>
              <a:tabLst/>
              <a:defRPr sz="1200" b="0" i="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110000"/>
              </a:lnSpc>
              <a:spcAft>
                <a:spcPts val="2400"/>
              </a:spcAft>
              <a:defRPr lang="en-US" sz="1200" b="0" i="0" kern="1200" dirty="0"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a:defRPr sz="1333"/>
            </a:lvl4pPr>
            <a:lvl5pPr>
              <a:defRPr sz="1333"/>
            </a:lvl5pPr>
          </a:lstStyle>
          <a:p>
            <a:pPr lvl="0"/>
            <a:r>
              <a:rPr lang="en-US" noProof="0"/>
              <a:t>Body copy goes here in Verdana 12pt</a:t>
            </a:r>
            <a:br>
              <a:rPr lang="en-US" noProof="0"/>
            </a:br>
            <a:r>
              <a:rPr lang="en-US" noProof="0"/>
              <a:t>Line 2</a:t>
            </a:r>
            <a:br>
              <a:rPr lang="en-US" noProof="0"/>
            </a:br>
            <a:r>
              <a:rPr lang="en-US" noProof="0"/>
              <a:t>Line 3</a:t>
            </a:r>
          </a:p>
          <a:p>
            <a:pPr lvl="0"/>
            <a:endParaRPr lang="en-US" noProof="0"/>
          </a:p>
          <a:p>
            <a:pPr lvl="1"/>
            <a:r>
              <a:rPr lang="en-US" noProof="0"/>
              <a:t>Bullet point level in Verdana 9pt</a:t>
            </a:r>
          </a:p>
          <a:p>
            <a:pPr lvl="1"/>
            <a:r>
              <a:rPr lang="en-US" noProof="0"/>
              <a:t>Bullet point 2</a:t>
            </a:r>
          </a:p>
          <a:p>
            <a:pPr lvl="1"/>
            <a:r>
              <a:rPr lang="en-US" noProof="0"/>
              <a:t>Bullet point 3</a:t>
            </a:r>
          </a:p>
          <a:p>
            <a:pPr lvl="1"/>
            <a:endParaRPr lang="en-US" noProof="0"/>
          </a:p>
          <a:p>
            <a:pPr lvl="2"/>
            <a:r>
              <a:rPr lang="en-US" noProof="0"/>
              <a:t>Body copy goes here in Verdana 9pt</a:t>
            </a:r>
            <a:br>
              <a:rPr lang="en-US" noProof="0"/>
            </a:br>
            <a:r>
              <a:rPr lang="en-US" noProof="0"/>
              <a:t>Line 2</a:t>
            </a:r>
            <a:br>
              <a:rPr lang="en-US" noProof="0"/>
            </a:br>
            <a:r>
              <a:rPr lang="en-US" noProof="0"/>
              <a:t>Line 3</a:t>
            </a:r>
          </a:p>
        </p:txBody>
      </p:sp>
      <p:sp>
        <p:nvSpPr>
          <p:cNvPr id="18" name="Espace réservé du texte 4">
            <a:extLst>
              <a:ext uri="{FF2B5EF4-FFF2-40B4-BE49-F238E27FC236}">
                <a16:creationId xmlns:a16="http://schemas.microsoft.com/office/drawing/2014/main" id="{2F116EA8-5445-47B3-947A-920077D67D8D}"/>
              </a:ext>
            </a:extLst>
          </p:cNvPr>
          <p:cNvSpPr>
            <a:spLocks noGrp="1"/>
          </p:cNvSpPr>
          <p:nvPr>
            <p:ph type="body" sz="quarter" idx="52" hasCustomPrompt="1"/>
          </p:nvPr>
        </p:nvSpPr>
        <p:spPr>
          <a:xfrm>
            <a:off x="8719525" y="2410069"/>
            <a:ext cx="2782356" cy="3350235"/>
          </a:xfrm>
        </p:spPr>
        <p:txBody>
          <a:bodyPr wrap="square">
            <a:spAutoFit/>
          </a:bodyPr>
          <a:lstStyle>
            <a:lvl1pPr>
              <a:lnSpc>
                <a:spcPct val="125000"/>
              </a:lnSpc>
              <a:spcAft>
                <a:spcPts val="0"/>
              </a:spcAft>
              <a:defRPr lang="en-US" sz="1600" b="0" i="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63993" marR="0" indent="-263993" algn="l" defTabSz="914377" rtl="0" eaLnBrk="1" fontAlgn="auto" latinLnBrk="0" hangingPunct="1">
              <a:lnSpc>
                <a:spcPct val="110000"/>
              </a:lnSpc>
              <a:spcBef>
                <a:spcPts val="0"/>
              </a:spcBef>
              <a:spcAft>
                <a:spcPts val="400"/>
              </a:spcAft>
              <a:buClr>
                <a:schemeClr val="accent2"/>
              </a:buClr>
              <a:buSzPct val="90000"/>
              <a:buFontTx/>
              <a:buBlip>
                <a:blip r:embed="rId2">
                  <a:extLst>
                    <a:ext uri="{96DAC541-7B7A-43D3-8B79-37D633B846F1}">
                      <asvg:svgBlip xmlns:asvg="http://schemas.microsoft.com/office/drawing/2016/SVG/main" r:embed="rId3"/>
                    </a:ext>
                  </a:extLst>
                </a:blip>
              </a:buBlip>
              <a:tabLst/>
              <a:defRPr sz="1200" b="0" i="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ct val="110000"/>
              </a:lnSpc>
              <a:spcAft>
                <a:spcPts val="2400"/>
              </a:spcAft>
              <a:defRPr lang="en-US" sz="1200" b="0" i="0" kern="1200" dirty="0" smtClean="0">
                <a:solidFill>
                  <a:schemeClr val="accent2"/>
                </a:solidFill>
                <a:latin typeface="Verdana" panose="020B0604030504040204" pitchFamily="34" charset="0"/>
                <a:ea typeface="Verdana" panose="020B0604030504040204" pitchFamily="34" charset="0"/>
                <a:cs typeface="Verdana" panose="020B0604030504040204" pitchFamily="34" charset="0"/>
              </a:defRPr>
            </a:lvl3pPr>
            <a:lvl4pPr>
              <a:defRPr sz="1333"/>
            </a:lvl4pPr>
            <a:lvl5pPr>
              <a:defRPr sz="1333"/>
            </a:lvl5pPr>
          </a:lstStyle>
          <a:p>
            <a:pPr lvl="0"/>
            <a:r>
              <a:rPr lang="en-US" noProof="0"/>
              <a:t>Body copy goes here in Verdana 12pt</a:t>
            </a:r>
            <a:br>
              <a:rPr lang="en-US" noProof="0"/>
            </a:br>
            <a:r>
              <a:rPr lang="en-US" noProof="0"/>
              <a:t>Line 2</a:t>
            </a:r>
            <a:br>
              <a:rPr lang="en-US" noProof="0"/>
            </a:br>
            <a:r>
              <a:rPr lang="en-US" noProof="0"/>
              <a:t>Line 3</a:t>
            </a:r>
          </a:p>
          <a:p>
            <a:pPr lvl="0"/>
            <a:endParaRPr lang="en-US" noProof="0"/>
          </a:p>
          <a:p>
            <a:pPr lvl="1"/>
            <a:r>
              <a:rPr lang="en-US" noProof="0"/>
              <a:t>Bullet point level in Verdana 9pt</a:t>
            </a:r>
          </a:p>
          <a:p>
            <a:pPr lvl="1"/>
            <a:r>
              <a:rPr lang="en-US" noProof="0"/>
              <a:t>Bullet point 2</a:t>
            </a:r>
          </a:p>
          <a:p>
            <a:pPr lvl="1"/>
            <a:r>
              <a:rPr lang="en-US" noProof="0"/>
              <a:t>Bullet point 3</a:t>
            </a:r>
          </a:p>
          <a:p>
            <a:pPr lvl="1"/>
            <a:endParaRPr lang="en-US" noProof="0"/>
          </a:p>
          <a:p>
            <a:pPr lvl="2"/>
            <a:r>
              <a:rPr lang="en-US" noProof="0"/>
              <a:t>Body copy goes here in Verdana 9pt</a:t>
            </a:r>
            <a:br>
              <a:rPr lang="en-US" noProof="0"/>
            </a:br>
            <a:r>
              <a:rPr lang="en-US" noProof="0"/>
              <a:t>Line 2</a:t>
            </a:r>
            <a:br>
              <a:rPr lang="en-US" noProof="0"/>
            </a:br>
            <a:r>
              <a:rPr lang="en-US" noProof="0"/>
              <a:t>Line 3</a:t>
            </a:r>
          </a:p>
        </p:txBody>
      </p:sp>
      <p:sp>
        <p:nvSpPr>
          <p:cNvPr id="19" name="Espace réservé du texte 5">
            <a:extLst>
              <a:ext uri="{FF2B5EF4-FFF2-40B4-BE49-F238E27FC236}">
                <a16:creationId xmlns:a16="http://schemas.microsoft.com/office/drawing/2014/main" id="{8E4E4032-9898-4A69-9D9C-6DB7CEE7159E}"/>
              </a:ext>
            </a:extLst>
          </p:cNvPr>
          <p:cNvSpPr>
            <a:spLocks noGrp="1"/>
          </p:cNvSpPr>
          <p:nvPr>
            <p:ph type="body" sz="quarter" idx="18"/>
          </p:nvPr>
        </p:nvSpPr>
        <p:spPr>
          <a:xfrm>
            <a:off x="444973" y="425183"/>
            <a:ext cx="11304000"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en-US" noProof="0"/>
              <a:t>Click to edit Master text styles</a:t>
            </a:r>
          </a:p>
        </p:txBody>
      </p:sp>
      <p:sp>
        <p:nvSpPr>
          <p:cNvPr id="20" name="Espace réservé du texte 4">
            <a:extLst>
              <a:ext uri="{FF2B5EF4-FFF2-40B4-BE49-F238E27FC236}">
                <a16:creationId xmlns:a16="http://schemas.microsoft.com/office/drawing/2014/main" id="{BB316397-FA0F-41C2-AD67-87E804222296}"/>
              </a:ext>
            </a:extLst>
          </p:cNvPr>
          <p:cNvSpPr>
            <a:spLocks noGrp="1"/>
          </p:cNvSpPr>
          <p:nvPr>
            <p:ph type="body" sz="quarter" idx="50"/>
          </p:nvPr>
        </p:nvSpPr>
        <p:spPr>
          <a:xfrm>
            <a:off x="444974" y="1577578"/>
            <a:ext cx="11282959" cy="246221"/>
          </a:xfrm>
        </p:spPr>
        <p:txBody>
          <a:bodyPr wrap="square">
            <a:spAutoFit/>
          </a:bodyPr>
          <a:lstStyle>
            <a:lvl1pPr>
              <a:lnSpc>
                <a:spcPct val="100000"/>
              </a:lnSpc>
              <a:spcAft>
                <a:spcPts val="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Click to edit Master text styles</a:t>
            </a:r>
          </a:p>
        </p:txBody>
      </p:sp>
      <p:sp>
        <p:nvSpPr>
          <p:cNvPr id="21" name="Title 1">
            <a:extLst>
              <a:ext uri="{FF2B5EF4-FFF2-40B4-BE49-F238E27FC236}">
                <a16:creationId xmlns:a16="http://schemas.microsoft.com/office/drawing/2014/main" id="{C5999050-FEA1-4953-AD6B-0FD3F03707E4}"/>
              </a:ext>
            </a:extLst>
          </p:cNvPr>
          <p:cNvSpPr>
            <a:spLocks noGrp="1"/>
          </p:cNvSpPr>
          <p:nvPr>
            <p:ph type="title"/>
          </p:nvPr>
        </p:nvSpPr>
        <p:spPr>
          <a:xfrm>
            <a:off x="444975" y="710401"/>
            <a:ext cx="11294059" cy="748247"/>
          </a:xfrm>
        </p:spPr>
        <p:txBody>
          <a:bodyPr/>
          <a:lstStyle/>
          <a:p>
            <a:r>
              <a:rPr lang="en-US"/>
              <a:t>Click to edit Master title style</a:t>
            </a:r>
          </a:p>
        </p:txBody>
      </p:sp>
    </p:spTree>
    <p:extLst>
      <p:ext uri="{BB962C8B-B14F-4D97-AF65-F5344CB8AC3E}">
        <p14:creationId xmlns:p14="http://schemas.microsoft.com/office/powerpoint/2010/main" val="1643131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09.Series_Pictograms">
    <p:spTree>
      <p:nvGrpSpPr>
        <p:cNvPr id="1" name=""/>
        <p:cNvGrpSpPr/>
        <p:nvPr/>
      </p:nvGrpSpPr>
      <p:grpSpPr>
        <a:xfrm>
          <a:off x="0" y="0"/>
          <a:ext cx="0" cy="0"/>
          <a:chOff x="0" y="0"/>
          <a:chExt cx="0" cy="0"/>
        </a:xfrm>
      </p:grpSpPr>
      <p:sp>
        <p:nvSpPr>
          <p:cNvPr id="43" name="Espace réservé du texte 4">
            <a:extLst>
              <a:ext uri="{FF2B5EF4-FFF2-40B4-BE49-F238E27FC236}">
                <a16:creationId xmlns:a16="http://schemas.microsoft.com/office/drawing/2014/main" id="{D6A66775-D99C-FB4D-B9BA-F866BE69C75A}"/>
              </a:ext>
            </a:extLst>
          </p:cNvPr>
          <p:cNvSpPr>
            <a:spLocks noGrp="1"/>
          </p:cNvSpPr>
          <p:nvPr>
            <p:ph type="body" sz="quarter" idx="58" hasCustomPrompt="1"/>
          </p:nvPr>
        </p:nvSpPr>
        <p:spPr>
          <a:xfrm>
            <a:off x="4412369" y="5249293"/>
            <a:ext cx="1585275" cy="734884"/>
          </a:xfrm>
        </p:spPr>
        <p:txBody>
          <a:bodyPr/>
          <a:lstStyle>
            <a:lvl1pPr marL="0" indent="0" algn="ctr">
              <a:lnSpc>
                <a:spcPct val="100000"/>
              </a:lnSpc>
              <a:spcAft>
                <a:spcPts val="0"/>
              </a:spcAft>
              <a:buClr>
                <a:schemeClr val="accent2"/>
              </a:buClr>
              <a:buFont typeface="Wingdings 2" panose="05020102010507070707" pitchFamily="18" charset="2"/>
              <a:buNone/>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ctr">
              <a:lnSpc>
                <a:spcPct val="100000"/>
              </a:lnSpc>
              <a:spcAft>
                <a:spcPts val="0"/>
              </a:spcAft>
              <a:buFont typeface="Arial" panose="020B0604020202020204" pitchFamily="34" charset="0"/>
              <a:buNone/>
              <a:defRPr lang="en-US" sz="1400" b="0" i="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ctr">
              <a:lnSpc>
                <a:spcPct val="100000"/>
              </a:lnSpc>
              <a:spcBef>
                <a:spcPts val="133"/>
              </a:spcBef>
              <a:spcAft>
                <a:spcPts val="0"/>
              </a:spcAft>
              <a:buFont typeface="Arial" panose="020B0604020202020204" pitchFamily="34" charset="0"/>
              <a:buNone/>
              <a:defRPr lang="en-US" sz="933" b="0" i="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defRPr sz="1333"/>
            </a:lvl4pPr>
            <a:lvl5pPr>
              <a:defRPr sz="1333"/>
            </a:lvl5pPr>
          </a:lstStyle>
          <a:p>
            <a:pPr lvl="0"/>
            <a:r>
              <a:rPr lang="en-US" noProof="0"/>
              <a:t>Icon header in Verdana 12</a:t>
            </a:r>
          </a:p>
          <a:p>
            <a:pPr lvl="2"/>
            <a:r>
              <a:rPr lang="en-US" noProof="0"/>
              <a:t>Subtext level Verdana 6pt</a:t>
            </a:r>
          </a:p>
        </p:txBody>
      </p:sp>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9" name="Espace réservé pour une image  8">
            <a:extLst>
              <a:ext uri="{FF2B5EF4-FFF2-40B4-BE49-F238E27FC236}">
                <a16:creationId xmlns:a16="http://schemas.microsoft.com/office/drawing/2014/main" id="{168A2321-51C0-44B8-85CC-82C00400516F}"/>
              </a:ext>
            </a:extLst>
          </p:cNvPr>
          <p:cNvSpPr>
            <a:spLocks noGrp="1" noChangeAspect="1"/>
          </p:cNvSpPr>
          <p:nvPr>
            <p:ph type="pic" sz="quarter" idx="38"/>
          </p:nvPr>
        </p:nvSpPr>
        <p:spPr>
          <a:xfrm>
            <a:off x="4846823" y="2266949"/>
            <a:ext cx="705803" cy="700800"/>
          </a:xfrm>
          <a:custGeom>
            <a:avLst/>
            <a:gdLst>
              <a:gd name="connsiteX0" fmla="*/ 2060531 w 4210385"/>
              <a:gd name="connsiteY0" fmla="*/ 0 h 4180540"/>
              <a:gd name="connsiteX1" fmla="*/ 4210385 w 4210385"/>
              <a:gd name="connsiteY1" fmla="*/ 2090481 h 4180540"/>
              <a:gd name="connsiteX2" fmla="*/ 2150107 w 4210385"/>
              <a:gd name="connsiteY2" fmla="*/ 4180540 h 4180540"/>
              <a:gd name="connsiteX3" fmla="*/ 1 w 4210385"/>
              <a:gd name="connsiteY3" fmla="*/ 2090329 h 4180540"/>
              <a:gd name="connsiteX4" fmla="*/ 2060531 w 4210385"/>
              <a:gd name="connsiteY4" fmla="*/ 0 h 4180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0385" h="4180540">
                <a:moveTo>
                  <a:pt x="2060531" y="0"/>
                </a:moveTo>
                <a:cubicBezTo>
                  <a:pt x="3374243" y="0"/>
                  <a:pt x="4210385" y="776533"/>
                  <a:pt x="4210385" y="2090481"/>
                </a:cubicBezTo>
                <a:cubicBezTo>
                  <a:pt x="4210536" y="3374486"/>
                  <a:pt x="3374209" y="4180389"/>
                  <a:pt x="2150107" y="4180540"/>
                </a:cubicBezTo>
                <a:cubicBezTo>
                  <a:pt x="806184" y="4180422"/>
                  <a:pt x="-117" y="3374334"/>
                  <a:pt x="1" y="2090329"/>
                </a:cubicBezTo>
                <a:cubicBezTo>
                  <a:pt x="-16" y="776398"/>
                  <a:pt x="806217" y="34"/>
                  <a:pt x="2060531" y="0"/>
                </a:cubicBezTo>
                <a:close/>
              </a:path>
            </a:pathLst>
          </a:custGeom>
          <a:noFill/>
        </p:spPr>
        <p:txBody>
          <a:bodyPr wrap="square">
            <a:noAutofit/>
          </a:bodyPr>
          <a:lstStyle>
            <a:lvl1pPr>
              <a:defRPr sz="133">
                <a:noFill/>
              </a:defRPr>
            </a:lvl1pPr>
          </a:lstStyle>
          <a:p>
            <a:r>
              <a:rPr lang="fr-FR" noProof="0"/>
              <a:t>Cliquez sur l'icône pour ajouter une image</a:t>
            </a:r>
            <a:endParaRPr lang="en-US" noProof="0"/>
          </a:p>
        </p:txBody>
      </p:sp>
      <p:sp>
        <p:nvSpPr>
          <p:cNvPr id="14" name="Espace réservé pour une image  8">
            <a:extLst>
              <a:ext uri="{FF2B5EF4-FFF2-40B4-BE49-F238E27FC236}">
                <a16:creationId xmlns:a16="http://schemas.microsoft.com/office/drawing/2014/main" id="{6749475C-69E4-4BE9-A38D-7241DCB89E86}"/>
              </a:ext>
            </a:extLst>
          </p:cNvPr>
          <p:cNvSpPr>
            <a:spLocks noGrp="1" noChangeAspect="1"/>
          </p:cNvSpPr>
          <p:nvPr>
            <p:ph type="pic" sz="quarter" idx="39"/>
          </p:nvPr>
        </p:nvSpPr>
        <p:spPr>
          <a:xfrm>
            <a:off x="7555773" y="2266949"/>
            <a:ext cx="705803" cy="700800"/>
          </a:xfrm>
          <a:custGeom>
            <a:avLst/>
            <a:gdLst>
              <a:gd name="connsiteX0" fmla="*/ 2060531 w 4210385"/>
              <a:gd name="connsiteY0" fmla="*/ 0 h 4180540"/>
              <a:gd name="connsiteX1" fmla="*/ 4210385 w 4210385"/>
              <a:gd name="connsiteY1" fmla="*/ 2090481 h 4180540"/>
              <a:gd name="connsiteX2" fmla="*/ 2150107 w 4210385"/>
              <a:gd name="connsiteY2" fmla="*/ 4180540 h 4180540"/>
              <a:gd name="connsiteX3" fmla="*/ 1 w 4210385"/>
              <a:gd name="connsiteY3" fmla="*/ 2090329 h 4180540"/>
              <a:gd name="connsiteX4" fmla="*/ 2060531 w 4210385"/>
              <a:gd name="connsiteY4" fmla="*/ 0 h 4180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0385" h="4180540">
                <a:moveTo>
                  <a:pt x="2060531" y="0"/>
                </a:moveTo>
                <a:cubicBezTo>
                  <a:pt x="3374243" y="0"/>
                  <a:pt x="4210385" y="776533"/>
                  <a:pt x="4210385" y="2090481"/>
                </a:cubicBezTo>
                <a:cubicBezTo>
                  <a:pt x="4210536" y="3374486"/>
                  <a:pt x="3374209" y="4180389"/>
                  <a:pt x="2150107" y="4180540"/>
                </a:cubicBezTo>
                <a:cubicBezTo>
                  <a:pt x="806184" y="4180422"/>
                  <a:pt x="-117" y="3374334"/>
                  <a:pt x="1" y="2090329"/>
                </a:cubicBezTo>
                <a:cubicBezTo>
                  <a:pt x="-16" y="776398"/>
                  <a:pt x="806217" y="34"/>
                  <a:pt x="2060531" y="0"/>
                </a:cubicBezTo>
                <a:close/>
              </a:path>
            </a:pathLst>
          </a:custGeom>
          <a:noFill/>
        </p:spPr>
        <p:txBody>
          <a:bodyPr wrap="square">
            <a:noAutofit/>
          </a:bodyPr>
          <a:lstStyle>
            <a:lvl1pPr>
              <a:defRPr sz="133">
                <a:noFill/>
              </a:defRPr>
            </a:lvl1pPr>
          </a:lstStyle>
          <a:p>
            <a:r>
              <a:rPr lang="fr-FR" noProof="0"/>
              <a:t>Cliquez sur l'icône pour ajouter une image</a:t>
            </a:r>
            <a:endParaRPr lang="en-US" noProof="0"/>
          </a:p>
        </p:txBody>
      </p:sp>
      <p:sp>
        <p:nvSpPr>
          <p:cNvPr id="15" name="Espace réservé pour une image  8">
            <a:extLst>
              <a:ext uri="{FF2B5EF4-FFF2-40B4-BE49-F238E27FC236}">
                <a16:creationId xmlns:a16="http://schemas.microsoft.com/office/drawing/2014/main" id="{53004C71-88FB-4D84-AF67-163F0A8F5713}"/>
              </a:ext>
            </a:extLst>
          </p:cNvPr>
          <p:cNvSpPr>
            <a:spLocks noGrp="1" noChangeAspect="1"/>
          </p:cNvSpPr>
          <p:nvPr>
            <p:ph type="pic" sz="quarter" idx="40"/>
          </p:nvPr>
        </p:nvSpPr>
        <p:spPr>
          <a:xfrm>
            <a:off x="10264724" y="2266949"/>
            <a:ext cx="705803" cy="700800"/>
          </a:xfrm>
          <a:custGeom>
            <a:avLst/>
            <a:gdLst>
              <a:gd name="connsiteX0" fmla="*/ 2060531 w 4210385"/>
              <a:gd name="connsiteY0" fmla="*/ 0 h 4180540"/>
              <a:gd name="connsiteX1" fmla="*/ 4210385 w 4210385"/>
              <a:gd name="connsiteY1" fmla="*/ 2090481 h 4180540"/>
              <a:gd name="connsiteX2" fmla="*/ 2150107 w 4210385"/>
              <a:gd name="connsiteY2" fmla="*/ 4180540 h 4180540"/>
              <a:gd name="connsiteX3" fmla="*/ 1 w 4210385"/>
              <a:gd name="connsiteY3" fmla="*/ 2090329 h 4180540"/>
              <a:gd name="connsiteX4" fmla="*/ 2060531 w 4210385"/>
              <a:gd name="connsiteY4" fmla="*/ 0 h 4180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0385" h="4180540">
                <a:moveTo>
                  <a:pt x="2060531" y="0"/>
                </a:moveTo>
                <a:cubicBezTo>
                  <a:pt x="3374243" y="0"/>
                  <a:pt x="4210385" y="776533"/>
                  <a:pt x="4210385" y="2090481"/>
                </a:cubicBezTo>
                <a:cubicBezTo>
                  <a:pt x="4210536" y="3374486"/>
                  <a:pt x="3374209" y="4180389"/>
                  <a:pt x="2150107" y="4180540"/>
                </a:cubicBezTo>
                <a:cubicBezTo>
                  <a:pt x="806184" y="4180422"/>
                  <a:pt x="-117" y="3374334"/>
                  <a:pt x="1" y="2090329"/>
                </a:cubicBezTo>
                <a:cubicBezTo>
                  <a:pt x="-16" y="776398"/>
                  <a:pt x="806217" y="34"/>
                  <a:pt x="2060531" y="0"/>
                </a:cubicBezTo>
                <a:close/>
              </a:path>
            </a:pathLst>
          </a:custGeom>
          <a:noFill/>
        </p:spPr>
        <p:txBody>
          <a:bodyPr wrap="square">
            <a:noAutofit/>
          </a:bodyPr>
          <a:lstStyle>
            <a:lvl1pPr>
              <a:defRPr sz="133">
                <a:noFill/>
              </a:defRPr>
            </a:lvl1pPr>
          </a:lstStyle>
          <a:p>
            <a:r>
              <a:rPr lang="fr-FR" noProof="0"/>
              <a:t>Cliquez sur l'icône pour ajouter une image</a:t>
            </a:r>
            <a:endParaRPr lang="en-US" noProof="0"/>
          </a:p>
        </p:txBody>
      </p:sp>
      <p:sp>
        <p:nvSpPr>
          <p:cNvPr id="16" name="Espace réservé pour une image  8">
            <a:extLst>
              <a:ext uri="{FF2B5EF4-FFF2-40B4-BE49-F238E27FC236}">
                <a16:creationId xmlns:a16="http://schemas.microsoft.com/office/drawing/2014/main" id="{2DBF61FA-A35E-4273-8034-DAAC1ECD9D13}"/>
              </a:ext>
            </a:extLst>
          </p:cNvPr>
          <p:cNvSpPr>
            <a:spLocks noGrp="1" noChangeAspect="1"/>
          </p:cNvSpPr>
          <p:nvPr>
            <p:ph type="pic" sz="quarter" idx="41"/>
          </p:nvPr>
        </p:nvSpPr>
        <p:spPr>
          <a:xfrm>
            <a:off x="4846823" y="4381911"/>
            <a:ext cx="705803" cy="700800"/>
          </a:xfrm>
          <a:custGeom>
            <a:avLst/>
            <a:gdLst>
              <a:gd name="connsiteX0" fmla="*/ 2060531 w 4210385"/>
              <a:gd name="connsiteY0" fmla="*/ 0 h 4180540"/>
              <a:gd name="connsiteX1" fmla="*/ 4210385 w 4210385"/>
              <a:gd name="connsiteY1" fmla="*/ 2090481 h 4180540"/>
              <a:gd name="connsiteX2" fmla="*/ 2150107 w 4210385"/>
              <a:gd name="connsiteY2" fmla="*/ 4180540 h 4180540"/>
              <a:gd name="connsiteX3" fmla="*/ 1 w 4210385"/>
              <a:gd name="connsiteY3" fmla="*/ 2090329 h 4180540"/>
              <a:gd name="connsiteX4" fmla="*/ 2060531 w 4210385"/>
              <a:gd name="connsiteY4" fmla="*/ 0 h 4180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0385" h="4180540">
                <a:moveTo>
                  <a:pt x="2060531" y="0"/>
                </a:moveTo>
                <a:cubicBezTo>
                  <a:pt x="3374243" y="0"/>
                  <a:pt x="4210385" y="776533"/>
                  <a:pt x="4210385" y="2090481"/>
                </a:cubicBezTo>
                <a:cubicBezTo>
                  <a:pt x="4210536" y="3374486"/>
                  <a:pt x="3374209" y="4180389"/>
                  <a:pt x="2150107" y="4180540"/>
                </a:cubicBezTo>
                <a:cubicBezTo>
                  <a:pt x="806184" y="4180422"/>
                  <a:pt x="-117" y="3374334"/>
                  <a:pt x="1" y="2090329"/>
                </a:cubicBezTo>
                <a:cubicBezTo>
                  <a:pt x="-16" y="776398"/>
                  <a:pt x="806217" y="34"/>
                  <a:pt x="2060531" y="0"/>
                </a:cubicBezTo>
                <a:close/>
              </a:path>
            </a:pathLst>
          </a:custGeom>
          <a:noFill/>
        </p:spPr>
        <p:txBody>
          <a:bodyPr wrap="square">
            <a:noAutofit/>
          </a:bodyPr>
          <a:lstStyle>
            <a:lvl1pPr>
              <a:defRPr sz="133">
                <a:noFill/>
              </a:defRPr>
            </a:lvl1pPr>
          </a:lstStyle>
          <a:p>
            <a:r>
              <a:rPr lang="fr-FR" noProof="0"/>
              <a:t>Cliquez sur l'icône pour ajouter une image</a:t>
            </a:r>
            <a:endParaRPr lang="en-US" noProof="0"/>
          </a:p>
        </p:txBody>
      </p:sp>
      <p:sp>
        <p:nvSpPr>
          <p:cNvPr id="17" name="Espace réservé pour une image  8">
            <a:extLst>
              <a:ext uri="{FF2B5EF4-FFF2-40B4-BE49-F238E27FC236}">
                <a16:creationId xmlns:a16="http://schemas.microsoft.com/office/drawing/2014/main" id="{2789384D-EA94-4052-B57F-95DE218737E1}"/>
              </a:ext>
            </a:extLst>
          </p:cNvPr>
          <p:cNvSpPr>
            <a:spLocks noGrp="1" noChangeAspect="1"/>
          </p:cNvSpPr>
          <p:nvPr>
            <p:ph type="pic" sz="quarter" idx="42"/>
          </p:nvPr>
        </p:nvSpPr>
        <p:spPr>
          <a:xfrm>
            <a:off x="7555773" y="4381911"/>
            <a:ext cx="705803" cy="700800"/>
          </a:xfrm>
          <a:custGeom>
            <a:avLst/>
            <a:gdLst>
              <a:gd name="connsiteX0" fmla="*/ 2060531 w 4210385"/>
              <a:gd name="connsiteY0" fmla="*/ 0 h 4180540"/>
              <a:gd name="connsiteX1" fmla="*/ 4210385 w 4210385"/>
              <a:gd name="connsiteY1" fmla="*/ 2090481 h 4180540"/>
              <a:gd name="connsiteX2" fmla="*/ 2150107 w 4210385"/>
              <a:gd name="connsiteY2" fmla="*/ 4180540 h 4180540"/>
              <a:gd name="connsiteX3" fmla="*/ 1 w 4210385"/>
              <a:gd name="connsiteY3" fmla="*/ 2090329 h 4180540"/>
              <a:gd name="connsiteX4" fmla="*/ 2060531 w 4210385"/>
              <a:gd name="connsiteY4" fmla="*/ 0 h 4180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0385" h="4180540">
                <a:moveTo>
                  <a:pt x="2060531" y="0"/>
                </a:moveTo>
                <a:cubicBezTo>
                  <a:pt x="3374243" y="0"/>
                  <a:pt x="4210385" y="776533"/>
                  <a:pt x="4210385" y="2090481"/>
                </a:cubicBezTo>
                <a:cubicBezTo>
                  <a:pt x="4210536" y="3374486"/>
                  <a:pt x="3374209" y="4180389"/>
                  <a:pt x="2150107" y="4180540"/>
                </a:cubicBezTo>
                <a:cubicBezTo>
                  <a:pt x="806184" y="4180422"/>
                  <a:pt x="-117" y="3374334"/>
                  <a:pt x="1" y="2090329"/>
                </a:cubicBezTo>
                <a:cubicBezTo>
                  <a:pt x="-16" y="776398"/>
                  <a:pt x="806217" y="34"/>
                  <a:pt x="2060531" y="0"/>
                </a:cubicBezTo>
                <a:close/>
              </a:path>
            </a:pathLst>
          </a:custGeom>
          <a:noFill/>
        </p:spPr>
        <p:txBody>
          <a:bodyPr wrap="square">
            <a:noAutofit/>
          </a:bodyPr>
          <a:lstStyle>
            <a:lvl1pPr>
              <a:defRPr sz="133">
                <a:noFill/>
              </a:defRPr>
            </a:lvl1pPr>
          </a:lstStyle>
          <a:p>
            <a:r>
              <a:rPr lang="fr-FR" noProof="0"/>
              <a:t>Cliquez sur l'icône pour ajouter une image</a:t>
            </a:r>
            <a:endParaRPr lang="en-US" noProof="0"/>
          </a:p>
        </p:txBody>
      </p:sp>
      <p:sp>
        <p:nvSpPr>
          <p:cNvPr id="18" name="Espace réservé pour une image  8">
            <a:extLst>
              <a:ext uri="{FF2B5EF4-FFF2-40B4-BE49-F238E27FC236}">
                <a16:creationId xmlns:a16="http://schemas.microsoft.com/office/drawing/2014/main" id="{A400283B-48F4-4D29-A5D4-EF54E4DEE830}"/>
              </a:ext>
            </a:extLst>
          </p:cNvPr>
          <p:cNvSpPr>
            <a:spLocks noGrp="1" noChangeAspect="1"/>
          </p:cNvSpPr>
          <p:nvPr>
            <p:ph type="pic" sz="quarter" idx="43"/>
          </p:nvPr>
        </p:nvSpPr>
        <p:spPr>
          <a:xfrm>
            <a:off x="10264724" y="4381911"/>
            <a:ext cx="705803" cy="700800"/>
          </a:xfrm>
          <a:custGeom>
            <a:avLst/>
            <a:gdLst>
              <a:gd name="connsiteX0" fmla="*/ 2060531 w 4210385"/>
              <a:gd name="connsiteY0" fmla="*/ 0 h 4180540"/>
              <a:gd name="connsiteX1" fmla="*/ 4210385 w 4210385"/>
              <a:gd name="connsiteY1" fmla="*/ 2090481 h 4180540"/>
              <a:gd name="connsiteX2" fmla="*/ 2150107 w 4210385"/>
              <a:gd name="connsiteY2" fmla="*/ 4180540 h 4180540"/>
              <a:gd name="connsiteX3" fmla="*/ 1 w 4210385"/>
              <a:gd name="connsiteY3" fmla="*/ 2090329 h 4180540"/>
              <a:gd name="connsiteX4" fmla="*/ 2060531 w 4210385"/>
              <a:gd name="connsiteY4" fmla="*/ 0 h 4180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0385" h="4180540">
                <a:moveTo>
                  <a:pt x="2060531" y="0"/>
                </a:moveTo>
                <a:cubicBezTo>
                  <a:pt x="3374243" y="0"/>
                  <a:pt x="4210385" y="776533"/>
                  <a:pt x="4210385" y="2090481"/>
                </a:cubicBezTo>
                <a:cubicBezTo>
                  <a:pt x="4210536" y="3374486"/>
                  <a:pt x="3374209" y="4180389"/>
                  <a:pt x="2150107" y="4180540"/>
                </a:cubicBezTo>
                <a:cubicBezTo>
                  <a:pt x="806184" y="4180422"/>
                  <a:pt x="-117" y="3374334"/>
                  <a:pt x="1" y="2090329"/>
                </a:cubicBezTo>
                <a:cubicBezTo>
                  <a:pt x="-16" y="776398"/>
                  <a:pt x="806217" y="34"/>
                  <a:pt x="2060531" y="0"/>
                </a:cubicBezTo>
                <a:close/>
              </a:path>
            </a:pathLst>
          </a:custGeom>
          <a:noFill/>
        </p:spPr>
        <p:txBody>
          <a:bodyPr wrap="square">
            <a:noAutofit/>
          </a:bodyPr>
          <a:lstStyle>
            <a:lvl1pPr>
              <a:defRPr sz="133">
                <a:noFill/>
              </a:defRPr>
            </a:lvl1pPr>
          </a:lstStyle>
          <a:p>
            <a:r>
              <a:rPr lang="fr-FR" noProof="0"/>
              <a:t>Cliquez sur l'icône pour ajouter une image</a:t>
            </a:r>
            <a:endParaRPr lang="en-US" noProof="0"/>
          </a:p>
        </p:txBody>
      </p:sp>
      <p:sp>
        <p:nvSpPr>
          <p:cNvPr id="19" name="Espace réservé du texte 4">
            <a:extLst>
              <a:ext uri="{FF2B5EF4-FFF2-40B4-BE49-F238E27FC236}">
                <a16:creationId xmlns:a16="http://schemas.microsoft.com/office/drawing/2014/main" id="{42CCC6AE-5AF4-4691-BF67-CE2AE425B9A1}"/>
              </a:ext>
            </a:extLst>
          </p:cNvPr>
          <p:cNvSpPr>
            <a:spLocks noGrp="1"/>
          </p:cNvSpPr>
          <p:nvPr>
            <p:ph type="body" sz="quarter" idx="44" hasCustomPrompt="1"/>
          </p:nvPr>
        </p:nvSpPr>
        <p:spPr>
          <a:xfrm>
            <a:off x="4412369" y="3132079"/>
            <a:ext cx="1585275" cy="734884"/>
          </a:xfrm>
        </p:spPr>
        <p:txBody>
          <a:bodyPr/>
          <a:lstStyle>
            <a:lvl1pPr marL="0" indent="0" algn="ctr">
              <a:lnSpc>
                <a:spcPct val="100000"/>
              </a:lnSpc>
              <a:spcAft>
                <a:spcPts val="0"/>
              </a:spcAft>
              <a:buClr>
                <a:schemeClr val="accent2"/>
              </a:buClr>
              <a:buFont typeface="Wingdings 2" panose="05020102010507070707" pitchFamily="18" charset="2"/>
              <a:buNone/>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ctr">
              <a:lnSpc>
                <a:spcPct val="100000"/>
              </a:lnSpc>
              <a:spcAft>
                <a:spcPts val="0"/>
              </a:spcAft>
              <a:buFont typeface="Arial" panose="020B0604020202020204" pitchFamily="34" charset="0"/>
              <a:buNone/>
              <a:defRPr lang="en-US" sz="1400" b="0" i="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ctr">
              <a:lnSpc>
                <a:spcPct val="100000"/>
              </a:lnSpc>
              <a:spcBef>
                <a:spcPts val="133"/>
              </a:spcBef>
              <a:spcAft>
                <a:spcPts val="0"/>
              </a:spcAft>
              <a:buFont typeface="Arial" panose="020B0604020202020204" pitchFamily="34" charset="0"/>
              <a:buNone/>
              <a:defRPr lang="en-US" sz="800" b="0" i="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defRPr sz="1333"/>
            </a:lvl4pPr>
            <a:lvl5pPr>
              <a:defRPr sz="1333"/>
            </a:lvl5pPr>
          </a:lstStyle>
          <a:p>
            <a:pPr lvl="0"/>
            <a:r>
              <a:rPr lang="en-US" noProof="0"/>
              <a:t>Icon header in Verdana 12</a:t>
            </a:r>
          </a:p>
          <a:p>
            <a:pPr lvl="2"/>
            <a:r>
              <a:rPr lang="en-US" noProof="0"/>
              <a:t>Subtext level Verdana 6pt</a:t>
            </a:r>
          </a:p>
        </p:txBody>
      </p:sp>
      <p:sp>
        <p:nvSpPr>
          <p:cNvPr id="38" name="Espace réservé du texte 4">
            <a:extLst>
              <a:ext uri="{FF2B5EF4-FFF2-40B4-BE49-F238E27FC236}">
                <a16:creationId xmlns:a16="http://schemas.microsoft.com/office/drawing/2014/main" id="{6D6398C9-77BD-0246-B4C7-E8636466B435}"/>
              </a:ext>
            </a:extLst>
          </p:cNvPr>
          <p:cNvSpPr>
            <a:spLocks noGrp="1"/>
          </p:cNvSpPr>
          <p:nvPr>
            <p:ph type="body" sz="quarter" idx="56" hasCustomPrompt="1"/>
          </p:nvPr>
        </p:nvSpPr>
        <p:spPr>
          <a:xfrm>
            <a:off x="9826711" y="3132079"/>
            <a:ext cx="1585275" cy="734884"/>
          </a:xfrm>
        </p:spPr>
        <p:txBody>
          <a:bodyPr/>
          <a:lstStyle>
            <a:lvl1pPr marL="0" indent="0" algn="ctr">
              <a:lnSpc>
                <a:spcPct val="100000"/>
              </a:lnSpc>
              <a:spcAft>
                <a:spcPts val="0"/>
              </a:spcAft>
              <a:buClr>
                <a:schemeClr val="accent2"/>
              </a:buClr>
              <a:buFont typeface="Wingdings 2" panose="05020102010507070707" pitchFamily="18" charset="2"/>
              <a:buNone/>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ctr">
              <a:lnSpc>
                <a:spcPct val="100000"/>
              </a:lnSpc>
              <a:spcAft>
                <a:spcPts val="0"/>
              </a:spcAft>
              <a:buFont typeface="Arial" panose="020B0604020202020204" pitchFamily="34" charset="0"/>
              <a:buNone/>
              <a:defRPr lang="en-US" sz="1400" b="0" i="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ctr">
              <a:lnSpc>
                <a:spcPct val="100000"/>
              </a:lnSpc>
              <a:spcBef>
                <a:spcPts val="133"/>
              </a:spcBef>
              <a:spcAft>
                <a:spcPts val="0"/>
              </a:spcAft>
              <a:buFont typeface="Arial" panose="020B0604020202020204" pitchFamily="34" charset="0"/>
              <a:buNone/>
              <a:defRPr lang="en-US" sz="933" b="0" i="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defRPr sz="1333"/>
            </a:lvl4pPr>
            <a:lvl5pPr>
              <a:defRPr sz="1333"/>
            </a:lvl5pPr>
          </a:lstStyle>
          <a:p>
            <a:pPr lvl="0"/>
            <a:r>
              <a:rPr lang="en-US" noProof="0"/>
              <a:t>Icon header in Verdana 12</a:t>
            </a:r>
          </a:p>
          <a:p>
            <a:pPr lvl="2"/>
            <a:r>
              <a:rPr lang="en-US" noProof="0"/>
              <a:t>Subtext level Verdana 6pt</a:t>
            </a:r>
          </a:p>
        </p:txBody>
      </p:sp>
      <p:sp>
        <p:nvSpPr>
          <p:cNvPr id="39" name="Espace réservé du texte 4">
            <a:extLst>
              <a:ext uri="{FF2B5EF4-FFF2-40B4-BE49-F238E27FC236}">
                <a16:creationId xmlns:a16="http://schemas.microsoft.com/office/drawing/2014/main" id="{F64D3D11-BDB5-D647-AE1B-75549238F3C3}"/>
              </a:ext>
            </a:extLst>
          </p:cNvPr>
          <p:cNvSpPr>
            <a:spLocks noGrp="1"/>
          </p:cNvSpPr>
          <p:nvPr>
            <p:ph type="body" sz="quarter" idx="57" hasCustomPrompt="1"/>
          </p:nvPr>
        </p:nvSpPr>
        <p:spPr>
          <a:xfrm>
            <a:off x="7119540" y="3132079"/>
            <a:ext cx="1585275" cy="734884"/>
          </a:xfrm>
        </p:spPr>
        <p:txBody>
          <a:bodyPr/>
          <a:lstStyle>
            <a:lvl1pPr marL="0" indent="0" algn="ctr">
              <a:lnSpc>
                <a:spcPct val="100000"/>
              </a:lnSpc>
              <a:spcAft>
                <a:spcPts val="0"/>
              </a:spcAft>
              <a:buClr>
                <a:schemeClr val="accent2"/>
              </a:buClr>
              <a:buFont typeface="Wingdings 2" panose="05020102010507070707" pitchFamily="18" charset="2"/>
              <a:buNone/>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ctr">
              <a:lnSpc>
                <a:spcPct val="100000"/>
              </a:lnSpc>
              <a:spcAft>
                <a:spcPts val="0"/>
              </a:spcAft>
              <a:buFont typeface="Arial" panose="020B0604020202020204" pitchFamily="34" charset="0"/>
              <a:buNone/>
              <a:defRPr lang="en-US" sz="1400" b="0" i="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ctr">
              <a:lnSpc>
                <a:spcPct val="100000"/>
              </a:lnSpc>
              <a:spcBef>
                <a:spcPts val="133"/>
              </a:spcBef>
              <a:spcAft>
                <a:spcPts val="0"/>
              </a:spcAft>
              <a:buFont typeface="Arial" panose="020B0604020202020204" pitchFamily="34" charset="0"/>
              <a:buNone/>
              <a:defRPr lang="en-US" sz="933" b="0" i="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defRPr sz="1333"/>
            </a:lvl4pPr>
            <a:lvl5pPr>
              <a:defRPr sz="1333"/>
            </a:lvl5pPr>
          </a:lstStyle>
          <a:p>
            <a:pPr lvl="0"/>
            <a:r>
              <a:rPr lang="en-US" noProof="0"/>
              <a:t>Icon header in Verdana 12</a:t>
            </a:r>
          </a:p>
          <a:p>
            <a:pPr lvl="2"/>
            <a:r>
              <a:rPr lang="en-US" noProof="0"/>
              <a:t>Subtext level Verdana 6pt</a:t>
            </a:r>
          </a:p>
        </p:txBody>
      </p:sp>
      <p:sp>
        <p:nvSpPr>
          <p:cNvPr id="44" name="Espace réservé du texte 4">
            <a:extLst>
              <a:ext uri="{FF2B5EF4-FFF2-40B4-BE49-F238E27FC236}">
                <a16:creationId xmlns:a16="http://schemas.microsoft.com/office/drawing/2014/main" id="{4E9486BD-46D7-254F-A584-B651B6D8D437}"/>
              </a:ext>
            </a:extLst>
          </p:cNvPr>
          <p:cNvSpPr>
            <a:spLocks noGrp="1"/>
          </p:cNvSpPr>
          <p:nvPr>
            <p:ph type="body" sz="quarter" idx="59" hasCustomPrompt="1"/>
          </p:nvPr>
        </p:nvSpPr>
        <p:spPr>
          <a:xfrm>
            <a:off x="9826711" y="5249293"/>
            <a:ext cx="1585275" cy="734884"/>
          </a:xfrm>
        </p:spPr>
        <p:txBody>
          <a:bodyPr/>
          <a:lstStyle>
            <a:lvl1pPr marL="0" indent="0" algn="ctr">
              <a:lnSpc>
                <a:spcPct val="100000"/>
              </a:lnSpc>
              <a:spcAft>
                <a:spcPts val="0"/>
              </a:spcAft>
              <a:buClr>
                <a:schemeClr val="accent2"/>
              </a:buClr>
              <a:buFont typeface="Wingdings 2" panose="05020102010507070707" pitchFamily="18" charset="2"/>
              <a:buNone/>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ctr">
              <a:lnSpc>
                <a:spcPct val="100000"/>
              </a:lnSpc>
              <a:spcAft>
                <a:spcPts val="0"/>
              </a:spcAft>
              <a:buFont typeface="Arial" panose="020B0604020202020204" pitchFamily="34" charset="0"/>
              <a:buNone/>
              <a:defRPr lang="en-US" sz="1400" b="0" i="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ctr">
              <a:lnSpc>
                <a:spcPct val="100000"/>
              </a:lnSpc>
              <a:spcBef>
                <a:spcPts val="133"/>
              </a:spcBef>
              <a:spcAft>
                <a:spcPts val="0"/>
              </a:spcAft>
              <a:buFont typeface="Arial" panose="020B0604020202020204" pitchFamily="34" charset="0"/>
              <a:buNone/>
              <a:defRPr lang="en-US" sz="933" b="0" i="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defRPr sz="1333"/>
            </a:lvl4pPr>
            <a:lvl5pPr>
              <a:defRPr sz="1333"/>
            </a:lvl5pPr>
          </a:lstStyle>
          <a:p>
            <a:pPr lvl="0"/>
            <a:r>
              <a:rPr lang="en-US" noProof="0"/>
              <a:t>Icon header in Verdana 12</a:t>
            </a:r>
          </a:p>
          <a:p>
            <a:pPr lvl="2"/>
            <a:r>
              <a:rPr lang="en-US" noProof="0"/>
              <a:t>Subtext level Verdana 6pt</a:t>
            </a:r>
          </a:p>
        </p:txBody>
      </p:sp>
      <p:sp>
        <p:nvSpPr>
          <p:cNvPr id="45" name="Espace réservé du texte 4">
            <a:extLst>
              <a:ext uri="{FF2B5EF4-FFF2-40B4-BE49-F238E27FC236}">
                <a16:creationId xmlns:a16="http://schemas.microsoft.com/office/drawing/2014/main" id="{95667BD6-1D89-BF44-9AC0-03B52EFC58E3}"/>
              </a:ext>
            </a:extLst>
          </p:cNvPr>
          <p:cNvSpPr>
            <a:spLocks noGrp="1"/>
          </p:cNvSpPr>
          <p:nvPr>
            <p:ph type="body" sz="quarter" idx="60" hasCustomPrompt="1"/>
          </p:nvPr>
        </p:nvSpPr>
        <p:spPr>
          <a:xfrm>
            <a:off x="7119540" y="5249293"/>
            <a:ext cx="1585275" cy="734884"/>
          </a:xfrm>
        </p:spPr>
        <p:txBody>
          <a:bodyPr/>
          <a:lstStyle>
            <a:lvl1pPr marL="0" indent="0" algn="ctr">
              <a:lnSpc>
                <a:spcPct val="100000"/>
              </a:lnSpc>
              <a:spcAft>
                <a:spcPts val="0"/>
              </a:spcAft>
              <a:buClr>
                <a:schemeClr val="accent2"/>
              </a:buClr>
              <a:buFont typeface="Wingdings 2" panose="05020102010507070707" pitchFamily="18" charset="2"/>
              <a:buNone/>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ctr">
              <a:lnSpc>
                <a:spcPct val="100000"/>
              </a:lnSpc>
              <a:spcAft>
                <a:spcPts val="0"/>
              </a:spcAft>
              <a:buFont typeface="Arial" panose="020B0604020202020204" pitchFamily="34" charset="0"/>
              <a:buNone/>
              <a:defRPr lang="en-US" sz="1400" b="0" i="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ctr">
              <a:lnSpc>
                <a:spcPct val="100000"/>
              </a:lnSpc>
              <a:spcBef>
                <a:spcPts val="133"/>
              </a:spcBef>
              <a:spcAft>
                <a:spcPts val="0"/>
              </a:spcAft>
              <a:buFont typeface="Arial" panose="020B0604020202020204" pitchFamily="34" charset="0"/>
              <a:buNone/>
              <a:defRPr lang="en-US" sz="933" b="0" i="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defRPr sz="1333"/>
            </a:lvl4pPr>
            <a:lvl5pPr>
              <a:defRPr sz="1333"/>
            </a:lvl5pPr>
          </a:lstStyle>
          <a:p>
            <a:pPr lvl="0"/>
            <a:r>
              <a:rPr lang="en-US" noProof="0"/>
              <a:t>Icon header in Verdana 12</a:t>
            </a:r>
          </a:p>
          <a:p>
            <a:pPr lvl="2"/>
            <a:r>
              <a:rPr lang="en-US" noProof="0"/>
              <a:t>Subtext level Verdana 6pt</a:t>
            </a:r>
          </a:p>
        </p:txBody>
      </p:sp>
      <p:sp>
        <p:nvSpPr>
          <p:cNvPr id="21" name="Espace réservé du texte 5">
            <a:extLst>
              <a:ext uri="{FF2B5EF4-FFF2-40B4-BE49-F238E27FC236}">
                <a16:creationId xmlns:a16="http://schemas.microsoft.com/office/drawing/2014/main" id="{259E210E-1597-48C5-8AD6-8CF4CA9E969C}"/>
              </a:ext>
            </a:extLst>
          </p:cNvPr>
          <p:cNvSpPr>
            <a:spLocks noGrp="1"/>
          </p:cNvSpPr>
          <p:nvPr>
            <p:ph type="body" sz="quarter" idx="18"/>
          </p:nvPr>
        </p:nvSpPr>
        <p:spPr>
          <a:xfrm>
            <a:off x="444973" y="425183"/>
            <a:ext cx="11304000"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en-US" noProof="0"/>
              <a:t>Click to edit Master text styles</a:t>
            </a:r>
          </a:p>
        </p:txBody>
      </p:sp>
      <p:sp>
        <p:nvSpPr>
          <p:cNvPr id="22" name="Espace réservé du texte 4">
            <a:extLst>
              <a:ext uri="{FF2B5EF4-FFF2-40B4-BE49-F238E27FC236}">
                <a16:creationId xmlns:a16="http://schemas.microsoft.com/office/drawing/2014/main" id="{882E961F-2EC2-4DBD-847C-01740E0A540F}"/>
              </a:ext>
            </a:extLst>
          </p:cNvPr>
          <p:cNvSpPr>
            <a:spLocks noGrp="1"/>
          </p:cNvSpPr>
          <p:nvPr>
            <p:ph type="body" sz="quarter" idx="22"/>
          </p:nvPr>
        </p:nvSpPr>
        <p:spPr>
          <a:xfrm>
            <a:off x="444974" y="1577578"/>
            <a:ext cx="11282959" cy="246221"/>
          </a:xfrm>
        </p:spPr>
        <p:txBody>
          <a:bodyPr wrap="square">
            <a:spAutoFit/>
          </a:bodyPr>
          <a:lstStyle>
            <a:lvl1pPr>
              <a:lnSpc>
                <a:spcPct val="100000"/>
              </a:lnSpc>
              <a:spcAft>
                <a:spcPts val="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Click to edit Master text styles</a:t>
            </a:r>
          </a:p>
        </p:txBody>
      </p:sp>
      <p:sp>
        <p:nvSpPr>
          <p:cNvPr id="23" name="Title 1">
            <a:extLst>
              <a:ext uri="{FF2B5EF4-FFF2-40B4-BE49-F238E27FC236}">
                <a16:creationId xmlns:a16="http://schemas.microsoft.com/office/drawing/2014/main" id="{BA265111-C2ED-45CD-9BC6-C950D268BAC8}"/>
              </a:ext>
            </a:extLst>
          </p:cNvPr>
          <p:cNvSpPr>
            <a:spLocks noGrp="1"/>
          </p:cNvSpPr>
          <p:nvPr>
            <p:ph type="title"/>
          </p:nvPr>
        </p:nvSpPr>
        <p:spPr>
          <a:xfrm>
            <a:off x="444975" y="710401"/>
            <a:ext cx="11294059" cy="748247"/>
          </a:xfrm>
        </p:spPr>
        <p:txBody>
          <a:bodyPr/>
          <a:lstStyle/>
          <a:p>
            <a:r>
              <a:rPr lang="en-US"/>
              <a:t>Click to edit Master title style</a:t>
            </a:r>
          </a:p>
        </p:txBody>
      </p:sp>
      <p:sp>
        <p:nvSpPr>
          <p:cNvPr id="24" name="Text Placeholder 2">
            <a:extLst>
              <a:ext uri="{FF2B5EF4-FFF2-40B4-BE49-F238E27FC236}">
                <a16:creationId xmlns:a16="http://schemas.microsoft.com/office/drawing/2014/main" id="{E063F5DF-B0A6-49D0-9B38-EEDAE439BF88}"/>
              </a:ext>
            </a:extLst>
          </p:cNvPr>
          <p:cNvSpPr>
            <a:spLocks noGrp="1"/>
          </p:cNvSpPr>
          <p:nvPr>
            <p:ph type="body" sz="quarter" idx="49"/>
          </p:nvPr>
        </p:nvSpPr>
        <p:spPr>
          <a:xfrm>
            <a:off x="442034" y="1943799"/>
            <a:ext cx="2827447" cy="4295223"/>
          </a:xfrm>
        </p:spPr>
        <p:txBody>
          <a:bodyPr/>
          <a:lstStyle>
            <a:lvl1pPr>
              <a:defRPr>
                <a:solidFill>
                  <a:schemeClr val="tx1"/>
                </a:solidFill>
              </a:defRPr>
            </a:lvl1pPr>
            <a:lvl2pPr marL="302392" indent="-302392">
              <a:buFontTx/>
              <a:buBlip>
                <a:blip r:embed="rId2"/>
              </a:buBlip>
              <a:defRPr>
                <a:solidFill>
                  <a:schemeClr val="tx1"/>
                </a:solidFill>
              </a:defRPr>
            </a:lvl2pPr>
            <a:lvl3pPr marL="609585" indent="-302392">
              <a:buFontTx/>
              <a:buBlip>
                <a:blip r:embed="rId2"/>
              </a:buBlip>
              <a:defRPr>
                <a:solidFill>
                  <a:schemeClr val="tx1"/>
                </a:solidFill>
              </a:defRPr>
            </a:lvl3pPr>
            <a:lvl4pPr marL="911977" indent="-302392">
              <a:buFontTx/>
              <a:buBlip>
                <a:blip r:embed="rId2"/>
              </a:buBlip>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42420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07.ColumnTitle+3columns_NoVisual_Color3">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DBD28644-31E5-42EB-A359-94FBB151C4BA}"/>
              </a:ext>
            </a:extLst>
          </p:cNvPr>
          <p:cNvSpPr/>
          <p:nvPr userDrawn="1"/>
        </p:nvSpPr>
        <p:spPr>
          <a:xfrm>
            <a:off x="0" y="0"/>
            <a:ext cx="3729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a:p>
        </p:txBody>
      </p:sp>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12" name="Espace réservé du texte 5">
            <a:extLst>
              <a:ext uri="{FF2B5EF4-FFF2-40B4-BE49-F238E27FC236}">
                <a16:creationId xmlns:a16="http://schemas.microsoft.com/office/drawing/2014/main" id="{9A2CA514-4233-4338-B4D8-DECD377FF6DF}"/>
              </a:ext>
            </a:extLst>
          </p:cNvPr>
          <p:cNvSpPr>
            <a:spLocks noGrp="1"/>
          </p:cNvSpPr>
          <p:nvPr>
            <p:ph type="body" sz="quarter" idx="13" hasCustomPrompt="1"/>
          </p:nvPr>
        </p:nvSpPr>
        <p:spPr>
          <a:xfrm>
            <a:off x="4522911" y="1943800"/>
            <a:ext cx="1841499" cy="780873"/>
          </a:xfrm>
          <a:solidFill>
            <a:schemeClr val="accent1"/>
          </a:solidFill>
        </p:spPr>
        <p:txBody>
          <a:bodyPr anchor="ctr">
            <a:noAutofit/>
          </a:bodyPr>
          <a:lstStyle>
            <a:lvl1pPr algn="ctr">
              <a:defRPr sz="1600" b="0" cap="none" baseline="0">
                <a:solidFill>
                  <a:schemeClr val="bg1"/>
                </a:solidFill>
                <a:latin typeface="+mn-lt"/>
              </a:defRPr>
            </a:lvl1pPr>
            <a:lvl2pPr>
              <a:defRPr sz="1333">
                <a:latin typeface="LOREAL Royale" pitchFamily="2" charset="0"/>
              </a:defRPr>
            </a:lvl2pPr>
            <a:lvl3pPr>
              <a:defRPr sz="1733" cap="none" baseline="0">
                <a:latin typeface="LOREAL Royale" pitchFamily="2" charset="0"/>
              </a:defRPr>
            </a:lvl3pPr>
            <a:lvl4pPr>
              <a:defRPr sz="1067" cap="none" baseline="0">
                <a:latin typeface="LOREAL Essentielle Light" pitchFamily="2" charset="0"/>
              </a:defRPr>
            </a:lvl4pPr>
          </a:lstStyle>
          <a:p>
            <a:pPr lvl="0"/>
            <a:r>
              <a:rPr lang="en-US" noProof="0"/>
              <a:t>Lorem </a:t>
            </a:r>
          </a:p>
          <a:p>
            <a:pPr lvl="0"/>
            <a:r>
              <a:rPr lang="en-US" noProof="0"/>
              <a:t>ipsum </a:t>
            </a:r>
          </a:p>
        </p:txBody>
      </p:sp>
      <p:sp>
        <p:nvSpPr>
          <p:cNvPr id="14" name="Espace réservé du graphique SmartArt 10">
            <a:extLst>
              <a:ext uri="{FF2B5EF4-FFF2-40B4-BE49-F238E27FC236}">
                <a16:creationId xmlns:a16="http://schemas.microsoft.com/office/drawing/2014/main" id="{19B0CBA6-8D91-40B7-A08B-3172CF7A8299}"/>
              </a:ext>
            </a:extLst>
          </p:cNvPr>
          <p:cNvSpPr>
            <a:spLocks noGrp="1"/>
          </p:cNvSpPr>
          <p:nvPr>
            <p:ph type="dgm" sz="quarter" idx="44"/>
          </p:nvPr>
        </p:nvSpPr>
        <p:spPr>
          <a:xfrm rot="5400000">
            <a:off x="5393937" y="1853646"/>
            <a:ext cx="99444" cy="1841497"/>
          </a:xfrm>
          <a:solidFill>
            <a:schemeClr val="accent2"/>
          </a:solidFill>
        </p:spPr>
        <p:txBody>
          <a:bodyPr>
            <a:noAutofit/>
          </a:bodyPr>
          <a:lstStyle>
            <a:lvl1pPr>
              <a:defRPr sz="133">
                <a:noFill/>
              </a:defRPr>
            </a:lvl1pPr>
          </a:lstStyle>
          <a:p>
            <a:r>
              <a:rPr lang="fr-FR" noProof="0"/>
              <a:t>Cliquez sur l'icône pour ajouter un graphique SmartArt</a:t>
            </a:r>
            <a:endParaRPr lang="en-US" noProof="0"/>
          </a:p>
        </p:txBody>
      </p:sp>
      <p:sp>
        <p:nvSpPr>
          <p:cNvPr id="15" name="Espace réservé du texte 5">
            <a:extLst>
              <a:ext uri="{FF2B5EF4-FFF2-40B4-BE49-F238E27FC236}">
                <a16:creationId xmlns:a16="http://schemas.microsoft.com/office/drawing/2014/main" id="{299C77F5-F32E-41C3-BEFC-25D7AC59AB7A}"/>
              </a:ext>
            </a:extLst>
          </p:cNvPr>
          <p:cNvSpPr>
            <a:spLocks noGrp="1"/>
          </p:cNvSpPr>
          <p:nvPr>
            <p:ph type="body" sz="quarter" idx="57" hasCustomPrompt="1"/>
          </p:nvPr>
        </p:nvSpPr>
        <p:spPr>
          <a:xfrm>
            <a:off x="4522910" y="4600059"/>
            <a:ext cx="1841497" cy="1073147"/>
          </a:xfrm>
          <a:noFill/>
          <a:ln w="9525">
            <a:solidFill>
              <a:schemeClr val="accent2"/>
            </a:solidFill>
          </a:ln>
        </p:spPr>
        <p:txBody>
          <a:bodyPr lIns="0" anchor="ctr">
            <a:noAutofit/>
          </a:bodyPr>
          <a:lstStyle>
            <a:lvl1pPr algn="ctr">
              <a:lnSpc>
                <a:spcPct val="90000"/>
              </a:lnSpc>
              <a:defRPr sz="1200" b="0" cap="none" baseline="0">
                <a:solidFill>
                  <a:schemeClr val="tx1"/>
                </a:solidFill>
                <a:latin typeface="+mn-lt"/>
              </a:defRPr>
            </a:lvl1pPr>
            <a:lvl2pPr marL="0" indent="0" algn="ctr">
              <a:lnSpc>
                <a:spcPct val="90000"/>
              </a:lnSpc>
              <a:buNone/>
              <a:defRPr kumimoji="0" lang="fr-FR" sz="1667" b="0" i="0" u="none" strike="noStrike" kern="0" cap="none" spc="0" normalizeH="0" baseline="0" dirty="0" smtClean="0">
                <a:ln>
                  <a:noFill/>
                </a:ln>
                <a:solidFill>
                  <a:schemeClr val="accent1"/>
                </a:solidFill>
                <a:effectLst/>
                <a:uLnTx/>
                <a:uFillTx/>
                <a:latin typeface="LOREAL Royale" pitchFamily="2" charset="0"/>
                <a:ea typeface="+mn-ea"/>
                <a:cs typeface="+mn-cs"/>
              </a:defRPr>
            </a:lvl2pPr>
            <a:lvl3pPr>
              <a:defRPr sz="1733" cap="none" baseline="0">
                <a:latin typeface="LOREAL Royale" pitchFamily="2" charset="0"/>
              </a:defRPr>
            </a:lvl3pPr>
            <a:lvl4pPr>
              <a:defRPr sz="1067" cap="none" baseline="0">
                <a:latin typeface="LOREAL Essentielle Light" pitchFamily="2" charset="0"/>
              </a:defRPr>
            </a:lvl4pPr>
          </a:lstStyle>
          <a:p>
            <a:pPr lvl="0"/>
            <a:r>
              <a:rPr lang="en-US" noProof="0"/>
              <a:t>Lorem ipsum dolor</a:t>
            </a:r>
          </a:p>
          <a:p>
            <a:pPr lvl="0"/>
            <a:r>
              <a:rPr lang="en-US" noProof="0"/>
              <a:t>sit </a:t>
            </a:r>
            <a:r>
              <a:rPr lang="en-US" noProof="0" err="1"/>
              <a:t>amet</a:t>
            </a:r>
            <a:r>
              <a:rPr lang="en-US" noProof="0"/>
              <a:t>, </a:t>
            </a:r>
            <a:r>
              <a:rPr lang="en-US" noProof="0" err="1"/>
              <a:t>consecte</a:t>
            </a:r>
            <a:r>
              <a:rPr lang="en-US" noProof="0"/>
              <a:t>-</a:t>
            </a:r>
          </a:p>
          <a:p>
            <a:pPr lvl="0"/>
            <a:r>
              <a:rPr lang="en-US" noProof="0" err="1"/>
              <a:t>tuer</a:t>
            </a:r>
            <a:r>
              <a:rPr lang="en-US" noProof="0"/>
              <a:t> </a:t>
            </a:r>
            <a:r>
              <a:rPr lang="en-US" noProof="0" err="1"/>
              <a:t>adipiscing</a:t>
            </a:r>
            <a:endParaRPr lang="en-US" noProof="0"/>
          </a:p>
        </p:txBody>
      </p:sp>
      <p:sp>
        <p:nvSpPr>
          <p:cNvPr id="16" name="Espace réservé du graphique SmartArt 47">
            <a:extLst>
              <a:ext uri="{FF2B5EF4-FFF2-40B4-BE49-F238E27FC236}">
                <a16:creationId xmlns:a16="http://schemas.microsoft.com/office/drawing/2014/main" id="{92E82BE4-7D85-4A10-9D30-E2BA20C54B67}"/>
              </a:ext>
            </a:extLst>
          </p:cNvPr>
          <p:cNvSpPr>
            <a:spLocks noGrp="1" noChangeAspect="1"/>
          </p:cNvSpPr>
          <p:nvPr>
            <p:ph type="dgm" sz="quarter" idx="70"/>
          </p:nvPr>
        </p:nvSpPr>
        <p:spPr>
          <a:xfrm rot="5400000">
            <a:off x="5349433" y="4067684"/>
            <a:ext cx="188448" cy="361955"/>
          </a:xfrm>
          <a:custGeom>
            <a:avLst/>
            <a:gdLst>
              <a:gd name="connsiteX0" fmla="*/ 6561 w 141336"/>
              <a:gd name="connsiteY0" fmla="*/ 211367 h 221456"/>
              <a:gd name="connsiteX1" fmla="*/ 132807 w 141336"/>
              <a:gd name="connsiteY1" fmla="*/ 110734 h 221456"/>
              <a:gd name="connsiteX2" fmla="*/ 6561 w 141336"/>
              <a:gd name="connsiteY2" fmla="*/ 10089 h 221456"/>
              <a:gd name="connsiteX3" fmla="*/ 0 w 141336"/>
              <a:gd name="connsiteY3" fmla="*/ 218178 h 221456"/>
              <a:gd name="connsiteX4" fmla="*/ 0 w 141336"/>
              <a:gd name="connsiteY4" fmla="*/ 3279 h 221456"/>
              <a:gd name="connsiteX5" fmla="*/ 1863 w 141336"/>
              <a:gd name="connsiteY5" fmla="*/ 327 h 221456"/>
              <a:gd name="connsiteX6" fmla="*/ 5327 w 141336"/>
              <a:gd name="connsiteY6" fmla="*/ 720 h 221456"/>
              <a:gd name="connsiteX7" fmla="*/ 140103 w 141336"/>
              <a:gd name="connsiteY7" fmla="*/ 108162 h 221456"/>
              <a:gd name="connsiteX8" fmla="*/ 141336 w 141336"/>
              <a:gd name="connsiteY8" fmla="*/ 110734 h 221456"/>
              <a:gd name="connsiteX9" fmla="*/ 140103 w 141336"/>
              <a:gd name="connsiteY9" fmla="*/ 113293 h 221456"/>
              <a:gd name="connsiteX10" fmla="*/ 5327 w 141336"/>
              <a:gd name="connsiteY10" fmla="*/ 220749 h 221456"/>
              <a:gd name="connsiteX11" fmla="*/ 1863 w 141336"/>
              <a:gd name="connsiteY11" fmla="*/ 221130 h 221456"/>
              <a:gd name="connsiteX12" fmla="*/ 0 w 141336"/>
              <a:gd name="connsiteY12" fmla="*/ 218178 h 221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1336" h="221456">
                <a:moveTo>
                  <a:pt x="6561" y="211367"/>
                </a:moveTo>
                <a:lnTo>
                  <a:pt x="132807" y="110734"/>
                </a:lnTo>
                <a:lnTo>
                  <a:pt x="6561" y="10089"/>
                </a:lnTo>
                <a:close/>
                <a:moveTo>
                  <a:pt x="0" y="218178"/>
                </a:moveTo>
                <a:lnTo>
                  <a:pt x="0" y="3279"/>
                </a:lnTo>
                <a:cubicBezTo>
                  <a:pt x="0" y="2019"/>
                  <a:pt x="721" y="878"/>
                  <a:pt x="1863" y="327"/>
                </a:cubicBezTo>
                <a:cubicBezTo>
                  <a:pt x="2992" y="-225"/>
                  <a:pt x="4330" y="-67"/>
                  <a:pt x="5327" y="720"/>
                </a:cubicBezTo>
                <a:lnTo>
                  <a:pt x="140103" y="108162"/>
                </a:lnTo>
                <a:cubicBezTo>
                  <a:pt x="140890" y="108793"/>
                  <a:pt x="141336" y="109724"/>
                  <a:pt x="141336" y="110734"/>
                </a:cubicBezTo>
                <a:cubicBezTo>
                  <a:pt x="141336" y="111732"/>
                  <a:pt x="140890" y="112677"/>
                  <a:pt x="140103" y="113293"/>
                </a:cubicBezTo>
                <a:lnTo>
                  <a:pt x="5327" y="220749"/>
                </a:lnTo>
                <a:cubicBezTo>
                  <a:pt x="4330" y="221523"/>
                  <a:pt x="2992" y="221681"/>
                  <a:pt x="1863" y="221130"/>
                </a:cubicBezTo>
                <a:cubicBezTo>
                  <a:pt x="721" y="220592"/>
                  <a:pt x="0" y="219437"/>
                  <a:pt x="0" y="218178"/>
                </a:cubicBezTo>
                <a:close/>
              </a:path>
            </a:pathLst>
          </a:custGeom>
          <a:solidFill>
            <a:schemeClr val="accent2"/>
          </a:solidFill>
          <a:ln w="6350">
            <a:noFill/>
          </a:ln>
        </p:spPr>
        <p:txBody>
          <a:bodyPr wrap="square">
            <a:noAutofit/>
          </a:bodyPr>
          <a:lstStyle>
            <a:lvl1pPr>
              <a:defRPr sz="133">
                <a:noFill/>
              </a:defRPr>
            </a:lvl1pPr>
          </a:lstStyle>
          <a:p>
            <a:r>
              <a:rPr lang="fr-FR" noProof="0"/>
              <a:t>Cliquez sur l'icône pour ajouter un graphique SmartArt</a:t>
            </a:r>
            <a:endParaRPr lang="en-US" noProof="0"/>
          </a:p>
        </p:txBody>
      </p:sp>
      <p:sp>
        <p:nvSpPr>
          <p:cNvPr id="17" name="Espace réservé du texte 18">
            <a:extLst>
              <a:ext uri="{FF2B5EF4-FFF2-40B4-BE49-F238E27FC236}">
                <a16:creationId xmlns:a16="http://schemas.microsoft.com/office/drawing/2014/main" id="{40A17507-5CAB-41A8-8654-A943A0B8BB45}"/>
              </a:ext>
            </a:extLst>
          </p:cNvPr>
          <p:cNvSpPr>
            <a:spLocks noGrp="1"/>
          </p:cNvSpPr>
          <p:nvPr>
            <p:ph type="body" sz="quarter" idx="42" hasCustomPrompt="1"/>
          </p:nvPr>
        </p:nvSpPr>
        <p:spPr>
          <a:xfrm>
            <a:off x="4522910" y="2824117"/>
            <a:ext cx="1841497" cy="1073148"/>
          </a:xfrm>
          <a:custGeom>
            <a:avLst/>
            <a:gdLst>
              <a:gd name="connsiteX0" fmla="*/ 0 w 1744470"/>
              <a:gd name="connsiteY0" fmla="*/ 0 h 1095374"/>
              <a:gd name="connsiteX1" fmla="*/ 1744470 w 1744470"/>
              <a:gd name="connsiteY1" fmla="*/ 0 h 1095374"/>
              <a:gd name="connsiteX2" fmla="*/ 1744470 w 1744470"/>
              <a:gd name="connsiteY2" fmla="*/ 1095374 h 1095374"/>
              <a:gd name="connsiteX3" fmla="*/ 0 w 1744470"/>
              <a:gd name="connsiteY3" fmla="*/ 1095374 h 1095374"/>
            </a:gdLst>
            <a:ahLst/>
            <a:cxnLst>
              <a:cxn ang="0">
                <a:pos x="connsiteX0" y="connsiteY0"/>
              </a:cxn>
              <a:cxn ang="0">
                <a:pos x="connsiteX1" y="connsiteY1"/>
              </a:cxn>
              <a:cxn ang="0">
                <a:pos x="connsiteX2" y="connsiteY2"/>
              </a:cxn>
              <a:cxn ang="0">
                <a:pos x="connsiteX3" y="connsiteY3"/>
              </a:cxn>
            </a:cxnLst>
            <a:rect l="l" t="t" r="r" b="b"/>
            <a:pathLst>
              <a:path w="1744470" h="1095374">
                <a:moveTo>
                  <a:pt x="0" y="0"/>
                </a:moveTo>
                <a:lnTo>
                  <a:pt x="1744470" y="0"/>
                </a:lnTo>
                <a:lnTo>
                  <a:pt x="1744470" y="1095374"/>
                </a:lnTo>
                <a:lnTo>
                  <a:pt x="0" y="1095374"/>
                </a:lnTo>
                <a:close/>
              </a:path>
            </a:pathLst>
          </a:custGeom>
          <a:solidFill>
            <a:srgbClr val="F5F3F8"/>
          </a:solidFill>
        </p:spPr>
        <p:txBody>
          <a:bodyPr wrap="square" lIns="0" tIns="0" rIns="0" bIns="0" numCol="1" spcCol="108000" anchor="ctr" anchorCtr="0">
            <a:noAutofit/>
          </a:bodyPr>
          <a:lstStyle>
            <a:lvl1pPr algn="ctr">
              <a:lnSpc>
                <a:spcPct val="113000"/>
              </a:lnSpc>
              <a:defRPr sz="1200">
                <a:solidFill>
                  <a:schemeClr val="tx1"/>
                </a:solidFill>
              </a:defRPr>
            </a:lvl1pPr>
            <a:lvl2pPr algn="ctr">
              <a:lnSpc>
                <a:spcPct val="113000"/>
              </a:lnSpc>
              <a:buClr>
                <a:schemeClr val="accent1"/>
              </a:buClr>
              <a:defRPr sz="1200" b="1">
                <a:solidFill>
                  <a:schemeClr val="tx1"/>
                </a:solidFill>
              </a:defRPr>
            </a:lvl2pPr>
            <a:lvl3pPr>
              <a:lnSpc>
                <a:spcPct val="113000"/>
              </a:lnSpc>
              <a:defRPr sz="1000" b="1">
                <a:solidFill>
                  <a:schemeClr val="tx1"/>
                </a:solidFill>
                <a:latin typeface="+mn-lt"/>
              </a:defRPr>
            </a:lvl3pPr>
            <a:lvl4pPr>
              <a:lnSpc>
                <a:spcPct val="113000"/>
              </a:lnSpc>
              <a:defRPr sz="1000">
                <a:solidFill>
                  <a:sysClr val="windowText" lastClr="000000"/>
                </a:solidFill>
              </a:defRPr>
            </a:lvl4pPr>
            <a:lvl5pPr>
              <a:defRPr>
                <a:solidFill>
                  <a:sysClr val="windowText" lastClr="000000"/>
                </a:solidFill>
              </a:defRPr>
            </a:lvl5pPr>
          </a:lstStyle>
          <a:p>
            <a:pPr lvl="0"/>
            <a:r>
              <a:rPr lang="en-US" noProof="0"/>
              <a:t>Lorem ipsum dolor</a:t>
            </a:r>
          </a:p>
          <a:p>
            <a:pPr lvl="0"/>
            <a:r>
              <a:rPr lang="en-US" noProof="0"/>
              <a:t>sit </a:t>
            </a:r>
            <a:r>
              <a:rPr lang="en-US" noProof="0" err="1"/>
              <a:t>amet</a:t>
            </a:r>
            <a:r>
              <a:rPr lang="en-US" noProof="0"/>
              <a:t>, </a:t>
            </a:r>
            <a:r>
              <a:rPr lang="en-US" noProof="0" err="1"/>
              <a:t>consecte</a:t>
            </a:r>
            <a:r>
              <a:rPr lang="en-US" noProof="0"/>
              <a:t>-</a:t>
            </a:r>
          </a:p>
          <a:p>
            <a:pPr lvl="0"/>
            <a:r>
              <a:rPr lang="en-US" noProof="0" err="1"/>
              <a:t>tuer</a:t>
            </a:r>
            <a:r>
              <a:rPr lang="en-US" noProof="0"/>
              <a:t> </a:t>
            </a:r>
            <a:r>
              <a:rPr lang="en-US" noProof="0" err="1"/>
              <a:t>adipiscing</a:t>
            </a:r>
            <a:endParaRPr lang="en-US" noProof="0"/>
          </a:p>
          <a:p>
            <a:pPr lvl="1"/>
            <a:r>
              <a:rPr lang="en-US" noProof="0"/>
              <a:t>Et </a:t>
            </a:r>
            <a:r>
              <a:rPr lang="en-US" noProof="0" err="1"/>
              <a:t>fuga</a:t>
            </a:r>
            <a:endParaRPr lang="en-US" noProof="0"/>
          </a:p>
        </p:txBody>
      </p:sp>
      <p:sp>
        <p:nvSpPr>
          <p:cNvPr id="18" name="Espace réservé du texte 5">
            <a:extLst>
              <a:ext uri="{FF2B5EF4-FFF2-40B4-BE49-F238E27FC236}">
                <a16:creationId xmlns:a16="http://schemas.microsoft.com/office/drawing/2014/main" id="{ACDFF36C-2E3B-4F84-8FD6-D84E5419FB83}"/>
              </a:ext>
            </a:extLst>
          </p:cNvPr>
          <p:cNvSpPr>
            <a:spLocks noGrp="1"/>
          </p:cNvSpPr>
          <p:nvPr>
            <p:ph type="body" sz="quarter" idx="71" hasCustomPrompt="1"/>
          </p:nvPr>
        </p:nvSpPr>
        <p:spPr>
          <a:xfrm>
            <a:off x="7016329" y="1943800"/>
            <a:ext cx="1841499" cy="780873"/>
          </a:xfrm>
          <a:solidFill>
            <a:schemeClr val="accent1"/>
          </a:solidFill>
        </p:spPr>
        <p:txBody>
          <a:bodyPr anchor="ctr">
            <a:noAutofit/>
          </a:bodyPr>
          <a:lstStyle>
            <a:lvl1pPr algn="ctr">
              <a:defRPr sz="1600" b="0" cap="none" baseline="0">
                <a:solidFill>
                  <a:schemeClr val="bg1"/>
                </a:solidFill>
                <a:latin typeface="+mn-lt"/>
              </a:defRPr>
            </a:lvl1pPr>
            <a:lvl2pPr>
              <a:defRPr sz="1333">
                <a:latin typeface="LOREAL Royale" pitchFamily="2" charset="0"/>
              </a:defRPr>
            </a:lvl2pPr>
            <a:lvl3pPr>
              <a:defRPr sz="1733" cap="none" baseline="0">
                <a:latin typeface="LOREAL Royale" pitchFamily="2" charset="0"/>
              </a:defRPr>
            </a:lvl3pPr>
            <a:lvl4pPr>
              <a:defRPr sz="1067" cap="none" baseline="0">
                <a:latin typeface="LOREAL Essentielle Light" pitchFamily="2" charset="0"/>
              </a:defRPr>
            </a:lvl4pPr>
          </a:lstStyle>
          <a:p>
            <a:pPr lvl="0"/>
            <a:r>
              <a:rPr lang="en-US" noProof="0"/>
              <a:t>Lorem </a:t>
            </a:r>
          </a:p>
          <a:p>
            <a:pPr lvl="0"/>
            <a:r>
              <a:rPr lang="en-US" noProof="0"/>
              <a:t>ipsum </a:t>
            </a:r>
          </a:p>
        </p:txBody>
      </p:sp>
      <p:sp>
        <p:nvSpPr>
          <p:cNvPr id="19" name="Espace réservé du graphique SmartArt 10">
            <a:extLst>
              <a:ext uri="{FF2B5EF4-FFF2-40B4-BE49-F238E27FC236}">
                <a16:creationId xmlns:a16="http://schemas.microsoft.com/office/drawing/2014/main" id="{4AEDDBF7-5EA9-4A49-8B8C-79110C43EB76}"/>
              </a:ext>
            </a:extLst>
          </p:cNvPr>
          <p:cNvSpPr>
            <a:spLocks noGrp="1"/>
          </p:cNvSpPr>
          <p:nvPr>
            <p:ph type="dgm" sz="quarter" idx="72"/>
          </p:nvPr>
        </p:nvSpPr>
        <p:spPr>
          <a:xfrm rot="5400000">
            <a:off x="7887355" y="1853646"/>
            <a:ext cx="99444" cy="1841497"/>
          </a:xfrm>
          <a:solidFill>
            <a:schemeClr val="accent2"/>
          </a:solidFill>
        </p:spPr>
        <p:txBody>
          <a:bodyPr>
            <a:noAutofit/>
          </a:bodyPr>
          <a:lstStyle>
            <a:lvl1pPr>
              <a:defRPr sz="133">
                <a:noFill/>
              </a:defRPr>
            </a:lvl1pPr>
          </a:lstStyle>
          <a:p>
            <a:r>
              <a:rPr lang="fr-FR" noProof="0"/>
              <a:t>Cliquez sur l'icône pour ajouter un graphique SmartArt</a:t>
            </a:r>
            <a:endParaRPr lang="en-US" noProof="0"/>
          </a:p>
        </p:txBody>
      </p:sp>
      <p:sp>
        <p:nvSpPr>
          <p:cNvPr id="20" name="Espace réservé du texte 5">
            <a:extLst>
              <a:ext uri="{FF2B5EF4-FFF2-40B4-BE49-F238E27FC236}">
                <a16:creationId xmlns:a16="http://schemas.microsoft.com/office/drawing/2014/main" id="{DA3F9611-A7F0-42CE-AE25-854FF5FA6DEB}"/>
              </a:ext>
            </a:extLst>
          </p:cNvPr>
          <p:cNvSpPr>
            <a:spLocks noGrp="1"/>
          </p:cNvSpPr>
          <p:nvPr>
            <p:ph type="body" sz="quarter" idx="73" hasCustomPrompt="1"/>
          </p:nvPr>
        </p:nvSpPr>
        <p:spPr>
          <a:xfrm>
            <a:off x="7016329" y="4600059"/>
            <a:ext cx="1841497" cy="1073147"/>
          </a:xfrm>
          <a:noFill/>
          <a:ln w="9525">
            <a:solidFill>
              <a:schemeClr val="accent2"/>
            </a:solidFill>
          </a:ln>
        </p:spPr>
        <p:txBody>
          <a:bodyPr lIns="0" anchor="ctr">
            <a:noAutofit/>
          </a:bodyPr>
          <a:lstStyle>
            <a:lvl1pPr algn="ctr">
              <a:lnSpc>
                <a:spcPct val="90000"/>
              </a:lnSpc>
              <a:defRPr sz="1200" b="0" cap="none" baseline="0">
                <a:solidFill>
                  <a:schemeClr val="tx1"/>
                </a:solidFill>
                <a:latin typeface="+mn-lt"/>
              </a:defRPr>
            </a:lvl1pPr>
            <a:lvl2pPr marL="0" indent="0" algn="ctr">
              <a:lnSpc>
                <a:spcPct val="90000"/>
              </a:lnSpc>
              <a:buNone/>
              <a:defRPr kumimoji="0" lang="fr-FR" sz="1667" b="0" i="0" u="none" strike="noStrike" kern="0" cap="none" spc="0" normalizeH="0" baseline="0" dirty="0" smtClean="0">
                <a:ln>
                  <a:noFill/>
                </a:ln>
                <a:solidFill>
                  <a:schemeClr val="accent1"/>
                </a:solidFill>
                <a:effectLst/>
                <a:uLnTx/>
                <a:uFillTx/>
                <a:latin typeface="LOREAL Royale" pitchFamily="2" charset="0"/>
                <a:ea typeface="+mn-ea"/>
                <a:cs typeface="+mn-cs"/>
              </a:defRPr>
            </a:lvl2pPr>
            <a:lvl3pPr>
              <a:defRPr sz="1733" cap="none" baseline="0">
                <a:latin typeface="LOREAL Royale" pitchFamily="2" charset="0"/>
              </a:defRPr>
            </a:lvl3pPr>
            <a:lvl4pPr>
              <a:defRPr sz="1067" cap="none" baseline="0">
                <a:latin typeface="LOREAL Essentielle Light" pitchFamily="2" charset="0"/>
              </a:defRPr>
            </a:lvl4pPr>
          </a:lstStyle>
          <a:p>
            <a:pPr lvl="0"/>
            <a:r>
              <a:rPr lang="en-US" noProof="0"/>
              <a:t>Lorem ipsum dolor</a:t>
            </a:r>
          </a:p>
          <a:p>
            <a:pPr lvl="0"/>
            <a:r>
              <a:rPr lang="en-US" noProof="0"/>
              <a:t>sit amet, consecte-</a:t>
            </a:r>
          </a:p>
          <a:p>
            <a:pPr lvl="0"/>
            <a:r>
              <a:rPr lang="en-US" noProof="0"/>
              <a:t>tuer adipiscing</a:t>
            </a:r>
          </a:p>
        </p:txBody>
      </p:sp>
      <p:sp>
        <p:nvSpPr>
          <p:cNvPr id="21" name="Espace réservé du graphique SmartArt 47">
            <a:extLst>
              <a:ext uri="{FF2B5EF4-FFF2-40B4-BE49-F238E27FC236}">
                <a16:creationId xmlns:a16="http://schemas.microsoft.com/office/drawing/2014/main" id="{4FAF97D0-F2E0-4F84-94DB-1F8CA6FFD747}"/>
              </a:ext>
            </a:extLst>
          </p:cNvPr>
          <p:cNvSpPr>
            <a:spLocks noGrp="1" noChangeAspect="1"/>
          </p:cNvSpPr>
          <p:nvPr>
            <p:ph type="dgm" sz="quarter" idx="74"/>
          </p:nvPr>
        </p:nvSpPr>
        <p:spPr>
          <a:xfrm rot="5400000">
            <a:off x="7842852" y="4067684"/>
            <a:ext cx="188448" cy="361955"/>
          </a:xfrm>
          <a:custGeom>
            <a:avLst/>
            <a:gdLst>
              <a:gd name="connsiteX0" fmla="*/ 6561 w 141336"/>
              <a:gd name="connsiteY0" fmla="*/ 211367 h 221456"/>
              <a:gd name="connsiteX1" fmla="*/ 132807 w 141336"/>
              <a:gd name="connsiteY1" fmla="*/ 110734 h 221456"/>
              <a:gd name="connsiteX2" fmla="*/ 6561 w 141336"/>
              <a:gd name="connsiteY2" fmla="*/ 10089 h 221456"/>
              <a:gd name="connsiteX3" fmla="*/ 0 w 141336"/>
              <a:gd name="connsiteY3" fmla="*/ 218178 h 221456"/>
              <a:gd name="connsiteX4" fmla="*/ 0 w 141336"/>
              <a:gd name="connsiteY4" fmla="*/ 3279 h 221456"/>
              <a:gd name="connsiteX5" fmla="*/ 1863 w 141336"/>
              <a:gd name="connsiteY5" fmla="*/ 327 h 221456"/>
              <a:gd name="connsiteX6" fmla="*/ 5327 w 141336"/>
              <a:gd name="connsiteY6" fmla="*/ 720 h 221456"/>
              <a:gd name="connsiteX7" fmla="*/ 140103 w 141336"/>
              <a:gd name="connsiteY7" fmla="*/ 108162 h 221456"/>
              <a:gd name="connsiteX8" fmla="*/ 141336 w 141336"/>
              <a:gd name="connsiteY8" fmla="*/ 110734 h 221456"/>
              <a:gd name="connsiteX9" fmla="*/ 140103 w 141336"/>
              <a:gd name="connsiteY9" fmla="*/ 113293 h 221456"/>
              <a:gd name="connsiteX10" fmla="*/ 5327 w 141336"/>
              <a:gd name="connsiteY10" fmla="*/ 220749 h 221456"/>
              <a:gd name="connsiteX11" fmla="*/ 1863 w 141336"/>
              <a:gd name="connsiteY11" fmla="*/ 221130 h 221456"/>
              <a:gd name="connsiteX12" fmla="*/ 0 w 141336"/>
              <a:gd name="connsiteY12" fmla="*/ 218178 h 221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1336" h="221456">
                <a:moveTo>
                  <a:pt x="6561" y="211367"/>
                </a:moveTo>
                <a:lnTo>
                  <a:pt x="132807" y="110734"/>
                </a:lnTo>
                <a:lnTo>
                  <a:pt x="6561" y="10089"/>
                </a:lnTo>
                <a:close/>
                <a:moveTo>
                  <a:pt x="0" y="218178"/>
                </a:moveTo>
                <a:lnTo>
                  <a:pt x="0" y="3279"/>
                </a:lnTo>
                <a:cubicBezTo>
                  <a:pt x="0" y="2019"/>
                  <a:pt x="721" y="878"/>
                  <a:pt x="1863" y="327"/>
                </a:cubicBezTo>
                <a:cubicBezTo>
                  <a:pt x="2992" y="-225"/>
                  <a:pt x="4330" y="-67"/>
                  <a:pt x="5327" y="720"/>
                </a:cubicBezTo>
                <a:lnTo>
                  <a:pt x="140103" y="108162"/>
                </a:lnTo>
                <a:cubicBezTo>
                  <a:pt x="140890" y="108793"/>
                  <a:pt x="141336" y="109724"/>
                  <a:pt x="141336" y="110734"/>
                </a:cubicBezTo>
                <a:cubicBezTo>
                  <a:pt x="141336" y="111732"/>
                  <a:pt x="140890" y="112677"/>
                  <a:pt x="140103" y="113293"/>
                </a:cubicBezTo>
                <a:lnTo>
                  <a:pt x="5327" y="220749"/>
                </a:lnTo>
                <a:cubicBezTo>
                  <a:pt x="4330" y="221523"/>
                  <a:pt x="2992" y="221681"/>
                  <a:pt x="1863" y="221130"/>
                </a:cubicBezTo>
                <a:cubicBezTo>
                  <a:pt x="721" y="220592"/>
                  <a:pt x="0" y="219437"/>
                  <a:pt x="0" y="218178"/>
                </a:cubicBezTo>
                <a:close/>
              </a:path>
            </a:pathLst>
          </a:custGeom>
          <a:solidFill>
            <a:schemeClr val="accent2"/>
          </a:solidFill>
          <a:ln w="6350">
            <a:noFill/>
          </a:ln>
        </p:spPr>
        <p:txBody>
          <a:bodyPr wrap="square">
            <a:noAutofit/>
          </a:bodyPr>
          <a:lstStyle>
            <a:lvl1pPr>
              <a:defRPr sz="133">
                <a:noFill/>
              </a:defRPr>
            </a:lvl1pPr>
          </a:lstStyle>
          <a:p>
            <a:r>
              <a:rPr lang="fr-FR" noProof="0"/>
              <a:t>Cliquez sur l'icône pour ajouter un graphique SmartArt</a:t>
            </a:r>
            <a:endParaRPr lang="en-US" noProof="0"/>
          </a:p>
        </p:txBody>
      </p:sp>
      <p:sp>
        <p:nvSpPr>
          <p:cNvPr id="22" name="Espace réservé du texte 18">
            <a:extLst>
              <a:ext uri="{FF2B5EF4-FFF2-40B4-BE49-F238E27FC236}">
                <a16:creationId xmlns:a16="http://schemas.microsoft.com/office/drawing/2014/main" id="{0628E42C-71C0-48AF-8906-B29B4465CE3A}"/>
              </a:ext>
            </a:extLst>
          </p:cNvPr>
          <p:cNvSpPr>
            <a:spLocks noGrp="1"/>
          </p:cNvSpPr>
          <p:nvPr>
            <p:ph type="body" sz="quarter" idx="75" hasCustomPrompt="1"/>
          </p:nvPr>
        </p:nvSpPr>
        <p:spPr>
          <a:xfrm>
            <a:off x="7016329" y="2824117"/>
            <a:ext cx="1841497" cy="1073148"/>
          </a:xfrm>
          <a:custGeom>
            <a:avLst/>
            <a:gdLst>
              <a:gd name="connsiteX0" fmla="*/ 0 w 1744470"/>
              <a:gd name="connsiteY0" fmla="*/ 0 h 1095374"/>
              <a:gd name="connsiteX1" fmla="*/ 1744470 w 1744470"/>
              <a:gd name="connsiteY1" fmla="*/ 0 h 1095374"/>
              <a:gd name="connsiteX2" fmla="*/ 1744470 w 1744470"/>
              <a:gd name="connsiteY2" fmla="*/ 1095374 h 1095374"/>
              <a:gd name="connsiteX3" fmla="*/ 0 w 1744470"/>
              <a:gd name="connsiteY3" fmla="*/ 1095374 h 1095374"/>
            </a:gdLst>
            <a:ahLst/>
            <a:cxnLst>
              <a:cxn ang="0">
                <a:pos x="connsiteX0" y="connsiteY0"/>
              </a:cxn>
              <a:cxn ang="0">
                <a:pos x="connsiteX1" y="connsiteY1"/>
              </a:cxn>
              <a:cxn ang="0">
                <a:pos x="connsiteX2" y="connsiteY2"/>
              </a:cxn>
              <a:cxn ang="0">
                <a:pos x="connsiteX3" y="connsiteY3"/>
              </a:cxn>
            </a:cxnLst>
            <a:rect l="l" t="t" r="r" b="b"/>
            <a:pathLst>
              <a:path w="1744470" h="1095374">
                <a:moveTo>
                  <a:pt x="0" y="0"/>
                </a:moveTo>
                <a:lnTo>
                  <a:pt x="1744470" y="0"/>
                </a:lnTo>
                <a:lnTo>
                  <a:pt x="1744470" y="1095374"/>
                </a:lnTo>
                <a:lnTo>
                  <a:pt x="0" y="1095374"/>
                </a:lnTo>
                <a:close/>
              </a:path>
            </a:pathLst>
          </a:custGeom>
          <a:solidFill>
            <a:srgbClr val="F5F3F8"/>
          </a:solidFill>
        </p:spPr>
        <p:txBody>
          <a:bodyPr wrap="square" lIns="0" tIns="0" rIns="0" bIns="0" numCol="1" spcCol="108000" anchor="ctr" anchorCtr="0">
            <a:noAutofit/>
          </a:bodyPr>
          <a:lstStyle>
            <a:lvl1pPr algn="ctr">
              <a:lnSpc>
                <a:spcPct val="113000"/>
              </a:lnSpc>
              <a:defRPr sz="1200">
                <a:solidFill>
                  <a:schemeClr val="tx1"/>
                </a:solidFill>
              </a:defRPr>
            </a:lvl1pPr>
            <a:lvl2pPr algn="ctr">
              <a:lnSpc>
                <a:spcPct val="113000"/>
              </a:lnSpc>
              <a:buClr>
                <a:schemeClr val="accent1"/>
              </a:buClr>
              <a:defRPr sz="1200" b="1">
                <a:solidFill>
                  <a:schemeClr val="tx1"/>
                </a:solidFill>
              </a:defRPr>
            </a:lvl2pPr>
            <a:lvl3pPr>
              <a:lnSpc>
                <a:spcPct val="113000"/>
              </a:lnSpc>
              <a:defRPr sz="1000" b="1">
                <a:solidFill>
                  <a:schemeClr val="tx1"/>
                </a:solidFill>
                <a:latin typeface="+mn-lt"/>
              </a:defRPr>
            </a:lvl3pPr>
            <a:lvl4pPr>
              <a:lnSpc>
                <a:spcPct val="113000"/>
              </a:lnSpc>
              <a:defRPr sz="1000">
                <a:solidFill>
                  <a:sysClr val="windowText" lastClr="000000"/>
                </a:solidFill>
              </a:defRPr>
            </a:lvl4pPr>
            <a:lvl5pPr>
              <a:defRPr>
                <a:solidFill>
                  <a:sysClr val="windowText" lastClr="000000"/>
                </a:solidFill>
              </a:defRPr>
            </a:lvl5pPr>
          </a:lstStyle>
          <a:p>
            <a:pPr lvl="0"/>
            <a:r>
              <a:rPr lang="en-US" noProof="0"/>
              <a:t>Lorem ipsum dolor</a:t>
            </a:r>
          </a:p>
          <a:p>
            <a:pPr lvl="0"/>
            <a:r>
              <a:rPr lang="en-US" noProof="0"/>
              <a:t>sit </a:t>
            </a:r>
            <a:r>
              <a:rPr lang="en-US" noProof="0" err="1"/>
              <a:t>amet</a:t>
            </a:r>
            <a:r>
              <a:rPr lang="en-US" noProof="0"/>
              <a:t>, </a:t>
            </a:r>
            <a:r>
              <a:rPr lang="en-US" noProof="0" err="1"/>
              <a:t>consecte</a:t>
            </a:r>
            <a:r>
              <a:rPr lang="en-US" noProof="0"/>
              <a:t>-</a:t>
            </a:r>
          </a:p>
          <a:p>
            <a:pPr lvl="0"/>
            <a:r>
              <a:rPr lang="en-US" noProof="0" err="1"/>
              <a:t>tuer</a:t>
            </a:r>
            <a:r>
              <a:rPr lang="en-US" noProof="0"/>
              <a:t> </a:t>
            </a:r>
            <a:r>
              <a:rPr lang="en-US" noProof="0" err="1"/>
              <a:t>adipiscing</a:t>
            </a:r>
            <a:endParaRPr lang="en-US" noProof="0"/>
          </a:p>
          <a:p>
            <a:pPr lvl="1"/>
            <a:r>
              <a:rPr lang="en-US" noProof="0"/>
              <a:t>Et </a:t>
            </a:r>
            <a:r>
              <a:rPr lang="en-US" noProof="0" err="1"/>
              <a:t>fuga</a:t>
            </a:r>
            <a:endParaRPr lang="en-US" noProof="0"/>
          </a:p>
        </p:txBody>
      </p:sp>
      <p:sp>
        <p:nvSpPr>
          <p:cNvPr id="23" name="Espace réservé du texte 5">
            <a:extLst>
              <a:ext uri="{FF2B5EF4-FFF2-40B4-BE49-F238E27FC236}">
                <a16:creationId xmlns:a16="http://schemas.microsoft.com/office/drawing/2014/main" id="{7014C5F2-20B9-4C76-BD18-8D3A07248228}"/>
              </a:ext>
            </a:extLst>
          </p:cNvPr>
          <p:cNvSpPr>
            <a:spLocks noGrp="1"/>
          </p:cNvSpPr>
          <p:nvPr>
            <p:ph type="body" sz="quarter" idx="76" hasCustomPrompt="1"/>
          </p:nvPr>
        </p:nvSpPr>
        <p:spPr>
          <a:xfrm>
            <a:off x="9509757" y="1943800"/>
            <a:ext cx="1841499" cy="780873"/>
          </a:xfrm>
          <a:solidFill>
            <a:schemeClr val="accent1"/>
          </a:solidFill>
        </p:spPr>
        <p:txBody>
          <a:bodyPr anchor="ctr">
            <a:noAutofit/>
          </a:bodyPr>
          <a:lstStyle>
            <a:lvl1pPr algn="ctr">
              <a:defRPr sz="1600" b="0" cap="none" baseline="0">
                <a:solidFill>
                  <a:schemeClr val="bg1"/>
                </a:solidFill>
                <a:latin typeface="+mn-lt"/>
              </a:defRPr>
            </a:lvl1pPr>
            <a:lvl2pPr>
              <a:defRPr sz="1333">
                <a:latin typeface="LOREAL Royale" pitchFamily="2" charset="0"/>
              </a:defRPr>
            </a:lvl2pPr>
            <a:lvl3pPr>
              <a:defRPr sz="1733" cap="none" baseline="0">
                <a:latin typeface="LOREAL Royale" pitchFamily="2" charset="0"/>
              </a:defRPr>
            </a:lvl3pPr>
            <a:lvl4pPr>
              <a:defRPr sz="1067" cap="none" baseline="0">
                <a:latin typeface="LOREAL Essentielle Light" pitchFamily="2" charset="0"/>
              </a:defRPr>
            </a:lvl4pPr>
          </a:lstStyle>
          <a:p>
            <a:pPr lvl="0"/>
            <a:r>
              <a:rPr lang="en-US" noProof="0"/>
              <a:t>Lorem </a:t>
            </a:r>
          </a:p>
          <a:p>
            <a:pPr lvl="0"/>
            <a:r>
              <a:rPr lang="en-US" noProof="0"/>
              <a:t>ipsum </a:t>
            </a:r>
          </a:p>
        </p:txBody>
      </p:sp>
      <p:sp>
        <p:nvSpPr>
          <p:cNvPr id="24" name="Espace réservé du graphique SmartArt 10">
            <a:extLst>
              <a:ext uri="{FF2B5EF4-FFF2-40B4-BE49-F238E27FC236}">
                <a16:creationId xmlns:a16="http://schemas.microsoft.com/office/drawing/2014/main" id="{2F86B678-A609-4B17-9715-9C6B93348626}"/>
              </a:ext>
            </a:extLst>
          </p:cNvPr>
          <p:cNvSpPr>
            <a:spLocks noGrp="1"/>
          </p:cNvSpPr>
          <p:nvPr>
            <p:ph type="dgm" sz="quarter" idx="77"/>
          </p:nvPr>
        </p:nvSpPr>
        <p:spPr>
          <a:xfrm rot="5400000">
            <a:off x="10380783" y="1853646"/>
            <a:ext cx="99444" cy="1841497"/>
          </a:xfrm>
          <a:solidFill>
            <a:schemeClr val="accent2"/>
          </a:solidFill>
        </p:spPr>
        <p:txBody>
          <a:bodyPr>
            <a:noAutofit/>
          </a:bodyPr>
          <a:lstStyle>
            <a:lvl1pPr>
              <a:defRPr sz="133">
                <a:noFill/>
              </a:defRPr>
            </a:lvl1pPr>
          </a:lstStyle>
          <a:p>
            <a:r>
              <a:rPr lang="fr-FR" noProof="0"/>
              <a:t>Cliquez sur l'icône pour ajouter un graphique SmartArt</a:t>
            </a:r>
            <a:endParaRPr lang="en-US" noProof="0"/>
          </a:p>
        </p:txBody>
      </p:sp>
      <p:sp>
        <p:nvSpPr>
          <p:cNvPr id="25" name="Espace réservé du texte 5">
            <a:extLst>
              <a:ext uri="{FF2B5EF4-FFF2-40B4-BE49-F238E27FC236}">
                <a16:creationId xmlns:a16="http://schemas.microsoft.com/office/drawing/2014/main" id="{CB15E812-EEBF-45E0-9F03-1A12E6B4DFD8}"/>
              </a:ext>
            </a:extLst>
          </p:cNvPr>
          <p:cNvSpPr>
            <a:spLocks noGrp="1"/>
          </p:cNvSpPr>
          <p:nvPr>
            <p:ph type="body" sz="quarter" idx="78" hasCustomPrompt="1"/>
          </p:nvPr>
        </p:nvSpPr>
        <p:spPr>
          <a:xfrm>
            <a:off x="9509757" y="4600059"/>
            <a:ext cx="1841497" cy="1073147"/>
          </a:xfrm>
          <a:noFill/>
          <a:ln w="9525">
            <a:solidFill>
              <a:schemeClr val="accent2"/>
            </a:solidFill>
          </a:ln>
        </p:spPr>
        <p:txBody>
          <a:bodyPr lIns="0" anchor="ctr">
            <a:noAutofit/>
          </a:bodyPr>
          <a:lstStyle>
            <a:lvl1pPr algn="ctr">
              <a:lnSpc>
                <a:spcPct val="90000"/>
              </a:lnSpc>
              <a:defRPr sz="1200" b="0" cap="none" baseline="0">
                <a:solidFill>
                  <a:schemeClr val="tx1"/>
                </a:solidFill>
                <a:latin typeface="+mn-lt"/>
              </a:defRPr>
            </a:lvl1pPr>
            <a:lvl2pPr marL="0" indent="0" algn="ctr">
              <a:lnSpc>
                <a:spcPct val="90000"/>
              </a:lnSpc>
              <a:buNone/>
              <a:defRPr kumimoji="0" lang="fr-FR" sz="1667" b="0" i="0" u="none" strike="noStrike" kern="0" cap="none" spc="0" normalizeH="0" baseline="0" dirty="0" smtClean="0">
                <a:ln>
                  <a:noFill/>
                </a:ln>
                <a:solidFill>
                  <a:schemeClr val="accent1"/>
                </a:solidFill>
                <a:effectLst/>
                <a:uLnTx/>
                <a:uFillTx/>
                <a:latin typeface="LOREAL Royale" pitchFamily="2" charset="0"/>
                <a:ea typeface="+mn-ea"/>
                <a:cs typeface="+mn-cs"/>
              </a:defRPr>
            </a:lvl2pPr>
            <a:lvl3pPr>
              <a:defRPr sz="1733" cap="none" baseline="0">
                <a:latin typeface="LOREAL Royale" pitchFamily="2" charset="0"/>
              </a:defRPr>
            </a:lvl3pPr>
            <a:lvl4pPr>
              <a:defRPr sz="1067" cap="none" baseline="0">
                <a:latin typeface="LOREAL Essentielle Light" pitchFamily="2" charset="0"/>
              </a:defRPr>
            </a:lvl4pPr>
          </a:lstStyle>
          <a:p>
            <a:pPr lvl="0"/>
            <a:r>
              <a:rPr lang="en-US" noProof="0"/>
              <a:t>Lorem ipsum dolor</a:t>
            </a:r>
          </a:p>
          <a:p>
            <a:pPr lvl="0"/>
            <a:r>
              <a:rPr lang="en-US" noProof="0"/>
              <a:t>sit amet, consecte-</a:t>
            </a:r>
          </a:p>
          <a:p>
            <a:pPr lvl="0"/>
            <a:r>
              <a:rPr lang="en-US" noProof="0"/>
              <a:t>tuer adipiscing</a:t>
            </a:r>
          </a:p>
        </p:txBody>
      </p:sp>
      <p:sp>
        <p:nvSpPr>
          <p:cNvPr id="26" name="Espace réservé du graphique SmartArt 47">
            <a:extLst>
              <a:ext uri="{FF2B5EF4-FFF2-40B4-BE49-F238E27FC236}">
                <a16:creationId xmlns:a16="http://schemas.microsoft.com/office/drawing/2014/main" id="{6DFE7F26-F772-41BC-BA39-2787B3898D0F}"/>
              </a:ext>
            </a:extLst>
          </p:cNvPr>
          <p:cNvSpPr>
            <a:spLocks noGrp="1" noChangeAspect="1"/>
          </p:cNvSpPr>
          <p:nvPr>
            <p:ph type="dgm" sz="quarter" idx="79"/>
          </p:nvPr>
        </p:nvSpPr>
        <p:spPr>
          <a:xfrm rot="5400000">
            <a:off x="10336280" y="4067684"/>
            <a:ext cx="188448" cy="361955"/>
          </a:xfrm>
          <a:custGeom>
            <a:avLst/>
            <a:gdLst>
              <a:gd name="connsiteX0" fmla="*/ 6561 w 141336"/>
              <a:gd name="connsiteY0" fmla="*/ 211367 h 221456"/>
              <a:gd name="connsiteX1" fmla="*/ 132807 w 141336"/>
              <a:gd name="connsiteY1" fmla="*/ 110734 h 221456"/>
              <a:gd name="connsiteX2" fmla="*/ 6561 w 141336"/>
              <a:gd name="connsiteY2" fmla="*/ 10089 h 221456"/>
              <a:gd name="connsiteX3" fmla="*/ 0 w 141336"/>
              <a:gd name="connsiteY3" fmla="*/ 218178 h 221456"/>
              <a:gd name="connsiteX4" fmla="*/ 0 w 141336"/>
              <a:gd name="connsiteY4" fmla="*/ 3279 h 221456"/>
              <a:gd name="connsiteX5" fmla="*/ 1863 w 141336"/>
              <a:gd name="connsiteY5" fmla="*/ 327 h 221456"/>
              <a:gd name="connsiteX6" fmla="*/ 5327 w 141336"/>
              <a:gd name="connsiteY6" fmla="*/ 720 h 221456"/>
              <a:gd name="connsiteX7" fmla="*/ 140103 w 141336"/>
              <a:gd name="connsiteY7" fmla="*/ 108162 h 221456"/>
              <a:gd name="connsiteX8" fmla="*/ 141336 w 141336"/>
              <a:gd name="connsiteY8" fmla="*/ 110734 h 221456"/>
              <a:gd name="connsiteX9" fmla="*/ 140103 w 141336"/>
              <a:gd name="connsiteY9" fmla="*/ 113293 h 221456"/>
              <a:gd name="connsiteX10" fmla="*/ 5327 w 141336"/>
              <a:gd name="connsiteY10" fmla="*/ 220749 h 221456"/>
              <a:gd name="connsiteX11" fmla="*/ 1863 w 141336"/>
              <a:gd name="connsiteY11" fmla="*/ 221130 h 221456"/>
              <a:gd name="connsiteX12" fmla="*/ 0 w 141336"/>
              <a:gd name="connsiteY12" fmla="*/ 218178 h 221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1336" h="221456">
                <a:moveTo>
                  <a:pt x="6561" y="211367"/>
                </a:moveTo>
                <a:lnTo>
                  <a:pt x="132807" y="110734"/>
                </a:lnTo>
                <a:lnTo>
                  <a:pt x="6561" y="10089"/>
                </a:lnTo>
                <a:close/>
                <a:moveTo>
                  <a:pt x="0" y="218178"/>
                </a:moveTo>
                <a:lnTo>
                  <a:pt x="0" y="3279"/>
                </a:lnTo>
                <a:cubicBezTo>
                  <a:pt x="0" y="2019"/>
                  <a:pt x="721" y="878"/>
                  <a:pt x="1863" y="327"/>
                </a:cubicBezTo>
                <a:cubicBezTo>
                  <a:pt x="2992" y="-225"/>
                  <a:pt x="4330" y="-67"/>
                  <a:pt x="5327" y="720"/>
                </a:cubicBezTo>
                <a:lnTo>
                  <a:pt x="140103" y="108162"/>
                </a:lnTo>
                <a:cubicBezTo>
                  <a:pt x="140890" y="108793"/>
                  <a:pt x="141336" y="109724"/>
                  <a:pt x="141336" y="110734"/>
                </a:cubicBezTo>
                <a:cubicBezTo>
                  <a:pt x="141336" y="111732"/>
                  <a:pt x="140890" y="112677"/>
                  <a:pt x="140103" y="113293"/>
                </a:cubicBezTo>
                <a:lnTo>
                  <a:pt x="5327" y="220749"/>
                </a:lnTo>
                <a:cubicBezTo>
                  <a:pt x="4330" y="221523"/>
                  <a:pt x="2992" y="221681"/>
                  <a:pt x="1863" y="221130"/>
                </a:cubicBezTo>
                <a:cubicBezTo>
                  <a:pt x="721" y="220592"/>
                  <a:pt x="0" y="219437"/>
                  <a:pt x="0" y="218178"/>
                </a:cubicBezTo>
                <a:close/>
              </a:path>
            </a:pathLst>
          </a:custGeom>
          <a:solidFill>
            <a:schemeClr val="accent2"/>
          </a:solidFill>
          <a:ln w="6350">
            <a:noFill/>
          </a:ln>
        </p:spPr>
        <p:txBody>
          <a:bodyPr wrap="square">
            <a:noAutofit/>
          </a:bodyPr>
          <a:lstStyle>
            <a:lvl1pPr>
              <a:defRPr sz="133">
                <a:noFill/>
              </a:defRPr>
            </a:lvl1pPr>
          </a:lstStyle>
          <a:p>
            <a:r>
              <a:rPr lang="fr-FR" noProof="0"/>
              <a:t>Cliquez sur l'icône pour ajouter un graphique SmartArt</a:t>
            </a:r>
            <a:endParaRPr lang="en-US" noProof="0"/>
          </a:p>
        </p:txBody>
      </p:sp>
      <p:sp>
        <p:nvSpPr>
          <p:cNvPr id="27" name="Espace réservé du texte 18">
            <a:extLst>
              <a:ext uri="{FF2B5EF4-FFF2-40B4-BE49-F238E27FC236}">
                <a16:creationId xmlns:a16="http://schemas.microsoft.com/office/drawing/2014/main" id="{CB7B9BBB-2B07-4086-9024-DEE22312457F}"/>
              </a:ext>
            </a:extLst>
          </p:cNvPr>
          <p:cNvSpPr>
            <a:spLocks noGrp="1"/>
          </p:cNvSpPr>
          <p:nvPr>
            <p:ph type="body" sz="quarter" idx="80" hasCustomPrompt="1"/>
          </p:nvPr>
        </p:nvSpPr>
        <p:spPr>
          <a:xfrm>
            <a:off x="9509757" y="2824117"/>
            <a:ext cx="1841497" cy="1073148"/>
          </a:xfrm>
          <a:custGeom>
            <a:avLst/>
            <a:gdLst>
              <a:gd name="connsiteX0" fmla="*/ 0 w 1744470"/>
              <a:gd name="connsiteY0" fmla="*/ 0 h 1095374"/>
              <a:gd name="connsiteX1" fmla="*/ 1744470 w 1744470"/>
              <a:gd name="connsiteY1" fmla="*/ 0 h 1095374"/>
              <a:gd name="connsiteX2" fmla="*/ 1744470 w 1744470"/>
              <a:gd name="connsiteY2" fmla="*/ 1095374 h 1095374"/>
              <a:gd name="connsiteX3" fmla="*/ 0 w 1744470"/>
              <a:gd name="connsiteY3" fmla="*/ 1095374 h 1095374"/>
            </a:gdLst>
            <a:ahLst/>
            <a:cxnLst>
              <a:cxn ang="0">
                <a:pos x="connsiteX0" y="connsiteY0"/>
              </a:cxn>
              <a:cxn ang="0">
                <a:pos x="connsiteX1" y="connsiteY1"/>
              </a:cxn>
              <a:cxn ang="0">
                <a:pos x="connsiteX2" y="connsiteY2"/>
              </a:cxn>
              <a:cxn ang="0">
                <a:pos x="connsiteX3" y="connsiteY3"/>
              </a:cxn>
            </a:cxnLst>
            <a:rect l="l" t="t" r="r" b="b"/>
            <a:pathLst>
              <a:path w="1744470" h="1095374">
                <a:moveTo>
                  <a:pt x="0" y="0"/>
                </a:moveTo>
                <a:lnTo>
                  <a:pt x="1744470" y="0"/>
                </a:lnTo>
                <a:lnTo>
                  <a:pt x="1744470" y="1095374"/>
                </a:lnTo>
                <a:lnTo>
                  <a:pt x="0" y="1095374"/>
                </a:lnTo>
                <a:close/>
              </a:path>
            </a:pathLst>
          </a:custGeom>
          <a:solidFill>
            <a:srgbClr val="F5F3F8"/>
          </a:solidFill>
        </p:spPr>
        <p:txBody>
          <a:bodyPr wrap="square" lIns="0" tIns="0" rIns="0" bIns="0" numCol="1" spcCol="108000" anchor="ctr" anchorCtr="0">
            <a:noAutofit/>
          </a:bodyPr>
          <a:lstStyle>
            <a:lvl1pPr algn="ctr">
              <a:lnSpc>
                <a:spcPct val="113000"/>
              </a:lnSpc>
              <a:defRPr sz="1200">
                <a:solidFill>
                  <a:schemeClr val="tx1"/>
                </a:solidFill>
              </a:defRPr>
            </a:lvl1pPr>
            <a:lvl2pPr algn="ctr">
              <a:lnSpc>
                <a:spcPct val="113000"/>
              </a:lnSpc>
              <a:buClr>
                <a:schemeClr val="accent1"/>
              </a:buClr>
              <a:defRPr sz="1200" b="1">
                <a:solidFill>
                  <a:schemeClr val="tx1"/>
                </a:solidFill>
              </a:defRPr>
            </a:lvl2pPr>
            <a:lvl3pPr>
              <a:lnSpc>
                <a:spcPct val="113000"/>
              </a:lnSpc>
              <a:defRPr sz="1000" b="1">
                <a:solidFill>
                  <a:schemeClr val="tx1"/>
                </a:solidFill>
                <a:latin typeface="+mn-lt"/>
              </a:defRPr>
            </a:lvl3pPr>
            <a:lvl4pPr>
              <a:lnSpc>
                <a:spcPct val="113000"/>
              </a:lnSpc>
              <a:defRPr sz="1000">
                <a:solidFill>
                  <a:sysClr val="windowText" lastClr="000000"/>
                </a:solidFill>
              </a:defRPr>
            </a:lvl4pPr>
            <a:lvl5pPr>
              <a:defRPr>
                <a:solidFill>
                  <a:sysClr val="windowText" lastClr="000000"/>
                </a:solidFill>
              </a:defRPr>
            </a:lvl5pPr>
          </a:lstStyle>
          <a:p>
            <a:pPr lvl="0"/>
            <a:r>
              <a:rPr lang="en-US" noProof="0"/>
              <a:t>Lorem ipsum dolor</a:t>
            </a:r>
          </a:p>
          <a:p>
            <a:pPr lvl="0"/>
            <a:r>
              <a:rPr lang="en-US" noProof="0"/>
              <a:t>sit </a:t>
            </a:r>
            <a:r>
              <a:rPr lang="en-US" noProof="0" err="1"/>
              <a:t>amet</a:t>
            </a:r>
            <a:r>
              <a:rPr lang="en-US" noProof="0"/>
              <a:t>, </a:t>
            </a:r>
            <a:r>
              <a:rPr lang="en-US" noProof="0" err="1"/>
              <a:t>consecte</a:t>
            </a:r>
            <a:r>
              <a:rPr lang="en-US" noProof="0"/>
              <a:t>-</a:t>
            </a:r>
          </a:p>
          <a:p>
            <a:pPr lvl="0"/>
            <a:r>
              <a:rPr lang="en-US" noProof="0" err="1"/>
              <a:t>tuer</a:t>
            </a:r>
            <a:r>
              <a:rPr lang="en-US" noProof="0"/>
              <a:t> </a:t>
            </a:r>
            <a:r>
              <a:rPr lang="en-US" noProof="0" err="1"/>
              <a:t>adipiscing</a:t>
            </a:r>
            <a:endParaRPr lang="en-US" noProof="0"/>
          </a:p>
          <a:p>
            <a:pPr lvl="1"/>
            <a:r>
              <a:rPr lang="en-US" noProof="0"/>
              <a:t>Et </a:t>
            </a:r>
            <a:r>
              <a:rPr lang="en-US" noProof="0" err="1"/>
              <a:t>fuga</a:t>
            </a:r>
            <a:endParaRPr lang="en-US" noProof="0"/>
          </a:p>
        </p:txBody>
      </p:sp>
      <p:sp>
        <p:nvSpPr>
          <p:cNvPr id="35" name="Espace réservé du texte 4">
            <a:extLst>
              <a:ext uri="{FF2B5EF4-FFF2-40B4-BE49-F238E27FC236}">
                <a16:creationId xmlns:a16="http://schemas.microsoft.com/office/drawing/2014/main" id="{5C842C5C-9AC3-448B-960C-704DDA9F4EF9}"/>
              </a:ext>
            </a:extLst>
          </p:cNvPr>
          <p:cNvSpPr>
            <a:spLocks noGrp="1"/>
          </p:cNvSpPr>
          <p:nvPr>
            <p:ph type="body" sz="quarter" idx="48"/>
          </p:nvPr>
        </p:nvSpPr>
        <p:spPr>
          <a:xfrm>
            <a:off x="444974" y="1577577"/>
            <a:ext cx="2824073" cy="492443"/>
          </a:xfrm>
        </p:spPr>
        <p:txBody>
          <a:bodyPr wrap="square">
            <a:spAutoFit/>
          </a:bodyPr>
          <a:lstStyle>
            <a:lvl1pPr>
              <a:lnSpc>
                <a:spcPct val="100000"/>
              </a:lnSpc>
              <a:spcAft>
                <a:spcPts val="0"/>
              </a:spcAft>
              <a:defRPr sz="16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Click to edit Master text styles</a:t>
            </a:r>
          </a:p>
        </p:txBody>
      </p:sp>
      <p:sp>
        <p:nvSpPr>
          <p:cNvPr id="36" name="Text Placeholder 2">
            <a:extLst>
              <a:ext uri="{FF2B5EF4-FFF2-40B4-BE49-F238E27FC236}">
                <a16:creationId xmlns:a16="http://schemas.microsoft.com/office/drawing/2014/main" id="{8BD41B43-AC57-4D2B-895A-D6C42B2C6DBC}"/>
              </a:ext>
            </a:extLst>
          </p:cNvPr>
          <p:cNvSpPr>
            <a:spLocks noGrp="1"/>
          </p:cNvSpPr>
          <p:nvPr>
            <p:ph type="body" sz="quarter" idx="49"/>
          </p:nvPr>
        </p:nvSpPr>
        <p:spPr>
          <a:xfrm>
            <a:off x="442034" y="1943799"/>
            <a:ext cx="2827447" cy="4295223"/>
          </a:xfrm>
        </p:spPr>
        <p:txBody>
          <a:bodyPr/>
          <a:lstStyle>
            <a:lvl1pPr>
              <a:defRPr>
                <a:solidFill>
                  <a:schemeClr val="bg1"/>
                </a:solidFill>
              </a:defRPr>
            </a:lvl1pPr>
            <a:lvl2pPr marL="302392" indent="-302392">
              <a:buFontTx/>
              <a:buBlip>
                <a:blip r:embed="rId2"/>
              </a:buBlip>
              <a:defRPr>
                <a:solidFill>
                  <a:schemeClr val="bg1"/>
                </a:solidFill>
              </a:defRPr>
            </a:lvl2pPr>
            <a:lvl3pPr marL="609585" indent="-302392">
              <a:buFontTx/>
              <a:buBlip>
                <a:blip r:embed="rId2"/>
              </a:buBlip>
              <a:defRPr>
                <a:solidFill>
                  <a:schemeClr val="bg1"/>
                </a:solidFill>
              </a:defRPr>
            </a:lvl3pPr>
            <a:lvl4pPr marL="911977" indent="-302392">
              <a:buFontTx/>
              <a:buBlip>
                <a:blip r:embed="rId2"/>
              </a:buBlip>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7" name="Title 1">
            <a:extLst>
              <a:ext uri="{FF2B5EF4-FFF2-40B4-BE49-F238E27FC236}">
                <a16:creationId xmlns:a16="http://schemas.microsoft.com/office/drawing/2014/main" id="{41F219FC-0C17-41D8-A025-7B19D0B2C5E4}"/>
              </a:ext>
            </a:extLst>
          </p:cNvPr>
          <p:cNvSpPr>
            <a:spLocks noGrp="1"/>
          </p:cNvSpPr>
          <p:nvPr>
            <p:ph type="title"/>
          </p:nvPr>
        </p:nvSpPr>
        <p:spPr>
          <a:xfrm>
            <a:off x="441600" y="710401"/>
            <a:ext cx="2827447" cy="748247"/>
          </a:xfrm>
        </p:spPr>
        <p:txBody>
          <a:bodyPr/>
          <a:lstStyle>
            <a:lvl1pPr>
              <a:defRPr>
                <a:solidFill>
                  <a:schemeClr val="bg1"/>
                </a:solidFill>
              </a:defRPr>
            </a:lvl1pPr>
          </a:lstStyle>
          <a:p>
            <a:r>
              <a:rPr lang="en-US"/>
              <a:t>Click to edit Master title style</a:t>
            </a:r>
          </a:p>
        </p:txBody>
      </p:sp>
      <p:sp>
        <p:nvSpPr>
          <p:cNvPr id="38" name="Espace réservé du texte 5">
            <a:extLst>
              <a:ext uri="{FF2B5EF4-FFF2-40B4-BE49-F238E27FC236}">
                <a16:creationId xmlns:a16="http://schemas.microsoft.com/office/drawing/2014/main" id="{F0A95EBF-507C-4A4F-B6AB-97F42EE2FA1D}"/>
              </a:ext>
            </a:extLst>
          </p:cNvPr>
          <p:cNvSpPr>
            <a:spLocks noGrp="1"/>
          </p:cNvSpPr>
          <p:nvPr>
            <p:ph type="body" sz="quarter" idx="18"/>
          </p:nvPr>
        </p:nvSpPr>
        <p:spPr>
          <a:xfrm>
            <a:off x="4033427" y="425183"/>
            <a:ext cx="7715547"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en-US" noProof="0"/>
              <a:t>Click to edit Master text styles</a:t>
            </a:r>
          </a:p>
        </p:txBody>
      </p:sp>
      <p:grpSp>
        <p:nvGrpSpPr>
          <p:cNvPr id="39" name="Graphique 7">
            <a:extLst>
              <a:ext uri="{FF2B5EF4-FFF2-40B4-BE49-F238E27FC236}">
                <a16:creationId xmlns:a16="http://schemas.microsoft.com/office/drawing/2014/main" id="{C27C04FF-DE6C-4072-8BF4-5EC4DDBD662B}"/>
              </a:ext>
            </a:extLst>
          </p:cNvPr>
          <p:cNvGrpSpPr>
            <a:grpSpLocks noChangeAspect="1"/>
          </p:cNvGrpSpPr>
          <p:nvPr userDrawn="1"/>
        </p:nvGrpSpPr>
        <p:grpSpPr>
          <a:xfrm>
            <a:off x="442166" y="6329527"/>
            <a:ext cx="1071853" cy="275084"/>
            <a:chOff x="4768103" y="-471733"/>
            <a:chExt cx="744723" cy="191124"/>
          </a:xfrm>
          <a:solidFill>
            <a:schemeClr val="bg1"/>
          </a:solidFill>
        </p:grpSpPr>
        <p:sp>
          <p:nvSpPr>
            <p:cNvPr id="40" name="Forme libre : forme 9">
              <a:extLst>
                <a:ext uri="{FF2B5EF4-FFF2-40B4-BE49-F238E27FC236}">
                  <a16:creationId xmlns:a16="http://schemas.microsoft.com/office/drawing/2014/main" id="{212E5D6A-36AC-4C11-B9FC-882015D3F3E8}"/>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grpFill/>
            <a:ln w="7833" cap="flat">
              <a:noFill/>
              <a:prstDash val="solid"/>
              <a:round/>
            </a:ln>
          </p:spPr>
          <p:txBody>
            <a:bodyPr rtlCol="0" anchor="ctr"/>
            <a:lstStyle/>
            <a:p>
              <a:endParaRPr lang="fr-FR" sz="2400"/>
            </a:p>
          </p:txBody>
        </p:sp>
        <p:sp>
          <p:nvSpPr>
            <p:cNvPr id="41" name="Forme libre : forme 10">
              <a:extLst>
                <a:ext uri="{FF2B5EF4-FFF2-40B4-BE49-F238E27FC236}">
                  <a16:creationId xmlns:a16="http://schemas.microsoft.com/office/drawing/2014/main" id="{D6348C0A-6CEA-4E8E-B679-84C9BC1345CF}"/>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grpFill/>
            <a:ln w="7833" cap="flat">
              <a:noFill/>
              <a:prstDash val="solid"/>
              <a:round/>
            </a:ln>
          </p:spPr>
          <p:txBody>
            <a:bodyPr rtlCol="0" anchor="ctr"/>
            <a:lstStyle/>
            <a:p>
              <a:endParaRPr lang="fr-FR" sz="2400">
                <a:solidFill>
                  <a:schemeClr val="accent2"/>
                </a:solidFill>
              </a:endParaRPr>
            </a:p>
          </p:txBody>
        </p:sp>
        <p:sp>
          <p:nvSpPr>
            <p:cNvPr id="42" name="Forme libre : forme 11">
              <a:extLst>
                <a:ext uri="{FF2B5EF4-FFF2-40B4-BE49-F238E27FC236}">
                  <a16:creationId xmlns:a16="http://schemas.microsoft.com/office/drawing/2014/main" id="{3CB09C3A-78E1-4A35-9F27-91D8336A84CB}"/>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grpFill/>
            <a:ln w="7833" cap="flat">
              <a:noFill/>
              <a:prstDash val="solid"/>
              <a:round/>
            </a:ln>
          </p:spPr>
          <p:txBody>
            <a:bodyPr rtlCol="0" anchor="ctr"/>
            <a:lstStyle/>
            <a:p>
              <a:endParaRPr lang="fr-FR" sz="2400"/>
            </a:p>
          </p:txBody>
        </p:sp>
      </p:grpSp>
    </p:spTree>
    <p:extLst>
      <p:ext uri="{BB962C8B-B14F-4D97-AF65-F5344CB8AC3E}">
        <p14:creationId xmlns:p14="http://schemas.microsoft.com/office/powerpoint/2010/main" val="1872279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_Table">
    <p:bg>
      <p:bgPr>
        <a:solidFill>
          <a:srgbClr val="F5F3F8"/>
        </a:solidFill>
        <a:effectLst/>
      </p:bgPr>
    </p:bg>
    <p:spTree>
      <p:nvGrpSpPr>
        <p:cNvPr id="1" name=""/>
        <p:cNvGrpSpPr/>
        <p:nvPr/>
      </p:nvGrpSpPr>
      <p:grpSpPr>
        <a:xfrm>
          <a:off x="0" y="0"/>
          <a:ext cx="0" cy="0"/>
          <a:chOff x="0" y="0"/>
          <a:chExt cx="0" cy="0"/>
        </a:xfrm>
      </p:grpSpPr>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p:txBody>
          <a:bodyPr/>
          <a:lstStyle/>
          <a:p>
            <a:r>
              <a:rPr lang="en-US" noProof="0"/>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14" name="Table Placeholder 3">
            <a:extLst>
              <a:ext uri="{FF2B5EF4-FFF2-40B4-BE49-F238E27FC236}">
                <a16:creationId xmlns:a16="http://schemas.microsoft.com/office/drawing/2014/main" id="{828EDE46-3F40-4CF0-8732-22A2312E12B6}"/>
              </a:ext>
            </a:extLst>
          </p:cNvPr>
          <p:cNvSpPr>
            <a:spLocks noGrp="1"/>
          </p:cNvSpPr>
          <p:nvPr>
            <p:ph type="tbl" sz="quarter" idx="23"/>
          </p:nvPr>
        </p:nvSpPr>
        <p:spPr>
          <a:xfrm>
            <a:off x="441384" y="1942730"/>
            <a:ext cx="11304000" cy="4296292"/>
          </a:xfrm>
        </p:spPr>
        <p:txBody>
          <a:bodyPr anchor="ctr"/>
          <a:lstStyle>
            <a:lvl1pPr algn="ctr">
              <a:defRPr/>
            </a:lvl1pPr>
          </a:lstStyle>
          <a:p>
            <a:r>
              <a:rPr lang="en-US"/>
              <a:t>Click icon to add table</a:t>
            </a:r>
          </a:p>
        </p:txBody>
      </p:sp>
      <p:sp>
        <p:nvSpPr>
          <p:cNvPr id="8" name="Espace réservé du texte 5">
            <a:extLst>
              <a:ext uri="{FF2B5EF4-FFF2-40B4-BE49-F238E27FC236}">
                <a16:creationId xmlns:a16="http://schemas.microsoft.com/office/drawing/2014/main" id="{D46BD89B-81DC-413F-95C7-44BCE7D89F2B}"/>
              </a:ext>
            </a:extLst>
          </p:cNvPr>
          <p:cNvSpPr>
            <a:spLocks noGrp="1"/>
          </p:cNvSpPr>
          <p:nvPr>
            <p:ph type="body" sz="quarter" idx="18"/>
          </p:nvPr>
        </p:nvSpPr>
        <p:spPr>
          <a:xfrm>
            <a:off x="444973" y="425183"/>
            <a:ext cx="11304000"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en-US" noProof="0"/>
              <a:t>Click to edit Master text styles</a:t>
            </a:r>
          </a:p>
        </p:txBody>
      </p:sp>
      <p:sp>
        <p:nvSpPr>
          <p:cNvPr id="15" name="Espace réservé du texte 4">
            <a:extLst>
              <a:ext uri="{FF2B5EF4-FFF2-40B4-BE49-F238E27FC236}">
                <a16:creationId xmlns:a16="http://schemas.microsoft.com/office/drawing/2014/main" id="{B46DC04F-F549-4DDB-B1AB-2032A0ED3E12}"/>
              </a:ext>
            </a:extLst>
          </p:cNvPr>
          <p:cNvSpPr>
            <a:spLocks noGrp="1"/>
          </p:cNvSpPr>
          <p:nvPr>
            <p:ph type="body" sz="quarter" idx="22"/>
          </p:nvPr>
        </p:nvSpPr>
        <p:spPr>
          <a:xfrm>
            <a:off x="444973" y="1577578"/>
            <a:ext cx="11304000" cy="246221"/>
          </a:xfrm>
        </p:spPr>
        <p:txBody>
          <a:bodyPr wrap="square">
            <a:spAutoFit/>
          </a:bodyPr>
          <a:lstStyle>
            <a:lvl1pPr>
              <a:lnSpc>
                <a:spcPct val="100000"/>
              </a:lnSpc>
              <a:spcAft>
                <a:spcPts val="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en-US" noProof="0"/>
              <a:t>Click to edit Master text styles</a:t>
            </a:r>
          </a:p>
        </p:txBody>
      </p:sp>
      <p:sp>
        <p:nvSpPr>
          <p:cNvPr id="3" name="Title 2">
            <a:extLst>
              <a:ext uri="{FF2B5EF4-FFF2-40B4-BE49-F238E27FC236}">
                <a16:creationId xmlns:a16="http://schemas.microsoft.com/office/drawing/2014/main" id="{22A467E3-1BB0-45A9-9E32-33434B3E379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88672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1_End slide">
    <p:bg>
      <p:bgPr>
        <a:solidFill>
          <a:srgbClr val="23004C"/>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984036"/>
            <a:ext cx="9144000" cy="889928"/>
          </a:xfrm>
        </p:spPr>
        <p:txBody>
          <a:bodyPr anchor="ctr">
            <a:normAutofit/>
          </a:bodyPr>
          <a:lstStyle>
            <a:lvl1pPr algn="ctr">
              <a:defRPr sz="5333">
                <a:solidFill>
                  <a:schemeClr val="bg2"/>
                </a:solidFill>
              </a:defRPr>
            </a:lvl1pPr>
          </a:lstStyle>
          <a:p>
            <a:r>
              <a:rPr lang="en-US" noProof="0"/>
              <a:t>Thank you</a:t>
            </a:r>
          </a:p>
        </p:txBody>
      </p:sp>
      <p:sp>
        <p:nvSpPr>
          <p:cNvPr id="19" name="Espace réservé du graphique SmartArt 18">
            <a:extLst>
              <a:ext uri="{FF2B5EF4-FFF2-40B4-BE49-F238E27FC236}">
                <a16:creationId xmlns:a16="http://schemas.microsoft.com/office/drawing/2014/main" id="{B25D5AC7-4546-4A74-B36B-BA1B41C598C1}"/>
              </a:ext>
            </a:extLst>
          </p:cNvPr>
          <p:cNvSpPr>
            <a:spLocks noGrp="1" noChangeAspect="1"/>
          </p:cNvSpPr>
          <p:nvPr>
            <p:ph type="dgm" sz="quarter" idx="13"/>
          </p:nvPr>
        </p:nvSpPr>
        <p:spPr>
          <a:xfrm>
            <a:off x="6011445" y="4346936"/>
            <a:ext cx="169113" cy="167915"/>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bg1"/>
          </a:solidFill>
        </p:spPr>
        <p:txBody>
          <a:bodyPr wrap="square">
            <a:noAutofit/>
          </a:bodyPr>
          <a:lstStyle>
            <a:lvl1pPr>
              <a:defRPr>
                <a:noFill/>
              </a:defRPr>
            </a:lvl1pPr>
          </a:lstStyle>
          <a:p>
            <a:r>
              <a:rPr lang="en-US" noProof="0"/>
              <a:t>Click icon to add SmartArt graphic</a:t>
            </a:r>
          </a:p>
        </p:txBody>
      </p:sp>
      <p:sp>
        <p:nvSpPr>
          <p:cNvPr id="20" name="Espace réservé du graphique SmartArt 19">
            <a:extLst>
              <a:ext uri="{FF2B5EF4-FFF2-40B4-BE49-F238E27FC236}">
                <a16:creationId xmlns:a16="http://schemas.microsoft.com/office/drawing/2014/main" id="{FE783EC5-36F3-4916-B0D5-15355CAD8B2D}"/>
              </a:ext>
            </a:extLst>
          </p:cNvPr>
          <p:cNvSpPr>
            <a:spLocks noGrp="1" noChangeAspect="1"/>
          </p:cNvSpPr>
          <p:nvPr>
            <p:ph type="dgm" sz="quarter" idx="14"/>
          </p:nvPr>
        </p:nvSpPr>
        <p:spPr>
          <a:xfrm>
            <a:off x="6011445" y="2362265"/>
            <a:ext cx="169113" cy="167915"/>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bg1"/>
          </a:solidFill>
        </p:spPr>
        <p:txBody>
          <a:bodyPr wrap="square">
            <a:noAutofit/>
          </a:bodyPr>
          <a:lstStyle>
            <a:lvl1pPr>
              <a:defRPr>
                <a:noFill/>
              </a:defRPr>
            </a:lvl1pPr>
          </a:lstStyle>
          <a:p>
            <a:r>
              <a:rPr lang="en-US" noProof="0"/>
              <a:t>Click icon to add SmartArt graphic</a:t>
            </a:r>
          </a:p>
        </p:txBody>
      </p:sp>
      <p:sp>
        <p:nvSpPr>
          <p:cNvPr id="18" name="Forme libre : forme 9">
            <a:extLst>
              <a:ext uri="{FF2B5EF4-FFF2-40B4-BE49-F238E27FC236}">
                <a16:creationId xmlns:a16="http://schemas.microsoft.com/office/drawing/2014/main" id="{9BDDF620-0779-479D-AEB4-C14EF8564C01}"/>
              </a:ext>
            </a:extLst>
          </p:cNvPr>
          <p:cNvSpPr>
            <a:spLocks noChangeAspect="1"/>
          </p:cNvSpPr>
          <p:nvPr userDrawn="1"/>
        </p:nvSpPr>
        <p:spPr>
          <a:xfrm>
            <a:off x="5559496" y="6014679"/>
            <a:ext cx="1073008" cy="273600"/>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bg1"/>
          </a:solidFill>
          <a:ln w="7833" cap="flat">
            <a:noFill/>
            <a:prstDash val="solid"/>
            <a:round/>
          </a:ln>
        </p:spPr>
        <p:txBody>
          <a:bodyPr rtlCol="0" anchor="ctr"/>
          <a:lstStyle/>
          <a:p>
            <a:endParaRPr lang="en-US" sz="2400" noProof="0"/>
          </a:p>
        </p:txBody>
      </p:sp>
      <p:grpSp>
        <p:nvGrpSpPr>
          <p:cNvPr id="21" name="Graphique 7">
            <a:extLst>
              <a:ext uri="{FF2B5EF4-FFF2-40B4-BE49-F238E27FC236}">
                <a16:creationId xmlns:a16="http://schemas.microsoft.com/office/drawing/2014/main" id="{CCF15C7E-6A99-4286-A9D8-5CFB7F6C2F2D}"/>
              </a:ext>
            </a:extLst>
          </p:cNvPr>
          <p:cNvGrpSpPr>
            <a:grpSpLocks noChangeAspect="1"/>
          </p:cNvGrpSpPr>
          <p:nvPr userDrawn="1"/>
        </p:nvGrpSpPr>
        <p:grpSpPr>
          <a:xfrm>
            <a:off x="5560063" y="6013890"/>
            <a:ext cx="1071853" cy="275084"/>
            <a:chOff x="4768103" y="-471733"/>
            <a:chExt cx="744723" cy="191124"/>
          </a:xfrm>
          <a:solidFill>
            <a:schemeClr val="bg1"/>
          </a:solidFill>
        </p:grpSpPr>
        <p:sp>
          <p:nvSpPr>
            <p:cNvPr id="22" name="Forme libre : forme 9">
              <a:extLst>
                <a:ext uri="{FF2B5EF4-FFF2-40B4-BE49-F238E27FC236}">
                  <a16:creationId xmlns:a16="http://schemas.microsoft.com/office/drawing/2014/main" id="{6694094C-70CE-4AC8-A396-70F4CAC44E42}"/>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grpFill/>
            <a:ln w="7833" cap="flat">
              <a:noFill/>
              <a:prstDash val="solid"/>
              <a:round/>
            </a:ln>
          </p:spPr>
          <p:txBody>
            <a:bodyPr rtlCol="0" anchor="ctr"/>
            <a:lstStyle/>
            <a:p>
              <a:endParaRPr lang="fr-FR" sz="2400"/>
            </a:p>
          </p:txBody>
        </p:sp>
        <p:sp>
          <p:nvSpPr>
            <p:cNvPr id="23" name="Forme libre : forme 10">
              <a:extLst>
                <a:ext uri="{FF2B5EF4-FFF2-40B4-BE49-F238E27FC236}">
                  <a16:creationId xmlns:a16="http://schemas.microsoft.com/office/drawing/2014/main" id="{F0CC9C0D-B090-476A-A414-384A1818254E}"/>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grpFill/>
            <a:ln w="7833" cap="flat">
              <a:noFill/>
              <a:prstDash val="solid"/>
              <a:round/>
            </a:ln>
          </p:spPr>
          <p:txBody>
            <a:bodyPr rtlCol="0" anchor="ctr"/>
            <a:lstStyle/>
            <a:p>
              <a:endParaRPr lang="fr-FR" sz="2400">
                <a:solidFill>
                  <a:schemeClr val="accent2"/>
                </a:solidFill>
              </a:endParaRPr>
            </a:p>
          </p:txBody>
        </p:sp>
        <p:sp>
          <p:nvSpPr>
            <p:cNvPr id="24" name="Forme libre : forme 11">
              <a:extLst>
                <a:ext uri="{FF2B5EF4-FFF2-40B4-BE49-F238E27FC236}">
                  <a16:creationId xmlns:a16="http://schemas.microsoft.com/office/drawing/2014/main" id="{6DE4ADDB-0CA9-4651-BF0C-18EF0C881B3A}"/>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grpFill/>
            <a:ln w="7833" cap="flat">
              <a:noFill/>
              <a:prstDash val="solid"/>
              <a:round/>
            </a:ln>
          </p:spPr>
          <p:txBody>
            <a:bodyPr rtlCol="0" anchor="ctr"/>
            <a:lstStyle/>
            <a:p>
              <a:endParaRPr lang="fr-FR" sz="2400"/>
            </a:p>
          </p:txBody>
        </p:sp>
      </p:grpSp>
    </p:spTree>
    <p:extLst>
      <p:ext uri="{BB962C8B-B14F-4D97-AF65-F5344CB8AC3E}">
        <p14:creationId xmlns:p14="http://schemas.microsoft.com/office/powerpoint/2010/main" val="3450819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userDrawn="1">
  <p:cSld name="10.Cover_Back">
    <p:bg>
      <p:bgPr>
        <a:solidFill>
          <a:srgbClr val="23004C"/>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984036"/>
            <a:ext cx="9144000" cy="889928"/>
          </a:xfrm>
        </p:spPr>
        <p:txBody>
          <a:bodyPr anchor="ctr">
            <a:normAutofit/>
          </a:bodyPr>
          <a:lstStyle>
            <a:lvl1pPr algn="ctr">
              <a:defRPr sz="5333">
                <a:solidFill>
                  <a:schemeClr val="bg2"/>
                </a:solidFill>
              </a:defRPr>
            </a:lvl1pPr>
          </a:lstStyle>
          <a:p>
            <a:r>
              <a:rPr lang="en-US" noProof="0"/>
              <a:t>Thank you</a:t>
            </a:r>
          </a:p>
        </p:txBody>
      </p:sp>
      <p:pic>
        <p:nvPicPr>
          <p:cNvPr id="14" name="Graphique 13">
            <a:extLst>
              <a:ext uri="{FF2B5EF4-FFF2-40B4-BE49-F238E27FC236}">
                <a16:creationId xmlns:a16="http://schemas.microsoft.com/office/drawing/2014/main" id="{04203E6E-75E4-45E4-AF05-51E86DA0080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598571" y="6035600"/>
            <a:ext cx="994856" cy="254848"/>
          </a:xfrm>
          <a:prstGeom prst="rect">
            <a:avLst/>
          </a:prstGeom>
        </p:spPr>
      </p:pic>
      <p:sp>
        <p:nvSpPr>
          <p:cNvPr id="19" name="Espace réservé du graphique SmartArt 18">
            <a:extLst>
              <a:ext uri="{FF2B5EF4-FFF2-40B4-BE49-F238E27FC236}">
                <a16:creationId xmlns:a16="http://schemas.microsoft.com/office/drawing/2014/main" id="{B25D5AC7-4546-4A74-B36B-BA1B41C598C1}"/>
              </a:ext>
            </a:extLst>
          </p:cNvPr>
          <p:cNvSpPr>
            <a:spLocks noGrp="1" noChangeAspect="1"/>
          </p:cNvSpPr>
          <p:nvPr>
            <p:ph type="dgm" sz="quarter" idx="13"/>
          </p:nvPr>
        </p:nvSpPr>
        <p:spPr>
          <a:xfrm>
            <a:off x="6011445" y="4346936"/>
            <a:ext cx="169113" cy="167915"/>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bg1"/>
          </a:solidFill>
        </p:spPr>
        <p:txBody>
          <a:bodyPr wrap="square">
            <a:noAutofit/>
          </a:bodyPr>
          <a:lstStyle>
            <a:lvl1pPr>
              <a:defRPr>
                <a:noFill/>
              </a:defRPr>
            </a:lvl1pPr>
          </a:lstStyle>
          <a:p>
            <a:r>
              <a:rPr lang="fr-FR" noProof="0"/>
              <a:t>Cliquez sur l'icône pour ajouter un graphique SmartArt</a:t>
            </a:r>
            <a:endParaRPr lang="en-US" noProof="0"/>
          </a:p>
        </p:txBody>
      </p:sp>
      <p:sp>
        <p:nvSpPr>
          <p:cNvPr id="20" name="Espace réservé du graphique SmartArt 19">
            <a:extLst>
              <a:ext uri="{FF2B5EF4-FFF2-40B4-BE49-F238E27FC236}">
                <a16:creationId xmlns:a16="http://schemas.microsoft.com/office/drawing/2014/main" id="{FE783EC5-36F3-4916-B0D5-15355CAD8B2D}"/>
              </a:ext>
            </a:extLst>
          </p:cNvPr>
          <p:cNvSpPr>
            <a:spLocks noGrp="1" noChangeAspect="1"/>
          </p:cNvSpPr>
          <p:nvPr>
            <p:ph type="dgm" sz="quarter" idx="14"/>
          </p:nvPr>
        </p:nvSpPr>
        <p:spPr>
          <a:xfrm>
            <a:off x="6011445" y="2362265"/>
            <a:ext cx="169113" cy="167915"/>
          </a:xfrm>
          <a:custGeom>
            <a:avLst/>
            <a:gdLst>
              <a:gd name="connsiteX0" fmla="*/ 122355 w 250013"/>
              <a:gd name="connsiteY0" fmla="*/ 0 h 248243"/>
              <a:gd name="connsiteX1" fmla="*/ 250013 w 250013"/>
              <a:gd name="connsiteY1" fmla="*/ 124134 h 248243"/>
              <a:gd name="connsiteX2" fmla="*/ 127674 w 250013"/>
              <a:gd name="connsiteY2" fmla="*/ 248243 h 248243"/>
              <a:gd name="connsiteX3" fmla="*/ 1 w 250013"/>
              <a:gd name="connsiteY3" fmla="*/ 124125 h 248243"/>
              <a:gd name="connsiteX4" fmla="*/ 122355 w 250013"/>
              <a:gd name="connsiteY4" fmla="*/ 0 h 24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13" h="248243">
                <a:moveTo>
                  <a:pt x="122355" y="0"/>
                </a:moveTo>
                <a:cubicBezTo>
                  <a:pt x="200363" y="0"/>
                  <a:pt x="250013" y="46111"/>
                  <a:pt x="250013" y="124134"/>
                </a:cubicBezTo>
                <a:cubicBezTo>
                  <a:pt x="250022" y="200379"/>
                  <a:pt x="200361" y="248234"/>
                  <a:pt x="127674" y="248243"/>
                </a:cubicBezTo>
                <a:cubicBezTo>
                  <a:pt x="47872" y="248236"/>
                  <a:pt x="-6" y="200370"/>
                  <a:pt x="1" y="124125"/>
                </a:cubicBezTo>
                <a:cubicBezTo>
                  <a:pt x="0" y="46103"/>
                  <a:pt x="47874" y="2"/>
                  <a:pt x="122355" y="0"/>
                </a:cubicBezTo>
                <a:close/>
              </a:path>
            </a:pathLst>
          </a:custGeom>
          <a:solidFill>
            <a:schemeClr val="bg1"/>
          </a:solidFill>
        </p:spPr>
        <p:txBody>
          <a:bodyPr wrap="square">
            <a:noAutofit/>
          </a:bodyPr>
          <a:lstStyle>
            <a:lvl1pPr>
              <a:defRPr>
                <a:noFill/>
              </a:defRPr>
            </a:lvl1pPr>
          </a:lstStyle>
          <a:p>
            <a:r>
              <a:rPr lang="fr-FR" noProof="0"/>
              <a:t>Cliquez sur l'icône pour ajouter un graphique SmartArt</a:t>
            </a:r>
            <a:endParaRPr lang="en-US" noProof="0"/>
          </a:p>
        </p:txBody>
      </p:sp>
    </p:spTree>
    <p:extLst>
      <p:ext uri="{BB962C8B-B14F-4D97-AF65-F5344CB8AC3E}">
        <p14:creationId xmlns:p14="http://schemas.microsoft.com/office/powerpoint/2010/main" val="514649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ONE COLUMN TEX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998400" y="1330125"/>
            <a:ext cx="10195200" cy="4978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itle 2"/>
          <p:cNvSpPr>
            <a:spLocks noGrp="1"/>
          </p:cNvSpPr>
          <p:nvPr>
            <p:ph type="title" hasCustomPrompt="1"/>
          </p:nvPr>
        </p:nvSpPr>
        <p:spPr/>
        <p:txBody>
          <a:bodyPr/>
          <a:lstStyle>
            <a:lvl1pPr>
              <a:defRPr/>
            </a:lvl1pPr>
          </a:lstStyle>
          <a:p>
            <a:r>
              <a:rPr lang="en-US"/>
              <a:t>One Column</a:t>
            </a:r>
            <a:endParaRPr lang="en-GB"/>
          </a:p>
        </p:txBody>
      </p:sp>
      <p:sp>
        <p:nvSpPr>
          <p:cNvPr id="4" name="Slide Number Placeholder 4">
            <a:extLst>
              <a:ext uri="{FF2B5EF4-FFF2-40B4-BE49-F238E27FC236}">
                <a16:creationId xmlns:a16="http://schemas.microsoft.com/office/drawing/2014/main" id="{562CF6F7-2162-196D-5CF4-17FB5CBCF2DF}"/>
              </a:ext>
            </a:extLst>
          </p:cNvPr>
          <p:cNvSpPr>
            <a:spLocks noGrp="1"/>
          </p:cNvSpPr>
          <p:nvPr>
            <p:ph type="sldNum" sz="quarter" idx="17"/>
          </p:nvPr>
        </p:nvSpPr>
        <p:spPr>
          <a:xfrm>
            <a:off x="623887" y="6400192"/>
            <a:ext cx="601598" cy="216000"/>
          </a:xfrm>
        </p:spPr>
        <p:txBody>
          <a:bodyPr/>
          <a:lstStyle>
            <a:lvl1pPr>
              <a:defRPr>
                <a:solidFill>
                  <a:schemeClr val="bg1">
                    <a:lumMod val="95000"/>
                  </a:schemeClr>
                </a:solidFill>
              </a:defRPr>
            </a:lvl1pPr>
          </a:lstStyle>
          <a:p>
            <a:fld id="{416F211E-B70F-483B-9812-4267071FCACC}" type="slidenum">
              <a:rPr lang="en-GB" smtClean="0"/>
              <a:pPr/>
              <a:t>‹#›</a:t>
            </a:fld>
            <a:endParaRPr lang="en-GB"/>
          </a:p>
        </p:txBody>
      </p:sp>
    </p:spTree>
    <p:extLst>
      <p:ext uri="{BB962C8B-B14F-4D97-AF65-F5344CB8AC3E}">
        <p14:creationId xmlns:p14="http://schemas.microsoft.com/office/powerpoint/2010/main" val="303833417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33821-7F6E-47FF-89CD-D057DAFB6B1F}"/>
              </a:ext>
            </a:extLst>
          </p:cNvPr>
          <p:cNvSpPr>
            <a:spLocks noGrp="1"/>
          </p:cNvSpPr>
          <p:nvPr>
            <p:ph type="title"/>
          </p:nvPr>
        </p:nvSpPr>
        <p:spPr/>
        <p:txBody>
          <a:bodyPr>
            <a:normAutofit/>
          </a:bodyPr>
          <a:lstStyle>
            <a:lvl1pPr>
              <a:defRPr sz="2400"/>
            </a:lvl1pPr>
          </a:lstStyle>
          <a:p>
            <a:r>
              <a:rPr lang="en-US"/>
              <a:t>Click to edit Master title style</a:t>
            </a:r>
            <a:endParaRPr lang="en-GB"/>
          </a:p>
        </p:txBody>
      </p:sp>
    </p:spTree>
    <p:extLst>
      <p:ext uri="{BB962C8B-B14F-4D97-AF65-F5344CB8AC3E}">
        <p14:creationId xmlns:p14="http://schemas.microsoft.com/office/powerpoint/2010/main" val="93578859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3_Table">
    <p:bg>
      <p:bgPr>
        <a:solidFill>
          <a:srgbClr val="F5F3F8"/>
        </a:solidFill>
        <a:effectLst/>
      </p:bgPr>
    </p:bg>
    <p:spTree>
      <p:nvGrpSpPr>
        <p:cNvPr id="1" name=""/>
        <p:cNvGrpSpPr/>
        <p:nvPr/>
      </p:nvGrpSpPr>
      <p:grpSpPr>
        <a:xfrm>
          <a:off x="0" y="0"/>
          <a:ext cx="0" cy="0"/>
          <a:chOff x="0" y="0"/>
          <a:chExt cx="0" cy="0"/>
        </a:xfrm>
      </p:grpSpPr>
      <p:sp>
        <p:nvSpPr>
          <p:cNvPr id="10" name="Espace réservé du pied de page 9">
            <a:extLst>
              <a:ext uri="{FF2B5EF4-FFF2-40B4-BE49-F238E27FC236}">
                <a16:creationId xmlns:a16="http://schemas.microsoft.com/office/drawing/2014/main" id="{020C0A00-28D4-4C67-B162-D686D6845C0E}"/>
              </a:ext>
            </a:extLst>
          </p:cNvPr>
          <p:cNvSpPr>
            <a:spLocks noGrp="1"/>
          </p:cNvSpPr>
          <p:nvPr>
            <p:ph type="ftr" sz="quarter" idx="15"/>
          </p:nvPr>
        </p:nvSpPr>
        <p:spPr/>
        <p:txBody>
          <a:bodyPr/>
          <a:lstStyle>
            <a:lvl1pPr algn="ctr">
              <a:defRPr/>
            </a:lvl1pPr>
          </a:lstStyle>
          <a:p>
            <a:r>
              <a:rPr lang="en-US"/>
              <a:t>internal use</a:t>
            </a:r>
          </a:p>
        </p:txBody>
      </p:sp>
      <p:sp>
        <p:nvSpPr>
          <p:cNvPr id="11" name="Espace réservé du numéro de diapositive 10">
            <a:extLst>
              <a:ext uri="{FF2B5EF4-FFF2-40B4-BE49-F238E27FC236}">
                <a16:creationId xmlns:a16="http://schemas.microsoft.com/office/drawing/2014/main" id="{323D7EBE-BC7D-4AC5-AD6B-FCD5D270E1C6}"/>
              </a:ext>
            </a:extLst>
          </p:cNvPr>
          <p:cNvSpPr>
            <a:spLocks noGrp="1"/>
          </p:cNvSpPr>
          <p:nvPr>
            <p:ph type="sldNum" sz="quarter" idx="16"/>
          </p:nvPr>
        </p:nvSpPr>
        <p:spPr/>
        <p:txBody>
          <a:bodyPr/>
          <a:lstStyle/>
          <a:p>
            <a:fld id="{6B54B0F7-55DD-40D6-B7F4-70B586885C0B}" type="slidenum">
              <a:rPr lang="en-US" noProof="0" smtClean="0"/>
              <a:pPr/>
              <a:t>‹#›</a:t>
            </a:fld>
            <a:endParaRPr lang="en-US" noProof="0"/>
          </a:p>
        </p:txBody>
      </p:sp>
      <p:sp>
        <p:nvSpPr>
          <p:cNvPr id="14" name="Table Placeholder 3">
            <a:extLst>
              <a:ext uri="{FF2B5EF4-FFF2-40B4-BE49-F238E27FC236}">
                <a16:creationId xmlns:a16="http://schemas.microsoft.com/office/drawing/2014/main" id="{828EDE46-3F40-4CF0-8732-22A2312E12B6}"/>
              </a:ext>
            </a:extLst>
          </p:cNvPr>
          <p:cNvSpPr>
            <a:spLocks noGrp="1"/>
          </p:cNvSpPr>
          <p:nvPr>
            <p:ph type="tbl" sz="quarter" idx="23"/>
          </p:nvPr>
        </p:nvSpPr>
        <p:spPr>
          <a:xfrm>
            <a:off x="441384" y="1942730"/>
            <a:ext cx="11304000" cy="4296292"/>
          </a:xfrm>
        </p:spPr>
        <p:txBody>
          <a:bodyPr anchor="ctr"/>
          <a:lstStyle>
            <a:lvl1pPr algn="ctr">
              <a:defRPr/>
            </a:lvl1pPr>
          </a:lstStyle>
          <a:p>
            <a:r>
              <a:rPr lang="fr-FR"/>
              <a:t>Cliquez sur l'icône pour ajouter un tableau</a:t>
            </a:r>
            <a:endParaRPr lang="en-US"/>
          </a:p>
        </p:txBody>
      </p:sp>
      <p:sp>
        <p:nvSpPr>
          <p:cNvPr id="8" name="Espace réservé du texte 5">
            <a:extLst>
              <a:ext uri="{FF2B5EF4-FFF2-40B4-BE49-F238E27FC236}">
                <a16:creationId xmlns:a16="http://schemas.microsoft.com/office/drawing/2014/main" id="{D46BD89B-81DC-413F-95C7-44BCE7D89F2B}"/>
              </a:ext>
            </a:extLst>
          </p:cNvPr>
          <p:cNvSpPr>
            <a:spLocks noGrp="1"/>
          </p:cNvSpPr>
          <p:nvPr>
            <p:ph type="body" sz="quarter" idx="18"/>
          </p:nvPr>
        </p:nvSpPr>
        <p:spPr>
          <a:xfrm>
            <a:off x="444973" y="425183"/>
            <a:ext cx="11304000" cy="164148"/>
          </a:xfrm>
        </p:spPr>
        <p:txBody>
          <a:bodyPr wrap="square" anchor="t" anchorCtr="0">
            <a:spAutoFit/>
          </a:bodyPr>
          <a:lstStyle>
            <a:lvl1pPr algn="l">
              <a:lnSpc>
                <a:spcPct val="100000"/>
              </a:lnSpc>
              <a:spcAft>
                <a:spcPts val="0"/>
              </a:spcAft>
              <a:defRPr lang="fr-FR" sz="1067" b="0" i="0" kern="1200" dirty="0" err="1"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a:lnSpc>
                <a:spcPct val="100000"/>
              </a:lnSpc>
              <a:spcBef>
                <a:spcPts val="400"/>
              </a:spcBef>
              <a:spcAft>
                <a:spcPts val="0"/>
              </a:spcAft>
              <a:defRPr sz="533" b="0" i="0" cap="all" baseline="0">
                <a:latin typeface="Verdana" panose="020B0604030504040204" pitchFamily="34" charset="0"/>
                <a:ea typeface="Verdana" panose="020B0604030504040204" pitchFamily="34" charset="0"/>
                <a:cs typeface="Verdana" panose="020B0604030504040204" pitchFamily="34" charset="0"/>
              </a:defRPr>
            </a:lvl2pPr>
            <a:lvl3pPr>
              <a:spcBef>
                <a:spcPts val="400"/>
              </a:spcBef>
              <a:tabLst>
                <a:tab pos="836063" algn="l"/>
              </a:tabLst>
              <a:defRPr sz="533"/>
            </a:lvl3pPr>
          </a:lstStyle>
          <a:p>
            <a:pPr lvl="0"/>
            <a:r>
              <a:rPr lang="fr-FR" noProof="0"/>
              <a:t>Cliquez pour modifier les styles du texte du masque</a:t>
            </a:r>
          </a:p>
        </p:txBody>
      </p:sp>
      <p:sp>
        <p:nvSpPr>
          <p:cNvPr id="15" name="Espace réservé du texte 4">
            <a:extLst>
              <a:ext uri="{FF2B5EF4-FFF2-40B4-BE49-F238E27FC236}">
                <a16:creationId xmlns:a16="http://schemas.microsoft.com/office/drawing/2014/main" id="{B46DC04F-F549-4DDB-B1AB-2032A0ED3E12}"/>
              </a:ext>
            </a:extLst>
          </p:cNvPr>
          <p:cNvSpPr>
            <a:spLocks noGrp="1"/>
          </p:cNvSpPr>
          <p:nvPr>
            <p:ph type="body" sz="quarter" idx="22"/>
          </p:nvPr>
        </p:nvSpPr>
        <p:spPr>
          <a:xfrm>
            <a:off x="444973" y="1577578"/>
            <a:ext cx="11304000" cy="246221"/>
          </a:xfrm>
        </p:spPr>
        <p:txBody>
          <a:bodyPr wrap="square">
            <a:spAutoFit/>
          </a:bodyPr>
          <a:lstStyle>
            <a:lvl1pPr>
              <a:lnSpc>
                <a:spcPct val="100000"/>
              </a:lnSpc>
              <a:spcAft>
                <a:spcPts val="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533"/>
              </a:spcBef>
              <a:buFont typeface="Arial" panose="020B0604020202020204" pitchFamily="34" charset="0"/>
              <a:buNone/>
              <a:defRPr sz="1600"/>
            </a:lvl2pPr>
            <a:lvl3pPr>
              <a:lnSpc>
                <a:spcPct val="110000"/>
              </a:lnSpc>
              <a:defRPr lang="en-US" sz="1333" kern="1200" dirty="0" smtClean="0">
                <a:solidFill>
                  <a:schemeClr val="tx1"/>
                </a:solidFill>
                <a:latin typeface="Sanofi Sans 3 Regular"/>
                <a:ea typeface="+mn-ea"/>
                <a:cs typeface="+mn-cs"/>
              </a:defRPr>
            </a:lvl3pPr>
            <a:lvl4pPr>
              <a:defRPr sz="1333"/>
            </a:lvl4pPr>
            <a:lvl5pPr>
              <a:defRPr sz="1333"/>
            </a:lvl5pPr>
          </a:lstStyle>
          <a:p>
            <a:pPr lvl="0"/>
            <a:r>
              <a:rPr lang="fr-FR" noProof="0"/>
              <a:t>Cliquez pour modifier les styles du texte du masque</a:t>
            </a:r>
          </a:p>
        </p:txBody>
      </p:sp>
      <p:sp>
        <p:nvSpPr>
          <p:cNvPr id="3" name="Title 2">
            <a:extLst>
              <a:ext uri="{FF2B5EF4-FFF2-40B4-BE49-F238E27FC236}">
                <a16:creationId xmlns:a16="http://schemas.microsoft.com/office/drawing/2014/main" id="{22A467E3-1BB0-45A9-9E32-33434B3E3790}"/>
              </a:ext>
            </a:extLst>
          </p:cNvPr>
          <p:cNvSpPr>
            <a:spLocks noGrp="1"/>
          </p:cNvSpPr>
          <p:nvPr>
            <p:ph type="title"/>
          </p:nvPr>
        </p:nvSpPr>
        <p:spPr/>
        <p:txBody>
          <a:bodyPr>
            <a:normAutofit/>
          </a:bodyPr>
          <a:lstStyle>
            <a:lvl1pPr>
              <a:defRPr sz="2600"/>
            </a:lvl1pPr>
          </a:lstStyle>
          <a:p>
            <a:r>
              <a:rPr lang="fr-FR"/>
              <a:t>Modifiez le style du titre</a:t>
            </a:r>
            <a:endParaRPr lang="en-US"/>
          </a:p>
        </p:txBody>
      </p:sp>
    </p:spTree>
    <p:extLst>
      <p:ext uri="{BB962C8B-B14F-4D97-AF65-F5344CB8AC3E}">
        <p14:creationId xmlns:p14="http://schemas.microsoft.com/office/powerpoint/2010/main" val="1098580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53.xml"/><Relationship Id="rId21" Type="http://schemas.openxmlformats.org/officeDocument/2006/relationships/slideLayout" Target="../slideLayouts/slideLayout48.xml"/><Relationship Id="rId42" Type="http://schemas.openxmlformats.org/officeDocument/2006/relationships/slideLayout" Target="../slideLayouts/slideLayout69.xml"/><Relationship Id="rId47" Type="http://schemas.openxmlformats.org/officeDocument/2006/relationships/slideLayout" Target="../slideLayouts/slideLayout74.xml"/><Relationship Id="rId63" Type="http://schemas.openxmlformats.org/officeDocument/2006/relationships/slideLayout" Target="../slideLayouts/slideLayout90.xml"/><Relationship Id="rId68" Type="http://schemas.openxmlformats.org/officeDocument/2006/relationships/slideLayout" Target="../slideLayouts/slideLayout95.xml"/><Relationship Id="rId16" Type="http://schemas.openxmlformats.org/officeDocument/2006/relationships/slideLayout" Target="../slideLayouts/slideLayout43.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32" Type="http://schemas.openxmlformats.org/officeDocument/2006/relationships/slideLayout" Target="../slideLayouts/slideLayout59.xml"/><Relationship Id="rId37" Type="http://schemas.openxmlformats.org/officeDocument/2006/relationships/slideLayout" Target="../slideLayouts/slideLayout64.xml"/><Relationship Id="rId40" Type="http://schemas.openxmlformats.org/officeDocument/2006/relationships/slideLayout" Target="../slideLayouts/slideLayout67.xml"/><Relationship Id="rId45" Type="http://schemas.openxmlformats.org/officeDocument/2006/relationships/slideLayout" Target="../slideLayouts/slideLayout72.xml"/><Relationship Id="rId53" Type="http://schemas.openxmlformats.org/officeDocument/2006/relationships/slideLayout" Target="../slideLayouts/slideLayout80.xml"/><Relationship Id="rId58" Type="http://schemas.openxmlformats.org/officeDocument/2006/relationships/slideLayout" Target="../slideLayouts/slideLayout85.xml"/><Relationship Id="rId66" Type="http://schemas.openxmlformats.org/officeDocument/2006/relationships/slideLayout" Target="../slideLayouts/slideLayout93.xml"/><Relationship Id="rId74" Type="http://schemas.openxmlformats.org/officeDocument/2006/relationships/slideLayout" Target="../slideLayouts/slideLayout101.xml"/><Relationship Id="rId79" Type="http://schemas.openxmlformats.org/officeDocument/2006/relationships/theme" Target="../theme/theme2.xml"/><Relationship Id="rId5" Type="http://schemas.openxmlformats.org/officeDocument/2006/relationships/slideLayout" Target="../slideLayouts/slideLayout32.xml"/><Relationship Id="rId61" Type="http://schemas.openxmlformats.org/officeDocument/2006/relationships/slideLayout" Target="../slideLayouts/slideLayout88.xml"/><Relationship Id="rId19" Type="http://schemas.openxmlformats.org/officeDocument/2006/relationships/slideLayout" Target="../slideLayouts/slideLayout46.xml"/><Relationship Id="rId14" Type="http://schemas.openxmlformats.org/officeDocument/2006/relationships/slideLayout" Target="../slideLayouts/slideLayout41.xml"/><Relationship Id="rId22" Type="http://schemas.openxmlformats.org/officeDocument/2006/relationships/slideLayout" Target="../slideLayouts/slideLayout49.xml"/><Relationship Id="rId27" Type="http://schemas.openxmlformats.org/officeDocument/2006/relationships/slideLayout" Target="../slideLayouts/slideLayout54.xml"/><Relationship Id="rId30" Type="http://schemas.openxmlformats.org/officeDocument/2006/relationships/slideLayout" Target="../slideLayouts/slideLayout57.xml"/><Relationship Id="rId35" Type="http://schemas.openxmlformats.org/officeDocument/2006/relationships/slideLayout" Target="../slideLayouts/slideLayout62.xml"/><Relationship Id="rId43" Type="http://schemas.openxmlformats.org/officeDocument/2006/relationships/slideLayout" Target="../slideLayouts/slideLayout70.xml"/><Relationship Id="rId48" Type="http://schemas.openxmlformats.org/officeDocument/2006/relationships/slideLayout" Target="../slideLayouts/slideLayout75.xml"/><Relationship Id="rId56" Type="http://schemas.openxmlformats.org/officeDocument/2006/relationships/slideLayout" Target="../slideLayouts/slideLayout83.xml"/><Relationship Id="rId64" Type="http://schemas.openxmlformats.org/officeDocument/2006/relationships/slideLayout" Target="../slideLayouts/slideLayout91.xml"/><Relationship Id="rId69" Type="http://schemas.openxmlformats.org/officeDocument/2006/relationships/slideLayout" Target="../slideLayouts/slideLayout96.xml"/><Relationship Id="rId77" Type="http://schemas.openxmlformats.org/officeDocument/2006/relationships/slideLayout" Target="../slideLayouts/slideLayout104.xml"/><Relationship Id="rId8" Type="http://schemas.openxmlformats.org/officeDocument/2006/relationships/slideLayout" Target="../slideLayouts/slideLayout35.xml"/><Relationship Id="rId51" Type="http://schemas.openxmlformats.org/officeDocument/2006/relationships/slideLayout" Target="../slideLayouts/slideLayout78.xml"/><Relationship Id="rId72" Type="http://schemas.openxmlformats.org/officeDocument/2006/relationships/slideLayout" Target="../slideLayouts/slideLayout99.xml"/><Relationship Id="rId80" Type="http://schemas.openxmlformats.org/officeDocument/2006/relationships/image" Target="../media/image7.png"/><Relationship Id="rId3" Type="http://schemas.openxmlformats.org/officeDocument/2006/relationships/slideLayout" Target="../slideLayouts/slideLayout30.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slideLayout" Target="../slideLayouts/slideLayout52.xml"/><Relationship Id="rId33" Type="http://schemas.openxmlformats.org/officeDocument/2006/relationships/slideLayout" Target="../slideLayouts/slideLayout60.xml"/><Relationship Id="rId38" Type="http://schemas.openxmlformats.org/officeDocument/2006/relationships/slideLayout" Target="../slideLayouts/slideLayout65.xml"/><Relationship Id="rId46" Type="http://schemas.openxmlformats.org/officeDocument/2006/relationships/slideLayout" Target="../slideLayouts/slideLayout73.xml"/><Relationship Id="rId59" Type="http://schemas.openxmlformats.org/officeDocument/2006/relationships/slideLayout" Target="../slideLayouts/slideLayout86.xml"/><Relationship Id="rId67" Type="http://schemas.openxmlformats.org/officeDocument/2006/relationships/slideLayout" Target="../slideLayouts/slideLayout94.xml"/><Relationship Id="rId20" Type="http://schemas.openxmlformats.org/officeDocument/2006/relationships/slideLayout" Target="../slideLayouts/slideLayout47.xml"/><Relationship Id="rId41" Type="http://schemas.openxmlformats.org/officeDocument/2006/relationships/slideLayout" Target="../slideLayouts/slideLayout68.xml"/><Relationship Id="rId54" Type="http://schemas.openxmlformats.org/officeDocument/2006/relationships/slideLayout" Target="../slideLayouts/slideLayout81.xml"/><Relationship Id="rId62" Type="http://schemas.openxmlformats.org/officeDocument/2006/relationships/slideLayout" Target="../slideLayouts/slideLayout89.xml"/><Relationship Id="rId70" Type="http://schemas.openxmlformats.org/officeDocument/2006/relationships/slideLayout" Target="../slideLayouts/slideLayout97.xml"/><Relationship Id="rId75" Type="http://schemas.openxmlformats.org/officeDocument/2006/relationships/slideLayout" Target="../slideLayouts/slideLayout102.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28" Type="http://schemas.openxmlformats.org/officeDocument/2006/relationships/slideLayout" Target="../slideLayouts/slideLayout55.xml"/><Relationship Id="rId36" Type="http://schemas.openxmlformats.org/officeDocument/2006/relationships/slideLayout" Target="../slideLayouts/slideLayout63.xml"/><Relationship Id="rId49" Type="http://schemas.openxmlformats.org/officeDocument/2006/relationships/slideLayout" Target="../slideLayouts/slideLayout76.xml"/><Relationship Id="rId57" Type="http://schemas.openxmlformats.org/officeDocument/2006/relationships/slideLayout" Target="../slideLayouts/slideLayout84.xml"/><Relationship Id="rId10" Type="http://schemas.openxmlformats.org/officeDocument/2006/relationships/slideLayout" Target="../slideLayouts/slideLayout37.xml"/><Relationship Id="rId31" Type="http://schemas.openxmlformats.org/officeDocument/2006/relationships/slideLayout" Target="../slideLayouts/slideLayout58.xml"/><Relationship Id="rId44" Type="http://schemas.openxmlformats.org/officeDocument/2006/relationships/slideLayout" Target="../slideLayouts/slideLayout71.xml"/><Relationship Id="rId52" Type="http://schemas.openxmlformats.org/officeDocument/2006/relationships/slideLayout" Target="../slideLayouts/slideLayout79.xml"/><Relationship Id="rId60" Type="http://schemas.openxmlformats.org/officeDocument/2006/relationships/slideLayout" Target="../slideLayouts/slideLayout87.xml"/><Relationship Id="rId65" Type="http://schemas.openxmlformats.org/officeDocument/2006/relationships/slideLayout" Target="../slideLayouts/slideLayout92.xml"/><Relationship Id="rId73" Type="http://schemas.openxmlformats.org/officeDocument/2006/relationships/slideLayout" Target="../slideLayouts/slideLayout100.xml"/><Relationship Id="rId78" Type="http://schemas.openxmlformats.org/officeDocument/2006/relationships/slideLayout" Target="../slideLayouts/slideLayout105.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39" Type="http://schemas.openxmlformats.org/officeDocument/2006/relationships/slideLayout" Target="../slideLayouts/slideLayout66.xml"/><Relationship Id="rId34" Type="http://schemas.openxmlformats.org/officeDocument/2006/relationships/slideLayout" Target="../slideLayouts/slideLayout61.xml"/><Relationship Id="rId50" Type="http://schemas.openxmlformats.org/officeDocument/2006/relationships/slideLayout" Target="../slideLayouts/slideLayout77.xml"/><Relationship Id="rId55" Type="http://schemas.openxmlformats.org/officeDocument/2006/relationships/slideLayout" Target="../slideLayouts/slideLayout82.xml"/><Relationship Id="rId76" Type="http://schemas.openxmlformats.org/officeDocument/2006/relationships/slideLayout" Target="../slideLayouts/slideLayout103.xml"/><Relationship Id="rId7" Type="http://schemas.openxmlformats.org/officeDocument/2006/relationships/slideLayout" Target="../slideLayouts/slideLayout34.xml"/><Relationship Id="rId71" Type="http://schemas.openxmlformats.org/officeDocument/2006/relationships/slideLayout" Target="../slideLayouts/slideLayout98.xml"/><Relationship Id="rId2" Type="http://schemas.openxmlformats.org/officeDocument/2006/relationships/slideLayout" Target="../slideLayouts/slideLayout29.xml"/><Relationship Id="rId29" Type="http://schemas.openxmlformats.org/officeDocument/2006/relationships/slideLayout" Target="../slideLayouts/slideLayout56.xml"/></Relationships>
</file>

<file path=ppt/slideMasters/_rels/slideMaster3.xml.rels><?xml version="1.0" encoding="UTF-8" standalone="yes"?>
<Relationships xmlns="http://schemas.openxmlformats.org/package/2006/relationships"><Relationship Id="rId26" Type="http://schemas.openxmlformats.org/officeDocument/2006/relationships/slideLayout" Target="../slideLayouts/slideLayout131.xml"/><Relationship Id="rId21" Type="http://schemas.openxmlformats.org/officeDocument/2006/relationships/slideLayout" Target="../slideLayouts/slideLayout126.xml"/><Relationship Id="rId42" Type="http://schemas.openxmlformats.org/officeDocument/2006/relationships/slideLayout" Target="../slideLayouts/slideLayout147.xml"/><Relationship Id="rId47" Type="http://schemas.openxmlformats.org/officeDocument/2006/relationships/slideLayout" Target="../slideLayouts/slideLayout152.xml"/><Relationship Id="rId63" Type="http://schemas.openxmlformats.org/officeDocument/2006/relationships/slideLayout" Target="../slideLayouts/slideLayout168.xml"/><Relationship Id="rId68" Type="http://schemas.openxmlformats.org/officeDocument/2006/relationships/slideLayout" Target="../slideLayouts/slideLayout173.xml"/><Relationship Id="rId16" Type="http://schemas.openxmlformats.org/officeDocument/2006/relationships/slideLayout" Target="../slideLayouts/slideLayout121.xml"/><Relationship Id="rId11" Type="http://schemas.openxmlformats.org/officeDocument/2006/relationships/slideLayout" Target="../slideLayouts/slideLayout116.xml"/><Relationship Id="rId32" Type="http://schemas.openxmlformats.org/officeDocument/2006/relationships/slideLayout" Target="../slideLayouts/slideLayout137.xml"/><Relationship Id="rId37" Type="http://schemas.openxmlformats.org/officeDocument/2006/relationships/slideLayout" Target="../slideLayouts/slideLayout142.xml"/><Relationship Id="rId53" Type="http://schemas.openxmlformats.org/officeDocument/2006/relationships/slideLayout" Target="../slideLayouts/slideLayout158.xml"/><Relationship Id="rId58" Type="http://schemas.openxmlformats.org/officeDocument/2006/relationships/slideLayout" Target="../slideLayouts/slideLayout163.xml"/><Relationship Id="rId74" Type="http://schemas.openxmlformats.org/officeDocument/2006/relationships/slideLayout" Target="../slideLayouts/slideLayout179.xml"/><Relationship Id="rId79" Type="http://schemas.openxmlformats.org/officeDocument/2006/relationships/slideLayout" Target="../slideLayouts/slideLayout184.xml"/><Relationship Id="rId5" Type="http://schemas.openxmlformats.org/officeDocument/2006/relationships/slideLayout" Target="../slideLayouts/slideLayout110.xml"/><Relationship Id="rId61" Type="http://schemas.openxmlformats.org/officeDocument/2006/relationships/slideLayout" Target="../slideLayouts/slideLayout166.xml"/><Relationship Id="rId19" Type="http://schemas.openxmlformats.org/officeDocument/2006/relationships/slideLayout" Target="../slideLayouts/slideLayout124.xml"/><Relationship Id="rId14" Type="http://schemas.openxmlformats.org/officeDocument/2006/relationships/slideLayout" Target="../slideLayouts/slideLayout119.xml"/><Relationship Id="rId22" Type="http://schemas.openxmlformats.org/officeDocument/2006/relationships/slideLayout" Target="../slideLayouts/slideLayout127.xml"/><Relationship Id="rId27" Type="http://schemas.openxmlformats.org/officeDocument/2006/relationships/slideLayout" Target="../slideLayouts/slideLayout132.xml"/><Relationship Id="rId30" Type="http://schemas.openxmlformats.org/officeDocument/2006/relationships/slideLayout" Target="../slideLayouts/slideLayout135.xml"/><Relationship Id="rId35" Type="http://schemas.openxmlformats.org/officeDocument/2006/relationships/slideLayout" Target="../slideLayouts/slideLayout140.xml"/><Relationship Id="rId43" Type="http://schemas.openxmlformats.org/officeDocument/2006/relationships/slideLayout" Target="../slideLayouts/slideLayout148.xml"/><Relationship Id="rId48" Type="http://schemas.openxmlformats.org/officeDocument/2006/relationships/slideLayout" Target="../slideLayouts/slideLayout153.xml"/><Relationship Id="rId56" Type="http://schemas.openxmlformats.org/officeDocument/2006/relationships/slideLayout" Target="../slideLayouts/slideLayout161.xml"/><Relationship Id="rId64" Type="http://schemas.openxmlformats.org/officeDocument/2006/relationships/slideLayout" Target="../slideLayouts/slideLayout169.xml"/><Relationship Id="rId69" Type="http://schemas.openxmlformats.org/officeDocument/2006/relationships/slideLayout" Target="../slideLayouts/slideLayout174.xml"/><Relationship Id="rId77" Type="http://schemas.openxmlformats.org/officeDocument/2006/relationships/slideLayout" Target="../slideLayouts/slideLayout182.xml"/><Relationship Id="rId8" Type="http://schemas.openxmlformats.org/officeDocument/2006/relationships/slideLayout" Target="../slideLayouts/slideLayout113.xml"/><Relationship Id="rId51" Type="http://schemas.openxmlformats.org/officeDocument/2006/relationships/slideLayout" Target="../slideLayouts/slideLayout156.xml"/><Relationship Id="rId72" Type="http://schemas.openxmlformats.org/officeDocument/2006/relationships/slideLayout" Target="../slideLayouts/slideLayout177.xml"/><Relationship Id="rId80" Type="http://schemas.openxmlformats.org/officeDocument/2006/relationships/theme" Target="../theme/theme3.xml"/><Relationship Id="rId3" Type="http://schemas.openxmlformats.org/officeDocument/2006/relationships/slideLayout" Target="../slideLayouts/slideLayout108.xml"/><Relationship Id="rId12" Type="http://schemas.openxmlformats.org/officeDocument/2006/relationships/slideLayout" Target="../slideLayouts/slideLayout117.xml"/><Relationship Id="rId17" Type="http://schemas.openxmlformats.org/officeDocument/2006/relationships/slideLayout" Target="../slideLayouts/slideLayout122.xml"/><Relationship Id="rId25" Type="http://schemas.openxmlformats.org/officeDocument/2006/relationships/slideLayout" Target="../slideLayouts/slideLayout130.xml"/><Relationship Id="rId33" Type="http://schemas.openxmlformats.org/officeDocument/2006/relationships/slideLayout" Target="../slideLayouts/slideLayout138.xml"/><Relationship Id="rId38" Type="http://schemas.openxmlformats.org/officeDocument/2006/relationships/slideLayout" Target="../slideLayouts/slideLayout143.xml"/><Relationship Id="rId46" Type="http://schemas.openxmlformats.org/officeDocument/2006/relationships/slideLayout" Target="../slideLayouts/slideLayout151.xml"/><Relationship Id="rId59" Type="http://schemas.openxmlformats.org/officeDocument/2006/relationships/slideLayout" Target="../slideLayouts/slideLayout164.xml"/><Relationship Id="rId67" Type="http://schemas.openxmlformats.org/officeDocument/2006/relationships/slideLayout" Target="../slideLayouts/slideLayout172.xml"/><Relationship Id="rId20" Type="http://schemas.openxmlformats.org/officeDocument/2006/relationships/slideLayout" Target="../slideLayouts/slideLayout125.xml"/><Relationship Id="rId41" Type="http://schemas.openxmlformats.org/officeDocument/2006/relationships/slideLayout" Target="../slideLayouts/slideLayout146.xml"/><Relationship Id="rId54" Type="http://schemas.openxmlformats.org/officeDocument/2006/relationships/slideLayout" Target="../slideLayouts/slideLayout159.xml"/><Relationship Id="rId62" Type="http://schemas.openxmlformats.org/officeDocument/2006/relationships/slideLayout" Target="../slideLayouts/slideLayout167.xml"/><Relationship Id="rId70" Type="http://schemas.openxmlformats.org/officeDocument/2006/relationships/slideLayout" Target="../slideLayouts/slideLayout175.xml"/><Relationship Id="rId75" Type="http://schemas.openxmlformats.org/officeDocument/2006/relationships/slideLayout" Target="../slideLayouts/slideLayout180.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5" Type="http://schemas.openxmlformats.org/officeDocument/2006/relationships/slideLayout" Target="../slideLayouts/slideLayout120.xml"/><Relationship Id="rId23" Type="http://schemas.openxmlformats.org/officeDocument/2006/relationships/slideLayout" Target="../slideLayouts/slideLayout128.xml"/><Relationship Id="rId28" Type="http://schemas.openxmlformats.org/officeDocument/2006/relationships/slideLayout" Target="../slideLayouts/slideLayout133.xml"/><Relationship Id="rId36" Type="http://schemas.openxmlformats.org/officeDocument/2006/relationships/slideLayout" Target="../slideLayouts/slideLayout141.xml"/><Relationship Id="rId49" Type="http://schemas.openxmlformats.org/officeDocument/2006/relationships/slideLayout" Target="../slideLayouts/slideLayout154.xml"/><Relationship Id="rId57" Type="http://schemas.openxmlformats.org/officeDocument/2006/relationships/slideLayout" Target="../slideLayouts/slideLayout162.xml"/><Relationship Id="rId10" Type="http://schemas.openxmlformats.org/officeDocument/2006/relationships/slideLayout" Target="../slideLayouts/slideLayout115.xml"/><Relationship Id="rId31" Type="http://schemas.openxmlformats.org/officeDocument/2006/relationships/slideLayout" Target="../slideLayouts/slideLayout136.xml"/><Relationship Id="rId44" Type="http://schemas.openxmlformats.org/officeDocument/2006/relationships/slideLayout" Target="../slideLayouts/slideLayout149.xml"/><Relationship Id="rId52" Type="http://schemas.openxmlformats.org/officeDocument/2006/relationships/slideLayout" Target="../slideLayouts/slideLayout157.xml"/><Relationship Id="rId60" Type="http://schemas.openxmlformats.org/officeDocument/2006/relationships/slideLayout" Target="../slideLayouts/slideLayout165.xml"/><Relationship Id="rId65" Type="http://schemas.openxmlformats.org/officeDocument/2006/relationships/slideLayout" Target="../slideLayouts/slideLayout170.xml"/><Relationship Id="rId73" Type="http://schemas.openxmlformats.org/officeDocument/2006/relationships/slideLayout" Target="../slideLayouts/slideLayout178.xml"/><Relationship Id="rId78" Type="http://schemas.openxmlformats.org/officeDocument/2006/relationships/slideLayout" Target="../slideLayouts/slideLayout183.xml"/><Relationship Id="rId81" Type="http://schemas.openxmlformats.org/officeDocument/2006/relationships/image" Target="../media/image7.png"/><Relationship Id="rId4" Type="http://schemas.openxmlformats.org/officeDocument/2006/relationships/slideLayout" Target="../slideLayouts/slideLayout109.xml"/><Relationship Id="rId9" Type="http://schemas.openxmlformats.org/officeDocument/2006/relationships/slideLayout" Target="../slideLayouts/slideLayout114.xml"/><Relationship Id="rId13" Type="http://schemas.openxmlformats.org/officeDocument/2006/relationships/slideLayout" Target="../slideLayouts/slideLayout118.xml"/><Relationship Id="rId18" Type="http://schemas.openxmlformats.org/officeDocument/2006/relationships/slideLayout" Target="../slideLayouts/slideLayout123.xml"/><Relationship Id="rId39" Type="http://schemas.openxmlformats.org/officeDocument/2006/relationships/slideLayout" Target="../slideLayouts/slideLayout144.xml"/><Relationship Id="rId34" Type="http://schemas.openxmlformats.org/officeDocument/2006/relationships/slideLayout" Target="../slideLayouts/slideLayout139.xml"/><Relationship Id="rId50" Type="http://schemas.openxmlformats.org/officeDocument/2006/relationships/slideLayout" Target="../slideLayouts/slideLayout155.xml"/><Relationship Id="rId55" Type="http://schemas.openxmlformats.org/officeDocument/2006/relationships/slideLayout" Target="../slideLayouts/slideLayout160.xml"/><Relationship Id="rId76" Type="http://schemas.openxmlformats.org/officeDocument/2006/relationships/slideLayout" Target="../slideLayouts/slideLayout181.xml"/><Relationship Id="rId7" Type="http://schemas.openxmlformats.org/officeDocument/2006/relationships/slideLayout" Target="../slideLayouts/slideLayout112.xml"/><Relationship Id="rId71" Type="http://schemas.openxmlformats.org/officeDocument/2006/relationships/slideLayout" Target="../slideLayouts/slideLayout176.xml"/><Relationship Id="rId2" Type="http://schemas.openxmlformats.org/officeDocument/2006/relationships/slideLayout" Target="../slideLayouts/slideLayout107.xml"/><Relationship Id="rId29" Type="http://schemas.openxmlformats.org/officeDocument/2006/relationships/slideLayout" Target="../slideLayouts/slideLayout134.xml"/><Relationship Id="rId24" Type="http://schemas.openxmlformats.org/officeDocument/2006/relationships/slideLayout" Target="../slideLayouts/slideLayout129.xml"/><Relationship Id="rId40" Type="http://schemas.openxmlformats.org/officeDocument/2006/relationships/slideLayout" Target="../slideLayouts/slideLayout145.xml"/><Relationship Id="rId45" Type="http://schemas.openxmlformats.org/officeDocument/2006/relationships/slideLayout" Target="../slideLayouts/slideLayout150.xml"/><Relationship Id="rId66" Type="http://schemas.openxmlformats.org/officeDocument/2006/relationships/slideLayout" Target="../slideLayouts/slideLayout17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92.xml"/><Relationship Id="rId13" Type="http://schemas.openxmlformats.org/officeDocument/2006/relationships/slideLayout" Target="../slideLayouts/slideLayout197.xml"/><Relationship Id="rId3" Type="http://schemas.openxmlformats.org/officeDocument/2006/relationships/slideLayout" Target="../slideLayouts/slideLayout187.xml"/><Relationship Id="rId7" Type="http://schemas.openxmlformats.org/officeDocument/2006/relationships/slideLayout" Target="../slideLayouts/slideLayout191.xml"/><Relationship Id="rId12" Type="http://schemas.openxmlformats.org/officeDocument/2006/relationships/slideLayout" Target="../slideLayouts/slideLayout196.xml"/><Relationship Id="rId2" Type="http://schemas.openxmlformats.org/officeDocument/2006/relationships/slideLayout" Target="../slideLayouts/slideLayout186.xml"/><Relationship Id="rId1" Type="http://schemas.openxmlformats.org/officeDocument/2006/relationships/slideLayout" Target="../slideLayouts/slideLayout185.xml"/><Relationship Id="rId6" Type="http://schemas.openxmlformats.org/officeDocument/2006/relationships/slideLayout" Target="../slideLayouts/slideLayout190.xml"/><Relationship Id="rId11" Type="http://schemas.openxmlformats.org/officeDocument/2006/relationships/slideLayout" Target="../slideLayouts/slideLayout195.xml"/><Relationship Id="rId5" Type="http://schemas.openxmlformats.org/officeDocument/2006/relationships/slideLayout" Target="../slideLayouts/slideLayout189.xml"/><Relationship Id="rId10" Type="http://schemas.openxmlformats.org/officeDocument/2006/relationships/slideLayout" Target="../slideLayouts/slideLayout194.xml"/><Relationship Id="rId4" Type="http://schemas.openxmlformats.org/officeDocument/2006/relationships/slideLayout" Target="../slideLayouts/slideLayout188.xml"/><Relationship Id="rId9" Type="http://schemas.openxmlformats.org/officeDocument/2006/relationships/slideLayout" Target="../slideLayouts/slideLayout193.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heme" Target="../theme/theme5.xml"/><Relationship Id="rId1" Type="http://schemas.openxmlformats.org/officeDocument/2006/relationships/slideLayout" Target="../slideLayouts/slideLayout198.xml"/><Relationship Id="rId4" Type="http://schemas.openxmlformats.org/officeDocument/2006/relationships/tags" Target="../tags/tag4.xml"/></Relationships>
</file>

<file path=ppt/slideMasters/_rels/slideMaster6.xml.rels><?xml version="1.0" encoding="UTF-8" standalone="yes"?>
<Relationships xmlns="http://schemas.openxmlformats.org/package/2006/relationships"><Relationship Id="rId26" Type="http://schemas.openxmlformats.org/officeDocument/2006/relationships/slideLayout" Target="../slideLayouts/slideLayout224.xml"/><Relationship Id="rId21" Type="http://schemas.openxmlformats.org/officeDocument/2006/relationships/slideLayout" Target="../slideLayouts/slideLayout219.xml"/><Relationship Id="rId42" Type="http://schemas.openxmlformats.org/officeDocument/2006/relationships/slideLayout" Target="../slideLayouts/slideLayout240.xml"/><Relationship Id="rId47" Type="http://schemas.openxmlformats.org/officeDocument/2006/relationships/slideLayout" Target="../slideLayouts/slideLayout245.xml"/><Relationship Id="rId63" Type="http://schemas.openxmlformats.org/officeDocument/2006/relationships/slideLayout" Target="../slideLayouts/slideLayout261.xml"/><Relationship Id="rId68" Type="http://schemas.openxmlformats.org/officeDocument/2006/relationships/slideLayout" Target="../slideLayouts/slideLayout266.xml"/><Relationship Id="rId16" Type="http://schemas.openxmlformats.org/officeDocument/2006/relationships/slideLayout" Target="../slideLayouts/slideLayout214.xml"/><Relationship Id="rId11" Type="http://schemas.openxmlformats.org/officeDocument/2006/relationships/slideLayout" Target="../slideLayouts/slideLayout209.xml"/><Relationship Id="rId32" Type="http://schemas.openxmlformats.org/officeDocument/2006/relationships/slideLayout" Target="../slideLayouts/slideLayout230.xml"/><Relationship Id="rId37" Type="http://schemas.openxmlformats.org/officeDocument/2006/relationships/slideLayout" Target="../slideLayouts/slideLayout235.xml"/><Relationship Id="rId53" Type="http://schemas.openxmlformats.org/officeDocument/2006/relationships/slideLayout" Target="../slideLayouts/slideLayout251.xml"/><Relationship Id="rId58" Type="http://schemas.openxmlformats.org/officeDocument/2006/relationships/slideLayout" Target="../slideLayouts/slideLayout256.xml"/><Relationship Id="rId74" Type="http://schemas.openxmlformats.org/officeDocument/2006/relationships/slideLayout" Target="../slideLayouts/slideLayout272.xml"/><Relationship Id="rId79" Type="http://schemas.openxmlformats.org/officeDocument/2006/relationships/slideLayout" Target="../slideLayouts/slideLayout277.xml"/><Relationship Id="rId5" Type="http://schemas.openxmlformats.org/officeDocument/2006/relationships/slideLayout" Target="../slideLayouts/slideLayout203.xml"/><Relationship Id="rId61" Type="http://schemas.openxmlformats.org/officeDocument/2006/relationships/slideLayout" Target="../slideLayouts/slideLayout259.xml"/><Relationship Id="rId82" Type="http://schemas.openxmlformats.org/officeDocument/2006/relationships/theme" Target="../theme/theme6.xml"/><Relationship Id="rId19" Type="http://schemas.openxmlformats.org/officeDocument/2006/relationships/slideLayout" Target="../slideLayouts/slideLayout217.xml"/><Relationship Id="rId14" Type="http://schemas.openxmlformats.org/officeDocument/2006/relationships/slideLayout" Target="../slideLayouts/slideLayout212.xml"/><Relationship Id="rId22" Type="http://schemas.openxmlformats.org/officeDocument/2006/relationships/slideLayout" Target="../slideLayouts/slideLayout220.xml"/><Relationship Id="rId27" Type="http://schemas.openxmlformats.org/officeDocument/2006/relationships/slideLayout" Target="../slideLayouts/slideLayout225.xml"/><Relationship Id="rId30" Type="http://schemas.openxmlformats.org/officeDocument/2006/relationships/slideLayout" Target="../slideLayouts/slideLayout228.xml"/><Relationship Id="rId35" Type="http://schemas.openxmlformats.org/officeDocument/2006/relationships/slideLayout" Target="../slideLayouts/slideLayout233.xml"/><Relationship Id="rId43" Type="http://schemas.openxmlformats.org/officeDocument/2006/relationships/slideLayout" Target="../slideLayouts/slideLayout241.xml"/><Relationship Id="rId48" Type="http://schemas.openxmlformats.org/officeDocument/2006/relationships/slideLayout" Target="../slideLayouts/slideLayout246.xml"/><Relationship Id="rId56" Type="http://schemas.openxmlformats.org/officeDocument/2006/relationships/slideLayout" Target="../slideLayouts/slideLayout254.xml"/><Relationship Id="rId64" Type="http://schemas.openxmlformats.org/officeDocument/2006/relationships/slideLayout" Target="../slideLayouts/slideLayout262.xml"/><Relationship Id="rId69" Type="http://schemas.openxmlformats.org/officeDocument/2006/relationships/slideLayout" Target="../slideLayouts/slideLayout267.xml"/><Relationship Id="rId77" Type="http://schemas.openxmlformats.org/officeDocument/2006/relationships/slideLayout" Target="../slideLayouts/slideLayout275.xml"/><Relationship Id="rId8" Type="http://schemas.openxmlformats.org/officeDocument/2006/relationships/slideLayout" Target="../slideLayouts/slideLayout206.xml"/><Relationship Id="rId51" Type="http://schemas.openxmlformats.org/officeDocument/2006/relationships/slideLayout" Target="../slideLayouts/slideLayout249.xml"/><Relationship Id="rId72" Type="http://schemas.openxmlformats.org/officeDocument/2006/relationships/slideLayout" Target="../slideLayouts/slideLayout270.xml"/><Relationship Id="rId80" Type="http://schemas.openxmlformats.org/officeDocument/2006/relationships/slideLayout" Target="../slideLayouts/slideLayout278.xml"/><Relationship Id="rId3" Type="http://schemas.openxmlformats.org/officeDocument/2006/relationships/slideLayout" Target="../slideLayouts/slideLayout201.xml"/><Relationship Id="rId12" Type="http://schemas.openxmlformats.org/officeDocument/2006/relationships/slideLayout" Target="../slideLayouts/slideLayout210.xml"/><Relationship Id="rId17" Type="http://schemas.openxmlformats.org/officeDocument/2006/relationships/slideLayout" Target="../slideLayouts/slideLayout215.xml"/><Relationship Id="rId25" Type="http://schemas.openxmlformats.org/officeDocument/2006/relationships/slideLayout" Target="../slideLayouts/slideLayout223.xml"/><Relationship Id="rId33" Type="http://schemas.openxmlformats.org/officeDocument/2006/relationships/slideLayout" Target="../slideLayouts/slideLayout231.xml"/><Relationship Id="rId38" Type="http://schemas.openxmlformats.org/officeDocument/2006/relationships/slideLayout" Target="../slideLayouts/slideLayout236.xml"/><Relationship Id="rId46" Type="http://schemas.openxmlformats.org/officeDocument/2006/relationships/slideLayout" Target="../slideLayouts/slideLayout244.xml"/><Relationship Id="rId59" Type="http://schemas.openxmlformats.org/officeDocument/2006/relationships/slideLayout" Target="../slideLayouts/slideLayout257.xml"/><Relationship Id="rId67" Type="http://schemas.openxmlformats.org/officeDocument/2006/relationships/slideLayout" Target="../slideLayouts/slideLayout265.xml"/><Relationship Id="rId20" Type="http://schemas.openxmlformats.org/officeDocument/2006/relationships/slideLayout" Target="../slideLayouts/slideLayout218.xml"/><Relationship Id="rId41" Type="http://schemas.openxmlformats.org/officeDocument/2006/relationships/slideLayout" Target="../slideLayouts/slideLayout239.xml"/><Relationship Id="rId54" Type="http://schemas.openxmlformats.org/officeDocument/2006/relationships/slideLayout" Target="../slideLayouts/slideLayout252.xml"/><Relationship Id="rId62" Type="http://schemas.openxmlformats.org/officeDocument/2006/relationships/slideLayout" Target="../slideLayouts/slideLayout260.xml"/><Relationship Id="rId70" Type="http://schemas.openxmlformats.org/officeDocument/2006/relationships/slideLayout" Target="../slideLayouts/slideLayout268.xml"/><Relationship Id="rId75" Type="http://schemas.openxmlformats.org/officeDocument/2006/relationships/slideLayout" Target="../slideLayouts/slideLayout273.xml"/><Relationship Id="rId83" Type="http://schemas.openxmlformats.org/officeDocument/2006/relationships/image" Target="../media/image7.png"/><Relationship Id="rId1" Type="http://schemas.openxmlformats.org/officeDocument/2006/relationships/slideLayout" Target="../slideLayouts/slideLayout199.xml"/><Relationship Id="rId6" Type="http://schemas.openxmlformats.org/officeDocument/2006/relationships/slideLayout" Target="../slideLayouts/slideLayout204.xml"/><Relationship Id="rId15" Type="http://schemas.openxmlformats.org/officeDocument/2006/relationships/slideLayout" Target="../slideLayouts/slideLayout213.xml"/><Relationship Id="rId23" Type="http://schemas.openxmlformats.org/officeDocument/2006/relationships/slideLayout" Target="../slideLayouts/slideLayout221.xml"/><Relationship Id="rId28" Type="http://schemas.openxmlformats.org/officeDocument/2006/relationships/slideLayout" Target="../slideLayouts/slideLayout226.xml"/><Relationship Id="rId36" Type="http://schemas.openxmlformats.org/officeDocument/2006/relationships/slideLayout" Target="../slideLayouts/slideLayout234.xml"/><Relationship Id="rId49" Type="http://schemas.openxmlformats.org/officeDocument/2006/relationships/slideLayout" Target="../slideLayouts/slideLayout247.xml"/><Relationship Id="rId57" Type="http://schemas.openxmlformats.org/officeDocument/2006/relationships/slideLayout" Target="../slideLayouts/slideLayout255.xml"/><Relationship Id="rId10" Type="http://schemas.openxmlformats.org/officeDocument/2006/relationships/slideLayout" Target="../slideLayouts/slideLayout208.xml"/><Relationship Id="rId31" Type="http://schemas.openxmlformats.org/officeDocument/2006/relationships/slideLayout" Target="../slideLayouts/slideLayout229.xml"/><Relationship Id="rId44" Type="http://schemas.openxmlformats.org/officeDocument/2006/relationships/slideLayout" Target="../slideLayouts/slideLayout242.xml"/><Relationship Id="rId52" Type="http://schemas.openxmlformats.org/officeDocument/2006/relationships/slideLayout" Target="../slideLayouts/slideLayout250.xml"/><Relationship Id="rId60" Type="http://schemas.openxmlformats.org/officeDocument/2006/relationships/slideLayout" Target="../slideLayouts/slideLayout258.xml"/><Relationship Id="rId65" Type="http://schemas.openxmlformats.org/officeDocument/2006/relationships/slideLayout" Target="../slideLayouts/slideLayout263.xml"/><Relationship Id="rId73" Type="http://schemas.openxmlformats.org/officeDocument/2006/relationships/slideLayout" Target="../slideLayouts/slideLayout271.xml"/><Relationship Id="rId78" Type="http://schemas.openxmlformats.org/officeDocument/2006/relationships/slideLayout" Target="../slideLayouts/slideLayout276.xml"/><Relationship Id="rId81" Type="http://schemas.openxmlformats.org/officeDocument/2006/relationships/slideLayout" Target="../slideLayouts/slideLayout279.xml"/><Relationship Id="rId4" Type="http://schemas.openxmlformats.org/officeDocument/2006/relationships/slideLayout" Target="../slideLayouts/slideLayout202.xml"/><Relationship Id="rId9" Type="http://schemas.openxmlformats.org/officeDocument/2006/relationships/slideLayout" Target="../slideLayouts/slideLayout207.xml"/><Relationship Id="rId13" Type="http://schemas.openxmlformats.org/officeDocument/2006/relationships/slideLayout" Target="../slideLayouts/slideLayout211.xml"/><Relationship Id="rId18" Type="http://schemas.openxmlformats.org/officeDocument/2006/relationships/slideLayout" Target="../slideLayouts/slideLayout216.xml"/><Relationship Id="rId39" Type="http://schemas.openxmlformats.org/officeDocument/2006/relationships/slideLayout" Target="../slideLayouts/slideLayout237.xml"/><Relationship Id="rId34" Type="http://schemas.openxmlformats.org/officeDocument/2006/relationships/slideLayout" Target="../slideLayouts/slideLayout232.xml"/><Relationship Id="rId50" Type="http://schemas.openxmlformats.org/officeDocument/2006/relationships/slideLayout" Target="../slideLayouts/slideLayout248.xml"/><Relationship Id="rId55" Type="http://schemas.openxmlformats.org/officeDocument/2006/relationships/slideLayout" Target="../slideLayouts/slideLayout253.xml"/><Relationship Id="rId76" Type="http://schemas.openxmlformats.org/officeDocument/2006/relationships/slideLayout" Target="../slideLayouts/slideLayout274.xml"/><Relationship Id="rId7" Type="http://schemas.openxmlformats.org/officeDocument/2006/relationships/slideLayout" Target="../slideLayouts/slideLayout205.xml"/><Relationship Id="rId71" Type="http://schemas.openxmlformats.org/officeDocument/2006/relationships/slideLayout" Target="../slideLayouts/slideLayout269.xml"/><Relationship Id="rId2" Type="http://schemas.openxmlformats.org/officeDocument/2006/relationships/slideLayout" Target="../slideLayouts/slideLayout200.xml"/><Relationship Id="rId29" Type="http://schemas.openxmlformats.org/officeDocument/2006/relationships/slideLayout" Target="../slideLayouts/slideLayout227.xml"/><Relationship Id="rId24" Type="http://schemas.openxmlformats.org/officeDocument/2006/relationships/slideLayout" Target="../slideLayouts/slideLayout222.xml"/><Relationship Id="rId40" Type="http://schemas.openxmlformats.org/officeDocument/2006/relationships/slideLayout" Target="../slideLayouts/slideLayout238.xml"/><Relationship Id="rId45" Type="http://schemas.openxmlformats.org/officeDocument/2006/relationships/slideLayout" Target="../slideLayouts/slideLayout243.xml"/><Relationship Id="rId66" Type="http://schemas.openxmlformats.org/officeDocument/2006/relationships/slideLayout" Target="../slideLayouts/slideLayout26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1600" y="385507"/>
            <a:ext cx="11313600" cy="960000"/>
          </a:xfrm>
          <a:prstGeom prst="rect">
            <a:avLst/>
          </a:prstGeom>
        </p:spPr>
        <p:txBody>
          <a:bodyPr vert="horz" lIns="0" tIns="0" rIns="0" bIns="0" rtlCol="0" anchor="t">
            <a:normAutofit/>
          </a:bodyPr>
          <a:lstStyle/>
          <a:p>
            <a:endParaRPr lang="en-US" noProof="0"/>
          </a:p>
        </p:txBody>
      </p:sp>
      <p:sp>
        <p:nvSpPr>
          <p:cNvPr id="3" name="Text Placeholder 2"/>
          <p:cNvSpPr>
            <a:spLocks noGrp="1"/>
          </p:cNvSpPr>
          <p:nvPr>
            <p:ph type="body" idx="1"/>
          </p:nvPr>
        </p:nvSpPr>
        <p:spPr>
          <a:xfrm>
            <a:off x="441600" y="1791835"/>
            <a:ext cx="11304000" cy="4448165"/>
          </a:xfrm>
          <a:prstGeom prst="rect">
            <a:avLst/>
          </a:prstGeom>
        </p:spPr>
        <p:txBody>
          <a:bodyPr vert="horz" lIns="0" tIns="0" rIns="0" bIns="0" rtlCol="0">
            <a:noAutofit/>
          </a:bodyPr>
          <a:lstStyle/>
          <a:p>
            <a:pPr lvl="0"/>
            <a:r>
              <a:rPr lang="en-US" noProof="0"/>
              <a:t>First Level</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p:cNvSpPr>
            <a:spLocks noGrp="1"/>
          </p:cNvSpPr>
          <p:nvPr>
            <p:ph type="ftr" sz="quarter" idx="3"/>
          </p:nvPr>
        </p:nvSpPr>
        <p:spPr>
          <a:xfrm>
            <a:off x="2866442" y="6479322"/>
            <a:ext cx="6459117" cy="170333"/>
          </a:xfrm>
          <a:prstGeom prst="rect">
            <a:avLst/>
          </a:prstGeom>
        </p:spPr>
        <p:txBody>
          <a:bodyPr vert="horz" lIns="0" tIns="0" rIns="0" bIns="0" rtlCol="0" anchor="b"/>
          <a:lstStyle>
            <a:lvl1pPr algn="ctr">
              <a:defRPr sz="1867"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endParaRPr lang="en-US"/>
          </a:p>
        </p:txBody>
      </p:sp>
      <p:sp>
        <p:nvSpPr>
          <p:cNvPr id="29" name="Espace réservé de la date 28">
            <a:extLst>
              <a:ext uri="{FF2B5EF4-FFF2-40B4-BE49-F238E27FC236}">
                <a16:creationId xmlns:a16="http://schemas.microsoft.com/office/drawing/2014/main" id="{B6D8E440-8C31-4584-85CD-3DE2B7815CCC}"/>
              </a:ext>
            </a:extLst>
          </p:cNvPr>
          <p:cNvSpPr>
            <a:spLocks noGrp="1"/>
          </p:cNvSpPr>
          <p:nvPr userDrawn="1">
            <p:ph type="dt" sz="half" idx="2"/>
          </p:nvPr>
        </p:nvSpPr>
        <p:spPr>
          <a:xfrm>
            <a:off x="4724400" y="6106773"/>
            <a:ext cx="2743200" cy="366183"/>
          </a:xfrm>
          <a:prstGeom prst="rect">
            <a:avLst/>
          </a:prstGeom>
        </p:spPr>
        <p:txBody>
          <a:bodyPr vert="horz" lIns="91440" tIns="45720" rIns="91440" bIns="45720" rtlCol="0" anchor="ctr"/>
          <a:lstStyle>
            <a:lvl1pPr algn="ctr">
              <a:defRPr sz="1867" b="0" i="0" spc="27"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endParaRPr lang="en-US"/>
          </a:p>
        </p:txBody>
      </p:sp>
      <p:sp>
        <p:nvSpPr>
          <p:cNvPr id="6" name="Slide Number Placeholder 5"/>
          <p:cNvSpPr>
            <a:spLocks noGrp="1"/>
          </p:cNvSpPr>
          <p:nvPr userDrawn="1">
            <p:ph type="sldNum" sz="quarter" idx="4"/>
          </p:nvPr>
        </p:nvSpPr>
        <p:spPr>
          <a:xfrm>
            <a:off x="11114968" y="6375331"/>
            <a:ext cx="635000" cy="274324"/>
          </a:xfrm>
          <a:prstGeom prst="rect">
            <a:avLst/>
          </a:prstGeom>
        </p:spPr>
        <p:txBody>
          <a:bodyPr vert="horz" lIns="0" tIns="0" rIns="0" bIns="0" rtlCol="0" anchor="b"/>
          <a:lstStyle>
            <a:lvl1pPr algn="r">
              <a:defRPr sz="1867"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6B54B0F7-55DD-40D6-B7F4-70B586885C0B}" type="slidenum">
              <a:rPr lang="en-US" smtClean="0"/>
              <a:pPr/>
              <a:t>‹#›</a:t>
            </a:fld>
            <a:endParaRPr lang="en-US"/>
          </a:p>
        </p:txBody>
      </p:sp>
      <p:grpSp>
        <p:nvGrpSpPr>
          <p:cNvPr id="10" name="Graphique 7">
            <a:extLst>
              <a:ext uri="{FF2B5EF4-FFF2-40B4-BE49-F238E27FC236}">
                <a16:creationId xmlns:a16="http://schemas.microsoft.com/office/drawing/2014/main" id="{6A66B5A4-BE29-4194-A788-255CA3752BC0}"/>
              </a:ext>
            </a:extLst>
          </p:cNvPr>
          <p:cNvGrpSpPr>
            <a:grpSpLocks noChangeAspect="1"/>
          </p:cNvGrpSpPr>
          <p:nvPr userDrawn="1"/>
        </p:nvGrpSpPr>
        <p:grpSpPr>
          <a:xfrm>
            <a:off x="442166" y="6329527"/>
            <a:ext cx="1071853" cy="275084"/>
            <a:chOff x="4768103" y="-471733"/>
            <a:chExt cx="744723" cy="191124"/>
          </a:xfrm>
          <a:solidFill>
            <a:srgbClr val="FFFFFF"/>
          </a:solidFill>
        </p:grpSpPr>
        <p:sp>
          <p:nvSpPr>
            <p:cNvPr id="13" name="Forme libre : forme 9">
              <a:extLst>
                <a:ext uri="{FF2B5EF4-FFF2-40B4-BE49-F238E27FC236}">
                  <a16:creationId xmlns:a16="http://schemas.microsoft.com/office/drawing/2014/main" id="{A7D23DBC-0CE7-4B8C-AB18-B9D29B71215B}"/>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en-US" sz="2400" noProof="0"/>
            </a:p>
          </p:txBody>
        </p:sp>
        <p:sp>
          <p:nvSpPr>
            <p:cNvPr id="14" name="Forme libre : forme 10">
              <a:extLst>
                <a:ext uri="{FF2B5EF4-FFF2-40B4-BE49-F238E27FC236}">
                  <a16:creationId xmlns:a16="http://schemas.microsoft.com/office/drawing/2014/main" id="{A40BE689-3FD6-4CA1-BF9A-644A538FE9FF}"/>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solidFill>
              <a:schemeClr val="accent2"/>
            </a:solidFill>
            <a:ln w="7833" cap="flat">
              <a:noFill/>
              <a:prstDash val="solid"/>
              <a:round/>
            </a:ln>
          </p:spPr>
          <p:txBody>
            <a:bodyPr rtlCol="0" anchor="ctr"/>
            <a:lstStyle/>
            <a:p>
              <a:endParaRPr lang="en-US" sz="2400" noProof="0">
                <a:solidFill>
                  <a:schemeClr val="accent2"/>
                </a:solidFill>
              </a:endParaRPr>
            </a:p>
          </p:txBody>
        </p:sp>
        <p:sp>
          <p:nvSpPr>
            <p:cNvPr id="15" name="Forme libre : forme 11">
              <a:extLst>
                <a:ext uri="{FF2B5EF4-FFF2-40B4-BE49-F238E27FC236}">
                  <a16:creationId xmlns:a16="http://schemas.microsoft.com/office/drawing/2014/main" id="{A9D1E70E-B241-44DA-B07E-44985CED13F1}"/>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solidFill>
              <a:schemeClr val="accent2"/>
            </a:solidFill>
            <a:ln w="7833" cap="flat">
              <a:noFill/>
              <a:prstDash val="solid"/>
              <a:round/>
            </a:ln>
          </p:spPr>
          <p:txBody>
            <a:bodyPr rtlCol="0" anchor="ctr"/>
            <a:lstStyle/>
            <a:p>
              <a:endParaRPr lang="en-US" sz="2400" noProof="0"/>
            </a:p>
          </p:txBody>
        </p:sp>
      </p:grpSp>
      <p:sp>
        <p:nvSpPr>
          <p:cNvPr id="7" name="TextBox 6">
            <a:extLst>
              <a:ext uri="{FF2B5EF4-FFF2-40B4-BE49-F238E27FC236}">
                <a16:creationId xmlns:a16="http://schemas.microsoft.com/office/drawing/2014/main" id="{1146046A-1DD2-5EA1-6DF2-E4D3396BA162}"/>
              </a:ext>
            </a:extLst>
          </p:cNvPr>
          <p:cNvSpPr txBox="1"/>
          <p:nvPr userDrawn="1">
            <p:extLst>
              <p:ext uri="{1162E1C5-73C7-4A58-AE30-91384D911F3F}">
                <p184:classification xmlns:p184="http://schemas.microsoft.com/office/powerpoint/2018/4/main" val="hdr"/>
              </p:ext>
            </p:extLst>
          </p:nvPr>
        </p:nvSpPr>
        <p:spPr>
          <a:xfrm>
            <a:off x="5893562" y="63500"/>
            <a:ext cx="433388" cy="152400"/>
          </a:xfrm>
          <a:prstGeom prst="rect">
            <a:avLst/>
          </a:prstGeom>
        </p:spPr>
        <p:txBody>
          <a:bodyPr horzOverflow="overflow" lIns="0" tIns="0" rIns="0" bIns="0">
            <a:spAutoFit/>
          </a:bodyPr>
          <a:lstStyle/>
          <a:p>
            <a:pPr algn="l"/>
            <a:r>
              <a:rPr lang="en-US" sz="1000">
                <a:solidFill>
                  <a:srgbClr val="4A569E">
                    <a:alpha val="50000"/>
                  </a:srgbClr>
                </a:solidFill>
                <a:latin typeface="Calibri" panose="020F0502020204030204" pitchFamily="34" charset="0"/>
                <a:ea typeface="Calibri" panose="020F0502020204030204" pitchFamily="34" charset="0"/>
                <a:cs typeface="Calibri" panose="020F0502020204030204" pitchFamily="34" charset="0"/>
              </a:rPr>
              <a:t>Internal</a:t>
            </a:r>
          </a:p>
        </p:txBody>
      </p:sp>
    </p:spTree>
    <p:extLst>
      <p:ext uri="{BB962C8B-B14F-4D97-AF65-F5344CB8AC3E}">
        <p14:creationId xmlns:p14="http://schemas.microsoft.com/office/powerpoint/2010/main" val="3151943811"/>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 id="2147483706" r:id="rId18"/>
    <p:sldLayoutId id="2147483707" r:id="rId19"/>
    <p:sldLayoutId id="2147483708" r:id="rId20"/>
    <p:sldLayoutId id="2147483709" r:id="rId21"/>
    <p:sldLayoutId id="2147483710" r:id="rId22"/>
    <p:sldLayoutId id="2147483711" r:id="rId23"/>
    <p:sldLayoutId id="2147483712" r:id="rId24"/>
    <p:sldLayoutId id="2147483713" r:id="rId25"/>
    <p:sldLayoutId id="2147483714" r:id="rId26"/>
    <p:sldLayoutId id="2147483715" r:id="rId27"/>
  </p:sldLayoutIdLst>
  <p:hf sldNum="0" hdr="0" ftr="0"/>
  <p:txStyles>
    <p:titleStyle>
      <a:lvl1pPr algn="l" defTabSz="685800" rtl="0" eaLnBrk="1" latinLnBrk="0" hangingPunct="1">
        <a:lnSpc>
          <a:spcPct val="90000"/>
        </a:lnSpc>
        <a:spcBef>
          <a:spcPct val="0"/>
        </a:spcBef>
        <a:buNone/>
        <a:defRPr lang="fr-FR" sz="2400" b="0" i="0" kern="1200" dirty="0">
          <a:solidFill>
            <a:schemeClr val="accent1"/>
          </a:solidFill>
          <a:latin typeface="Verdana" panose="020B0604030504040204" pitchFamily="34" charset="0"/>
          <a:ea typeface="Verdana" panose="020B0604030504040204" pitchFamily="34" charset="0"/>
          <a:cs typeface="Verdana" panose="020B0604030504040204" pitchFamily="34" charset="0"/>
        </a:defRPr>
      </a:lvl1pPr>
    </p:titleStyle>
    <p:bodyStyle>
      <a:lvl1pPr marL="0" indent="0" algn="l" defTabSz="685800" rtl="0" eaLnBrk="1" latinLnBrk="0" hangingPunct="1">
        <a:lnSpc>
          <a:spcPct val="125000"/>
        </a:lnSpc>
        <a:spcBef>
          <a:spcPts val="0"/>
        </a:spcBef>
        <a:buFont typeface="Arial" panose="020B0604020202020204" pitchFamily="34" charset="0"/>
        <a:buNone/>
        <a:defRPr sz="16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6800" indent="-226800" algn="l" defTabSz="685800" rtl="0" eaLnBrk="1" latinLnBrk="0" hangingPunct="1">
        <a:lnSpc>
          <a:spcPct val="125000"/>
        </a:lnSpc>
        <a:spcBef>
          <a:spcPts val="0"/>
        </a:spcBef>
        <a:buClr>
          <a:schemeClr val="accent2"/>
        </a:buClr>
        <a:buFontTx/>
        <a:buBlip>
          <a:blip r:embed="rId29"/>
        </a:buBlip>
        <a:defRPr sz="16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457200" indent="-226800" algn="l" defTabSz="685800" rtl="0" eaLnBrk="1" latinLnBrk="0" hangingPunct="1">
        <a:lnSpc>
          <a:spcPct val="125000"/>
        </a:lnSpc>
        <a:spcBef>
          <a:spcPts val="0"/>
        </a:spcBef>
        <a:buFontTx/>
        <a:buBlip>
          <a:blip r:embed="rId29"/>
        </a:buBlip>
        <a:defRPr sz="16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684000" indent="-226800" algn="l" defTabSz="685800" rtl="0" eaLnBrk="1" latinLnBrk="0" hangingPunct="1">
        <a:lnSpc>
          <a:spcPct val="125000"/>
        </a:lnSpc>
        <a:spcBef>
          <a:spcPts val="0"/>
        </a:spcBef>
        <a:buFontTx/>
        <a:buBlip>
          <a:blip r:embed="rId29"/>
        </a:buBlip>
        <a:defRPr sz="16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0" indent="0" algn="l" defTabSz="685800" rtl="0" eaLnBrk="1" latinLnBrk="0" hangingPunct="1">
        <a:lnSpc>
          <a:spcPct val="125000"/>
        </a:lnSpc>
        <a:spcBef>
          <a:spcPts val="0"/>
        </a:spcBef>
        <a:buFont typeface="Arial" panose="020B0604020202020204" pitchFamily="34" charset="0"/>
        <a:buNone/>
        <a:defRPr sz="1600" b="1" i="0" kern="1200">
          <a:solidFill>
            <a:schemeClr val="accent1"/>
          </a:solidFill>
          <a:latin typeface="+mj-lt"/>
          <a:ea typeface="Verdana" panose="020B0604030504040204" pitchFamily="34" charset="0"/>
          <a:cs typeface="Georgia" panose="02040502050405020303" pitchFamily="18"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1600" y="710401"/>
            <a:ext cx="11313600" cy="748247"/>
          </a:xfrm>
          <a:prstGeom prst="rect">
            <a:avLst/>
          </a:prstGeom>
        </p:spPr>
        <p:txBody>
          <a:bodyPr vert="horz" lIns="0" tIns="0" rIns="0" bIns="0" rtlCol="0" anchor="t">
            <a:normAutofit/>
          </a:bodyPr>
          <a:lstStyle/>
          <a:p>
            <a:endParaRPr lang="en-US" noProof="0"/>
          </a:p>
        </p:txBody>
      </p:sp>
      <p:sp>
        <p:nvSpPr>
          <p:cNvPr id="3" name="Text Placeholder 2"/>
          <p:cNvSpPr>
            <a:spLocks noGrp="1"/>
          </p:cNvSpPr>
          <p:nvPr>
            <p:ph type="body" idx="1"/>
          </p:nvPr>
        </p:nvSpPr>
        <p:spPr>
          <a:xfrm>
            <a:off x="441600" y="1944000"/>
            <a:ext cx="11304000" cy="4296000"/>
          </a:xfrm>
          <a:prstGeom prst="rect">
            <a:avLst/>
          </a:prstGeom>
        </p:spPr>
        <p:txBody>
          <a:bodyPr vert="horz" lIns="0" tIns="0" rIns="0" bIns="0" rtlCol="0">
            <a:noAutofit/>
          </a:bodyPr>
          <a:lstStyle/>
          <a:p>
            <a:pPr lvl="0"/>
            <a:r>
              <a:rPr lang="en-US" noProof="0"/>
              <a:t>First Level</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p:cNvSpPr>
            <a:spLocks noGrp="1"/>
          </p:cNvSpPr>
          <p:nvPr>
            <p:ph type="ftr" sz="quarter" idx="3"/>
          </p:nvPr>
        </p:nvSpPr>
        <p:spPr>
          <a:xfrm>
            <a:off x="2866442" y="6479322"/>
            <a:ext cx="6459117" cy="170333"/>
          </a:xfrm>
          <a:prstGeom prst="rect">
            <a:avLst/>
          </a:prstGeom>
        </p:spPr>
        <p:txBody>
          <a:bodyPr vert="horz" lIns="0" tIns="0" rIns="0" bIns="0" rtlCol="0" anchor="ctr"/>
          <a:lstStyle>
            <a:lvl1pPr algn="ctr">
              <a:defRPr sz="8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noProof="0"/>
              <a:t>internal use</a:t>
            </a:r>
          </a:p>
        </p:txBody>
      </p:sp>
      <p:sp>
        <p:nvSpPr>
          <p:cNvPr id="29" name="Espace réservé de la date 28">
            <a:extLst>
              <a:ext uri="{FF2B5EF4-FFF2-40B4-BE49-F238E27FC236}">
                <a16:creationId xmlns:a16="http://schemas.microsoft.com/office/drawing/2014/main" id="{B6D8E440-8C31-4584-85CD-3DE2B7815CCC}"/>
              </a:ext>
            </a:extLst>
          </p:cNvPr>
          <p:cNvSpPr>
            <a:spLocks noGrp="1"/>
          </p:cNvSpPr>
          <p:nvPr userDrawn="1">
            <p:ph type="dt" sz="half" idx="2"/>
          </p:nvPr>
        </p:nvSpPr>
        <p:spPr>
          <a:xfrm>
            <a:off x="4724400" y="6106773"/>
            <a:ext cx="2743200" cy="366183"/>
          </a:xfrm>
          <a:prstGeom prst="rect">
            <a:avLst/>
          </a:prstGeom>
        </p:spPr>
        <p:txBody>
          <a:bodyPr vert="horz" lIns="91440" tIns="45720" rIns="91440" bIns="45720" rtlCol="0" anchor="ctr"/>
          <a:lstStyle>
            <a:lvl1pPr algn="ctr">
              <a:defRPr sz="1467" b="0" i="0" spc="27"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endParaRPr lang="en-US" noProof="0"/>
          </a:p>
        </p:txBody>
      </p:sp>
      <p:sp>
        <p:nvSpPr>
          <p:cNvPr id="6" name="Slide Number Placeholder 5"/>
          <p:cNvSpPr>
            <a:spLocks noGrp="1"/>
          </p:cNvSpPr>
          <p:nvPr userDrawn="1">
            <p:ph type="sldNum" sz="quarter" idx="4"/>
          </p:nvPr>
        </p:nvSpPr>
        <p:spPr>
          <a:xfrm>
            <a:off x="11114968" y="6427327"/>
            <a:ext cx="635000" cy="274324"/>
          </a:xfrm>
          <a:prstGeom prst="rect">
            <a:avLst/>
          </a:prstGeom>
        </p:spPr>
        <p:txBody>
          <a:bodyPr vert="horz" lIns="0" tIns="0" rIns="0" bIns="0" rtlCol="0" anchor="ctr"/>
          <a:lstStyle>
            <a:lvl1pPr algn="r">
              <a:defRPr sz="12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6B54B0F7-55DD-40D6-B7F4-70B586885C0B}" type="slidenum">
              <a:rPr lang="en-US" noProof="0" smtClean="0"/>
              <a:pPr/>
              <a:t>‹#›</a:t>
            </a:fld>
            <a:endParaRPr lang="en-US" noProof="0"/>
          </a:p>
        </p:txBody>
      </p:sp>
      <p:grpSp>
        <p:nvGrpSpPr>
          <p:cNvPr id="10" name="Graphique 7">
            <a:extLst>
              <a:ext uri="{FF2B5EF4-FFF2-40B4-BE49-F238E27FC236}">
                <a16:creationId xmlns:a16="http://schemas.microsoft.com/office/drawing/2014/main" id="{6A66B5A4-BE29-4194-A788-255CA3752BC0}"/>
              </a:ext>
            </a:extLst>
          </p:cNvPr>
          <p:cNvGrpSpPr>
            <a:grpSpLocks noChangeAspect="1"/>
          </p:cNvGrpSpPr>
          <p:nvPr userDrawn="1"/>
        </p:nvGrpSpPr>
        <p:grpSpPr>
          <a:xfrm>
            <a:off x="442166" y="6329527"/>
            <a:ext cx="1071853" cy="275084"/>
            <a:chOff x="4768103" y="-471733"/>
            <a:chExt cx="744723" cy="191124"/>
          </a:xfrm>
          <a:solidFill>
            <a:srgbClr val="FFFFFF"/>
          </a:solidFill>
        </p:grpSpPr>
        <p:sp>
          <p:nvSpPr>
            <p:cNvPr id="13" name="Forme libre : forme 9">
              <a:extLst>
                <a:ext uri="{FF2B5EF4-FFF2-40B4-BE49-F238E27FC236}">
                  <a16:creationId xmlns:a16="http://schemas.microsoft.com/office/drawing/2014/main" id="{A7D23DBC-0CE7-4B8C-AB18-B9D29B71215B}"/>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fr-FR" sz="2400"/>
            </a:p>
          </p:txBody>
        </p:sp>
        <p:sp>
          <p:nvSpPr>
            <p:cNvPr id="14" name="Forme libre : forme 10">
              <a:extLst>
                <a:ext uri="{FF2B5EF4-FFF2-40B4-BE49-F238E27FC236}">
                  <a16:creationId xmlns:a16="http://schemas.microsoft.com/office/drawing/2014/main" id="{A40BE689-3FD6-4CA1-BF9A-644A538FE9FF}"/>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solidFill>
              <a:schemeClr val="accent2"/>
            </a:solidFill>
            <a:ln w="7833" cap="flat">
              <a:noFill/>
              <a:prstDash val="solid"/>
              <a:round/>
            </a:ln>
          </p:spPr>
          <p:txBody>
            <a:bodyPr rtlCol="0" anchor="ctr"/>
            <a:lstStyle/>
            <a:p>
              <a:endParaRPr lang="fr-FR" sz="2400">
                <a:solidFill>
                  <a:schemeClr val="accent2"/>
                </a:solidFill>
              </a:endParaRPr>
            </a:p>
          </p:txBody>
        </p:sp>
        <p:sp>
          <p:nvSpPr>
            <p:cNvPr id="15" name="Forme libre : forme 11">
              <a:extLst>
                <a:ext uri="{FF2B5EF4-FFF2-40B4-BE49-F238E27FC236}">
                  <a16:creationId xmlns:a16="http://schemas.microsoft.com/office/drawing/2014/main" id="{A9D1E70E-B241-44DA-B07E-44985CED13F1}"/>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solidFill>
              <a:schemeClr val="accent2"/>
            </a:solidFill>
            <a:ln w="7833" cap="flat">
              <a:noFill/>
              <a:prstDash val="solid"/>
              <a:round/>
            </a:ln>
          </p:spPr>
          <p:txBody>
            <a:bodyPr rtlCol="0" anchor="ctr"/>
            <a:lstStyle/>
            <a:p>
              <a:endParaRPr lang="fr-FR" sz="2400"/>
            </a:p>
          </p:txBody>
        </p:sp>
      </p:grpSp>
      <p:sp>
        <p:nvSpPr>
          <p:cNvPr id="7" name="TextBox 6">
            <a:extLst>
              <a:ext uri="{FF2B5EF4-FFF2-40B4-BE49-F238E27FC236}">
                <a16:creationId xmlns:a16="http://schemas.microsoft.com/office/drawing/2014/main" id="{A07571A5-8F39-16C8-67DB-E22DD4660A8A}"/>
              </a:ext>
            </a:extLst>
          </p:cNvPr>
          <p:cNvSpPr txBox="1"/>
          <p:nvPr userDrawn="1">
            <p:extLst>
              <p:ext uri="{1162E1C5-73C7-4A58-AE30-91384D911F3F}">
                <p184:classification xmlns:p184="http://schemas.microsoft.com/office/powerpoint/2018/4/main" val="hdr"/>
              </p:ext>
            </p:extLst>
          </p:nvPr>
        </p:nvSpPr>
        <p:spPr>
          <a:xfrm>
            <a:off x="5893562" y="63500"/>
            <a:ext cx="433388" cy="152400"/>
          </a:xfrm>
          <a:prstGeom prst="rect">
            <a:avLst/>
          </a:prstGeom>
        </p:spPr>
        <p:txBody>
          <a:bodyPr horzOverflow="overflow" lIns="0" tIns="0" rIns="0" bIns="0">
            <a:spAutoFit/>
          </a:bodyPr>
          <a:lstStyle/>
          <a:p>
            <a:pPr algn="l"/>
            <a:r>
              <a:rPr lang="en-US" sz="1000">
                <a:solidFill>
                  <a:srgbClr val="4A569E">
                    <a:alpha val="50000"/>
                  </a:srgbClr>
                </a:solidFill>
                <a:latin typeface="Calibri" panose="020F0502020204030204" pitchFamily="34" charset="0"/>
                <a:ea typeface="Calibri" panose="020F0502020204030204" pitchFamily="34" charset="0"/>
                <a:cs typeface="Calibri" panose="020F0502020204030204" pitchFamily="34" charset="0"/>
              </a:rPr>
              <a:t>Internal</a:t>
            </a:r>
          </a:p>
        </p:txBody>
      </p:sp>
    </p:spTree>
    <p:extLst>
      <p:ext uri="{BB962C8B-B14F-4D97-AF65-F5344CB8AC3E}">
        <p14:creationId xmlns:p14="http://schemas.microsoft.com/office/powerpoint/2010/main" val="1479766907"/>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 id="2147483733" r:id="rId17"/>
    <p:sldLayoutId id="2147483734" r:id="rId18"/>
    <p:sldLayoutId id="2147483735" r:id="rId19"/>
    <p:sldLayoutId id="2147483736" r:id="rId20"/>
    <p:sldLayoutId id="2147483737" r:id="rId21"/>
    <p:sldLayoutId id="2147483738" r:id="rId22"/>
    <p:sldLayoutId id="2147483739" r:id="rId23"/>
    <p:sldLayoutId id="2147483740" r:id="rId24"/>
    <p:sldLayoutId id="2147483741" r:id="rId25"/>
    <p:sldLayoutId id="2147483742" r:id="rId26"/>
    <p:sldLayoutId id="2147483743" r:id="rId27"/>
    <p:sldLayoutId id="2147483744" r:id="rId28"/>
    <p:sldLayoutId id="2147483745" r:id="rId29"/>
    <p:sldLayoutId id="2147483746" r:id="rId30"/>
    <p:sldLayoutId id="2147483747" r:id="rId31"/>
    <p:sldLayoutId id="2147483748" r:id="rId32"/>
    <p:sldLayoutId id="2147483749" r:id="rId33"/>
    <p:sldLayoutId id="2147483750" r:id="rId34"/>
    <p:sldLayoutId id="2147483751" r:id="rId35"/>
    <p:sldLayoutId id="2147483752" r:id="rId36"/>
    <p:sldLayoutId id="2147483753" r:id="rId37"/>
    <p:sldLayoutId id="2147483754" r:id="rId38"/>
    <p:sldLayoutId id="2147483755" r:id="rId39"/>
    <p:sldLayoutId id="2147483756" r:id="rId40"/>
    <p:sldLayoutId id="2147483757" r:id="rId41"/>
    <p:sldLayoutId id="2147483758" r:id="rId42"/>
    <p:sldLayoutId id="2147483759" r:id="rId43"/>
    <p:sldLayoutId id="2147483760" r:id="rId44"/>
    <p:sldLayoutId id="2147483761" r:id="rId45"/>
    <p:sldLayoutId id="2147483762" r:id="rId46"/>
    <p:sldLayoutId id="2147483763" r:id="rId47"/>
    <p:sldLayoutId id="2147483765" r:id="rId48"/>
    <p:sldLayoutId id="2147483766" r:id="rId49"/>
    <p:sldLayoutId id="2147483767" r:id="rId50"/>
    <p:sldLayoutId id="2147483768" r:id="rId51"/>
    <p:sldLayoutId id="2147483769" r:id="rId52"/>
    <p:sldLayoutId id="2147483770" r:id="rId53"/>
    <p:sldLayoutId id="2147483771" r:id="rId54"/>
    <p:sldLayoutId id="2147483772" r:id="rId55"/>
    <p:sldLayoutId id="2147483773" r:id="rId56"/>
    <p:sldLayoutId id="2147483774" r:id="rId57"/>
    <p:sldLayoutId id="2147483775" r:id="rId58"/>
    <p:sldLayoutId id="2147483776" r:id="rId59"/>
    <p:sldLayoutId id="2147483777" r:id="rId60"/>
    <p:sldLayoutId id="2147483778" r:id="rId61"/>
    <p:sldLayoutId id="2147483779" r:id="rId62"/>
    <p:sldLayoutId id="2147483780" r:id="rId63"/>
    <p:sldLayoutId id="2147483781" r:id="rId64"/>
    <p:sldLayoutId id="2147483782" r:id="rId65"/>
    <p:sldLayoutId id="2147483783" r:id="rId66"/>
    <p:sldLayoutId id="2147483784" r:id="rId67"/>
    <p:sldLayoutId id="2147483785" r:id="rId68"/>
    <p:sldLayoutId id="2147483786" r:id="rId69"/>
    <p:sldLayoutId id="2147483787" r:id="rId70"/>
    <p:sldLayoutId id="2147483788" r:id="rId71"/>
    <p:sldLayoutId id="2147483789" r:id="rId72"/>
    <p:sldLayoutId id="2147483790" r:id="rId73"/>
    <p:sldLayoutId id="2147483791" r:id="rId74"/>
    <p:sldLayoutId id="2147483792" r:id="rId75"/>
    <p:sldLayoutId id="2147483793" r:id="rId76"/>
    <p:sldLayoutId id="2147483794" r:id="rId77"/>
    <p:sldLayoutId id="2147483795" r:id="rId7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lang="fr-FR" sz="2933" b="0" i="0" kern="1200" dirty="0">
          <a:solidFill>
            <a:schemeClr val="accent1"/>
          </a:solidFill>
          <a:latin typeface="Verdana" panose="020B0604030504040204" pitchFamily="34" charset="0"/>
          <a:ea typeface="Verdana" panose="020B0604030504040204" pitchFamily="34" charset="0"/>
          <a:cs typeface="Verdana" panose="020B0604030504040204" pitchFamily="34" charset="0"/>
        </a:defRPr>
      </a:lvl1pPr>
    </p:titleStyle>
    <p:bodyStyle>
      <a:lvl1pPr marL="0" indent="0" algn="l" defTabSz="914377" rtl="0" eaLnBrk="1" latinLnBrk="0" hangingPunct="1">
        <a:lnSpc>
          <a:spcPct val="125000"/>
        </a:lnSpc>
        <a:spcBef>
          <a:spcPts val="0"/>
        </a:spcBef>
        <a:buFont typeface="Arial" panose="020B0604020202020204" pitchFamily="34" charset="0"/>
        <a:buNone/>
        <a:defRPr sz="16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02392" indent="-302392" algn="l" defTabSz="914377" rtl="0" eaLnBrk="1" latinLnBrk="0" hangingPunct="1">
        <a:lnSpc>
          <a:spcPct val="125000"/>
        </a:lnSpc>
        <a:spcBef>
          <a:spcPts val="0"/>
        </a:spcBef>
        <a:buClr>
          <a:schemeClr val="accent2"/>
        </a:buClr>
        <a:buFontTx/>
        <a:buBlip>
          <a:blip r:embed="rId80"/>
        </a:buBlip>
        <a:defRPr sz="16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609585" indent="-302392" algn="l" defTabSz="914377" rtl="0" eaLnBrk="1" latinLnBrk="0" hangingPunct="1">
        <a:lnSpc>
          <a:spcPct val="125000"/>
        </a:lnSpc>
        <a:spcBef>
          <a:spcPts val="0"/>
        </a:spcBef>
        <a:buFontTx/>
        <a:buBlip>
          <a:blip r:embed="rId80"/>
        </a:buBlip>
        <a:defRPr sz="16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911977" indent="-302392" algn="l" defTabSz="914377" rtl="0" eaLnBrk="1" latinLnBrk="0" hangingPunct="1">
        <a:lnSpc>
          <a:spcPct val="125000"/>
        </a:lnSpc>
        <a:spcBef>
          <a:spcPts val="0"/>
        </a:spcBef>
        <a:buFontTx/>
        <a:buBlip>
          <a:blip r:embed="rId80"/>
        </a:buBlip>
        <a:defRPr sz="16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0" indent="0" algn="l" defTabSz="914377" rtl="0" eaLnBrk="1" latinLnBrk="0" hangingPunct="1">
        <a:lnSpc>
          <a:spcPct val="125000"/>
        </a:lnSpc>
        <a:spcBef>
          <a:spcPts val="0"/>
        </a:spcBef>
        <a:buFont typeface="Arial" panose="020B0604020202020204" pitchFamily="34" charset="0"/>
        <a:buNone/>
        <a:defRPr sz="1600" b="1" i="0" kern="1200">
          <a:solidFill>
            <a:schemeClr val="accent1"/>
          </a:solidFill>
          <a:latin typeface="+mj-lt"/>
          <a:ea typeface="Verdana" panose="020B0604030504040204" pitchFamily="34" charset="0"/>
          <a:cs typeface="Georgia" panose="02040502050405020303" pitchFamily="18"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1600" y="710401"/>
            <a:ext cx="11313600" cy="748247"/>
          </a:xfrm>
          <a:prstGeom prst="rect">
            <a:avLst/>
          </a:prstGeom>
        </p:spPr>
        <p:txBody>
          <a:bodyPr vert="horz" lIns="0" tIns="0" rIns="0" bIns="0" rtlCol="0" anchor="t">
            <a:normAutofit/>
          </a:bodyPr>
          <a:lstStyle/>
          <a:p>
            <a:endParaRPr lang="en-US" noProof="0"/>
          </a:p>
        </p:txBody>
      </p:sp>
      <p:sp>
        <p:nvSpPr>
          <p:cNvPr id="3" name="Text Placeholder 2"/>
          <p:cNvSpPr>
            <a:spLocks noGrp="1"/>
          </p:cNvSpPr>
          <p:nvPr>
            <p:ph type="body" idx="1"/>
          </p:nvPr>
        </p:nvSpPr>
        <p:spPr>
          <a:xfrm>
            <a:off x="441600" y="1944000"/>
            <a:ext cx="11304000" cy="4296000"/>
          </a:xfrm>
          <a:prstGeom prst="rect">
            <a:avLst/>
          </a:prstGeom>
        </p:spPr>
        <p:txBody>
          <a:bodyPr vert="horz" lIns="0" tIns="0" rIns="0" bIns="0" rtlCol="0">
            <a:noAutofit/>
          </a:bodyPr>
          <a:lstStyle/>
          <a:p>
            <a:pPr lvl="0"/>
            <a:r>
              <a:rPr lang="en-US" noProof="0"/>
              <a:t>First Level</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p:cNvSpPr>
            <a:spLocks noGrp="1"/>
          </p:cNvSpPr>
          <p:nvPr>
            <p:ph type="ftr" sz="quarter" idx="3"/>
          </p:nvPr>
        </p:nvSpPr>
        <p:spPr>
          <a:xfrm>
            <a:off x="2866442" y="6479322"/>
            <a:ext cx="6459117" cy="170333"/>
          </a:xfrm>
          <a:prstGeom prst="rect">
            <a:avLst/>
          </a:prstGeom>
        </p:spPr>
        <p:txBody>
          <a:bodyPr vert="horz" lIns="0" tIns="0" rIns="0" bIns="0" rtlCol="0" anchor="ctr"/>
          <a:lstStyle>
            <a:lvl1pPr algn="ctr">
              <a:defRPr sz="8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noProof="0"/>
              <a:t>internal use</a:t>
            </a:r>
          </a:p>
        </p:txBody>
      </p:sp>
      <p:sp>
        <p:nvSpPr>
          <p:cNvPr id="29" name="Espace réservé de la date 28">
            <a:extLst>
              <a:ext uri="{FF2B5EF4-FFF2-40B4-BE49-F238E27FC236}">
                <a16:creationId xmlns:a16="http://schemas.microsoft.com/office/drawing/2014/main" id="{B6D8E440-8C31-4584-85CD-3DE2B7815CCC}"/>
              </a:ext>
            </a:extLst>
          </p:cNvPr>
          <p:cNvSpPr>
            <a:spLocks noGrp="1"/>
          </p:cNvSpPr>
          <p:nvPr userDrawn="1">
            <p:ph type="dt" sz="half" idx="2"/>
          </p:nvPr>
        </p:nvSpPr>
        <p:spPr>
          <a:xfrm>
            <a:off x="4724400" y="6106773"/>
            <a:ext cx="2743200" cy="366183"/>
          </a:xfrm>
          <a:prstGeom prst="rect">
            <a:avLst/>
          </a:prstGeom>
        </p:spPr>
        <p:txBody>
          <a:bodyPr vert="horz" lIns="91440" tIns="45720" rIns="91440" bIns="45720" rtlCol="0" anchor="ctr"/>
          <a:lstStyle>
            <a:lvl1pPr algn="ctr">
              <a:defRPr sz="1467" b="0" i="0" spc="27"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endParaRPr lang="en-US" noProof="0"/>
          </a:p>
        </p:txBody>
      </p:sp>
      <p:sp>
        <p:nvSpPr>
          <p:cNvPr id="6" name="Slide Number Placeholder 5"/>
          <p:cNvSpPr>
            <a:spLocks noGrp="1"/>
          </p:cNvSpPr>
          <p:nvPr userDrawn="1">
            <p:ph type="sldNum" sz="quarter" idx="4"/>
          </p:nvPr>
        </p:nvSpPr>
        <p:spPr>
          <a:xfrm>
            <a:off x="11114968" y="6427327"/>
            <a:ext cx="635000" cy="274324"/>
          </a:xfrm>
          <a:prstGeom prst="rect">
            <a:avLst/>
          </a:prstGeom>
        </p:spPr>
        <p:txBody>
          <a:bodyPr vert="horz" lIns="0" tIns="0" rIns="0" bIns="0" rtlCol="0" anchor="ctr"/>
          <a:lstStyle>
            <a:lvl1pPr algn="r">
              <a:defRPr sz="12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6B54B0F7-55DD-40D6-B7F4-70B586885C0B}" type="slidenum">
              <a:rPr lang="en-US" noProof="0" smtClean="0"/>
              <a:pPr/>
              <a:t>‹#›</a:t>
            </a:fld>
            <a:endParaRPr lang="en-US" noProof="0"/>
          </a:p>
        </p:txBody>
      </p:sp>
      <p:grpSp>
        <p:nvGrpSpPr>
          <p:cNvPr id="10" name="Graphique 7">
            <a:extLst>
              <a:ext uri="{FF2B5EF4-FFF2-40B4-BE49-F238E27FC236}">
                <a16:creationId xmlns:a16="http://schemas.microsoft.com/office/drawing/2014/main" id="{6A66B5A4-BE29-4194-A788-255CA3752BC0}"/>
              </a:ext>
            </a:extLst>
          </p:cNvPr>
          <p:cNvGrpSpPr>
            <a:grpSpLocks noChangeAspect="1"/>
          </p:cNvGrpSpPr>
          <p:nvPr userDrawn="1"/>
        </p:nvGrpSpPr>
        <p:grpSpPr>
          <a:xfrm>
            <a:off x="442166" y="6329527"/>
            <a:ext cx="1071853" cy="275084"/>
            <a:chOff x="4768103" y="-471733"/>
            <a:chExt cx="744723" cy="191124"/>
          </a:xfrm>
          <a:solidFill>
            <a:srgbClr val="FFFFFF"/>
          </a:solidFill>
        </p:grpSpPr>
        <p:sp>
          <p:nvSpPr>
            <p:cNvPr id="13" name="Forme libre : forme 9">
              <a:extLst>
                <a:ext uri="{FF2B5EF4-FFF2-40B4-BE49-F238E27FC236}">
                  <a16:creationId xmlns:a16="http://schemas.microsoft.com/office/drawing/2014/main" id="{A7D23DBC-0CE7-4B8C-AB18-B9D29B71215B}"/>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fr-FR" sz="2400"/>
            </a:p>
          </p:txBody>
        </p:sp>
        <p:sp>
          <p:nvSpPr>
            <p:cNvPr id="14" name="Forme libre : forme 10">
              <a:extLst>
                <a:ext uri="{FF2B5EF4-FFF2-40B4-BE49-F238E27FC236}">
                  <a16:creationId xmlns:a16="http://schemas.microsoft.com/office/drawing/2014/main" id="{A40BE689-3FD6-4CA1-BF9A-644A538FE9FF}"/>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solidFill>
              <a:schemeClr val="accent2"/>
            </a:solidFill>
            <a:ln w="7833" cap="flat">
              <a:noFill/>
              <a:prstDash val="solid"/>
              <a:round/>
            </a:ln>
          </p:spPr>
          <p:txBody>
            <a:bodyPr rtlCol="0" anchor="ctr"/>
            <a:lstStyle/>
            <a:p>
              <a:endParaRPr lang="fr-FR" sz="2400">
                <a:solidFill>
                  <a:schemeClr val="accent2"/>
                </a:solidFill>
              </a:endParaRPr>
            </a:p>
          </p:txBody>
        </p:sp>
        <p:sp>
          <p:nvSpPr>
            <p:cNvPr id="15" name="Forme libre : forme 11">
              <a:extLst>
                <a:ext uri="{FF2B5EF4-FFF2-40B4-BE49-F238E27FC236}">
                  <a16:creationId xmlns:a16="http://schemas.microsoft.com/office/drawing/2014/main" id="{A9D1E70E-B241-44DA-B07E-44985CED13F1}"/>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solidFill>
              <a:schemeClr val="accent2"/>
            </a:solidFill>
            <a:ln w="7833" cap="flat">
              <a:noFill/>
              <a:prstDash val="solid"/>
              <a:round/>
            </a:ln>
          </p:spPr>
          <p:txBody>
            <a:bodyPr rtlCol="0" anchor="ctr"/>
            <a:lstStyle/>
            <a:p>
              <a:endParaRPr lang="fr-FR" sz="2400"/>
            </a:p>
          </p:txBody>
        </p:sp>
      </p:grpSp>
      <p:sp>
        <p:nvSpPr>
          <p:cNvPr id="7" name="TextBox 6">
            <a:extLst>
              <a:ext uri="{FF2B5EF4-FFF2-40B4-BE49-F238E27FC236}">
                <a16:creationId xmlns:a16="http://schemas.microsoft.com/office/drawing/2014/main" id="{E55929E7-1C77-8848-BA40-69F9D96D5230}"/>
              </a:ext>
            </a:extLst>
          </p:cNvPr>
          <p:cNvSpPr txBox="1"/>
          <p:nvPr userDrawn="1">
            <p:extLst>
              <p:ext uri="{1162E1C5-73C7-4A58-AE30-91384D911F3F}">
                <p184:classification xmlns:p184="http://schemas.microsoft.com/office/powerpoint/2018/4/main" val="hdr"/>
              </p:ext>
            </p:extLst>
          </p:nvPr>
        </p:nvSpPr>
        <p:spPr>
          <a:xfrm>
            <a:off x="5893562" y="63500"/>
            <a:ext cx="433388" cy="152400"/>
          </a:xfrm>
          <a:prstGeom prst="rect">
            <a:avLst/>
          </a:prstGeom>
        </p:spPr>
        <p:txBody>
          <a:bodyPr horzOverflow="overflow" lIns="0" tIns="0" rIns="0" bIns="0">
            <a:spAutoFit/>
          </a:bodyPr>
          <a:lstStyle/>
          <a:p>
            <a:pPr algn="l"/>
            <a:r>
              <a:rPr lang="en-US" sz="1000">
                <a:solidFill>
                  <a:srgbClr val="4A569E">
                    <a:alpha val="50000"/>
                  </a:srgbClr>
                </a:solidFill>
                <a:latin typeface="Calibri" panose="020F0502020204030204" pitchFamily="34" charset="0"/>
                <a:ea typeface="Calibri" panose="020F0502020204030204" pitchFamily="34" charset="0"/>
                <a:cs typeface="Calibri" panose="020F0502020204030204" pitchFamily="34" charset="0"/>
              </a:rPr>
              <a:t>Internal</a:t>
            </a:r>
          </a:p>
        </p:txBody>
      </p:sp>
    </p:spTree>
    <p:extLst>
      <p:ext uri="{BB962C8B-B14F-4D97-AF65-F5344CB8AC3E}">
        <p14:creationId xmlns:p14="http://schemas.microsoft.com/office/powerpoint/2010/main" val="760132060"/>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8" r:id="rId12"/>
    <p:sldLayoutId id="2147483809" r:id="rId13"/>
    <p:sldLayoutId id="2147483810" r:id="rId14"/>
    <p:sldLayoutId id="2147483811" r:id="rId15"/>
    <p:sldLayoutId id="2147483812" r:id="rId16"/>
    <p:sldLayoutId id="2147483813" r:id="rId17"/>
    <p:sldLayoutId id="2147483814" r:id="rId18"/>
    <p:sldLayoutId id="2147483815" r:id="rId19"/>
    <p:sldLayoutId id="2147483816" r:id="rId20"/>
    <p:sldLayoutId id="2147483817" r:id="rId21"/>
    <p:sldLayoutId id="2147483818" r:id="rId22"/>
    <p:sldLayoutId id="2147483819" r:id="rId23"/>
    <p:sldLayoutId id="2147483820" r:id="rId24"/>
    <p:sldLayoutId id="2147483821" r:id="rId25"/>
    <p:sldLayoutId id="2147483822" r:id="rId26"/>
    <p:sldLayoutId id="2147483823" r:id="rId27"/>
    <p:sldLayoutId id="2147483824" r:id="rId28"/>
    <p:sldLayoutId id="2147483825" r:id="rId29"/>
    <p:sldLayoutId id="2147483826" r:id="rId30"/>
    <p:sldLayoutId id="2147483827" r:id="rId31"/>
    <p:sldLayoutId id="2147483828" r:id="rId32"/>
    <p:sldLayoutId id="2147483829" r:id="rId33"/>
    <p:sldLayoutId id="2147483830" r:id="rId34"/>
    <p:sldLayoutId id="2147483831" r:id="rId35"/>
    <p:sldLayoutId id="2147483832" r:id="rId36"/>
    <p:sldLayoutId id="2147483833" r:id="rId37"/>
    <p:sldLayoutId id="2147483834" r:id="rId38"/>
    <p:sldLayoutId id="2147483835" r:id="rId39"/>
    <p:sldLayoutId id="2147483836" r:id="rId40"/>
    <p:sldLayoutId id="2147483837" r:id="rId41"/>
    <p:sldLayoutId id="2147483838" r:id="rId42"/>
    <p:sldLayoutId id="2147483839" r:id="rId43"/>
    <p:sldLayoutId id="2147483840" r:id="rId44"/>
    <p:sldLayoutId id="2147483841" r:id="rId45"/>
    <p:sldLayoutId id="2147483842" r:id="rId46"/>
    <p:sldLayoutId id="2147483843" r:id="rId47"/>
    <p:sldLayoutId id="2147483844" r:id="rId48"/>
    <p:sldLayoutId id="2147483845" r:id="rId49"/>
    <p:sldLayoutId id="2147483846" r:id="rId50"/>
    <p:sldLayoutId id="2147483847" r:id="rId51"/>
    <p:sldLayoutId id="2147483848" r:id="rId52"/>
    <p:sldLayoutId id="2147483849" r:id="rId53"/>
    <p:sldLayoutId id="2147483850" r:id="rId54"/>
    <p:sldLayoutId id="2147483851" r:id="rId55"/>
    <p:sldLayoutId id="2147483852" r:id="rId56"/>
    <p:sldLayoutId id="2147483853" r:id="rId57"/>
    <p:sldLayoutId id="2147483854" r:id="rId58"/>
    <p:sldLayoutId id="2147483855" r:id="rId59"/>
    <p:sldLayoutId id="2147483856" r:id="rId60"/>
    <p:sldLayoutId id="2147483857" r:id="rId61"/>
    <p:sldLayoutId id="2147483858" r:id="rId62"/>
    <p:sldLayoutId id="2147483859" r:id="rId63"/>
    <p:sldLayoutId id="2147483860" r:id="rId64"/>
    <p:sldLayoutId id="2147483861" r:id="rId65"/>
    <p:sldLayoutId id="2147483862" r:id="rId66"/>
    <p:sldLayoutId id="2147483863" r:id="rId67"/>
    <p:sldLayoutId id="2147483864" r:id="rId68"/>
    <p:sldLayoutId id="2147483865" r:id="rId69"/>
    <p:sldLayoutId id="2147483866" r:id="rId70"/>
    <p:sldLayoutId id="2147483867" r:id="rId71"/>
    <p:sldLayoutId id="2147483868" r:id="rId72"/>
    <p:sldLayoutId id="2147483869" r:id="rId73"/>
    <p:sldLayoutId id="2147483870" r:id="rId74"/>
    <p:sldLayoutId id="2147483871" r:id="rId75"/>
    <p:sldLayoutId id="2147483872" r:id="rId76"/>
    <p:sldLayoutId id="2147483873" r:id="rId77"/>
    <p:sldLayoutId id="2147483874" r:id="rId78"/>
    <p:sldLayoutId id="2147483875" r:id="rId7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lang="fr-FR" sz="2933" b="0" i="0" kern="1200" dirty="0">
          <a:solidFill>
            <a:schemeClr val="accent1"/>
          </a:solidFill>
          <a:latin typeface="Verdana" panose="020B0604030504040204" pitchFamily="34" charset="0"/>
          <a:ea typeface="Verdana" panose="020B0604030504040204" pitchFamily="34" charset="0"/>
          <a:cs typeface="Verdana" panose="020B0604030504040204" pitchFamily="34" charset="0"/>
        </a:defRPr>
      </a:lvl1pPr>
    </p:titleStyle>
    <p:bodyStyle>
      <a:lvl1pPr marL="0" indent="0" algn="l" defTabSz="914377" rtl="0" eaLnBrk="1" latinLnBrk="0" hangingPunct="1">
        <a:lnSpc>
          <a:spcPct val="125000"/>
        </a:lnSpc>
        <a:spcBef>
          <a:spcPts val="0"/>
        </a:spcBef>
        <a:buFont typeface="Arial" panose="020B0604020202020204" pitchFamily="34" charset="0"/>
        <a:buNone/>
        <a:defRPr sz="16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02392" indent="-302392" algn="l" defTabSz="914377" rtl="0" eaLnBrk="1" latinLnBrk="0" hangingPunct="1">
        <a:lnSpc>
          <a:spcPct val="125000"/>
        </a:lnSpc>
        <a:spcBef>
          <a:spcPts val="0"/>
        </a:spcBef>
        <a:buClr>
          <a:schemeClr val="accent2"/>
        </a:buClr>
        <a:buFontTx/>
        <a:buBlip>
          <a:blip r:embed="rId81"/>
        </a:buBlip>
        <a:defRPr sz="16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609585" indent="-302392" algn="l" defTabSz="914377" rtl="0" eaLnBrk="1" latinLnBrk="0" hangingPunct="1">
        <a:lnSpc>
          <a:spcPct val="125000"/>
        </a:lnSpc>
        <a:spcBef>
          <a:spcPts val="0"/>
        </a:spcBef>
        <a:buFontTx/>
        <a:buBlip>
          <a:blip r:embed="rId81"/>
        </a:buBlip>
        <a:defRPr sz="16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911977" indent="-302392" algn="l" defTabSz="914377" rtl="0" eaLnBrk="1" latinLnBrk="0" hangingPunct="1">
        <a:lnSpc>
          <a:spcPct val="125000"/>
        </a:lnSpc>
        <a:spcBef>
          <a:spcPts val="0"/>
        </a:spcBef>
        <a:buFontTx/>
        <a:buBlip>
          <a:blip r:embed="rId81"/>
        </a:buBlip>
        <a:defRPr sz="16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0" indent="0" algn="l" defTabSz="914377" rtl="0" eaLnBrk="1" latinLnBrk="0" hangingPunct="1">
        <a:lnSpc>
          <a:spcPct val="125000"/>
        </a:lnSpc>
        <a:spcBef>
          <a:spcPts val="0"/>
        </a:spcBef>
        <a:buFont typeface="Arial" panose="020B0604020202020204" pitchFamily="34" charset="0"/>
        <a:buNone/>
        <a:defRPr sz="1600" b="1" i="0" kern="1200">
          <a:solidFill>
            <a:schemeClr val="accent1"/>
          </a:solidFill>
          <a:latin typeface="+mj-lt"/>
          <a:ea typeface="Verdana" panose="020B0604030504040204" pitchFamily="34" charset="0"/>
          <a:cs typeface="Georgia" panose="02040502050405020303" pitchFamily="18"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BFBF7"/>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3600"/>
              <a:buFont typeface="Roboto Black"/>
              <a:buNone/>
              <a:defRPr sz="3600">
                <a:solidFill>
                  <a:schemeClr val="lt1"/>
                </a:solidFill>
                <a:latin typeface="Roboto Black"/>
                <a:ea typeface="Roboto Black"/>
                <a:cs typeface="Roboto Black"/>
                <a:sym typeface="Roboto Black"/>
              </a:defRPr>
            </a:lvl1pPr>
            <a:lvl2pPr lvl="1" rtl="0">
              <a:spcBef>
                <a:spcPts val="0"/>
              </a:spcBef>
              <a:spcAft>
                <a:spcPts val="0"/>
              </a:spcAft>
              <a:buClr>
                <a:schemeClr val="lt1"/>
              </a:buClr>
              <a:buSzPts val="2800"/>
              <a:buNone/>
              <a:defRPr sz="2800">
                <a:solidFill>
                  <a:schemeClr val="lt1"/>
                </a:solidFill>
              </a:defRPr>
            </a:lvl2pPr>
            <a:lvl3pPr lvl="2" rtl="0">
              <a:spcBef>
                <a:spcPts val="0"/>
              </a:spcBef>
              <a:spcAft>
                <a:spcPts val="0"/>
              </a:spcAft>
              <a:buClr>
                <a:schemeClr val="lt1"/>
              </a:buClr>
              <a:buSzPts val="2800"/>
              <a:buNone/>
              <a:defRPr sz="2800">
                <a:solidFill>
                  <a:schemeClr val="lt1"/>
                </a:solidFill>
              </a:defRPr>
            </a:lvl3pPr>
            <a:lvl4pPr lvl="3" rtl="0">
              <a:spcBef>
                <a:spcPts val="0"/>
              </a:spcBef>
              <a:spcAft>
                <a:spcPts val="0"/>
              </a:spcAft>
              <a:buClr>
                <a:schemeClr val="lt1"/>
              </a:buClr>
              <a:buSzPts val="2800"/>
              <a:buNone/>
              <a:defRPr sz="2800">
                <a:solidFill>
                  <a:schemeClr val="lt1"/>
                </a:solidFill>
              </a:defRPr>
            </a:lvl4pPr>
            <a:lvl5pPr lvl="4" rtl="0">
              <a:spcBef>
                <a:spcPts val="0"/>
              </a:spcBef>
              <a:spcAft>
                <a:spcPts val="0"/>
              </a:spcAft>
              <a:buClr>
                <a:schemeClr val="lt1"/>
              </a:buClr>
              <a:buSzPts val="2800"/>
              <a:buNone/>
              <a:defRPr sz="2800">
                <a:solidFill>
                  <a:schemeClr val="lt1"/>
                </a:solidFill>
              </a:defRPr>
            </a:lvl5pPr>
            <a:lvl6pPr lvl="5" rtl="0">
              <a:spcBef>
                <a:spcPts val="0"/>
              </a:spcBef>
              <a:spcAft>
                <a:spcPts val="0"/>
              </a:spcAft>
              <a:buClr>
                <a:schemeClr val="lt1"/>
              </a:buClr>
              <a:buSzPts val="2800"/>
              <a:buNone/>
              <a:defRPr sz="2800">
                <a:solidFill>
                  <a:schemeClr val="lt1"/>
                </a:solidFill>
              </a:defRPr>
            </a:lvl6pPr>
            <a:lvl7pPr lvl="6" rtl="0">
              <a:spcBef>
                <a:spcPts val="0"/>
              </a:spcBef>
              <a:spcAft>
                <a:spcPts val="0"/>
              </a:spcAft>
              <a:buClr>
                <a:schemeClr val="lt1"/>
              </a:buClr>
              <a:buSzPts val="2800"/>
              <a:buNone/>
              <a:defRPr sz="2800">
                <a:solidFill>
                  <a:schemeClr val="lt1"/>
                </a:solidFill>
              </a:defRPr>
            </a:lvl7pPr>
            <a:lvl8pPr lvl="7" rtl="0">
              <a:spcBef>
                <a:spcPts val="0"/>
              </a:spcBef>
              <a:spcAft>
                <a:spcPts val="0"/>
              </a:spcAft>
              <a:buClr>
                <a:schemeClr val="lt1"/>
              </a:buClr>
              <a:buSzPts val="2800"/>
              <a:buNone/>
              <a:defRPr sz="2800">
                <a:solidFill>
                  <a:schemeClr val="lt1"/>
                </a:solidFill>
              </a:defRPr>
            </a:lvl8pPr>
            <a:lvl9pPr lvl="8" rtl="0">
              <a:spcBef>
                <a:spcPts val="0"/>
              </a:spcBef>
              <a:spcAft>
                <a:spcPts val="0"/>
              </a:spcAft>
              <a:buClr>
                <a:schemeClr val="lt1"/>
              </a:buClr>
              <a:buSzPts val="2800"/>
              <a:buNone/>
              <a:defRPr sz="2800">
                <a:solidFill>
                  <a:schemeClr val="lt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lt1"/>
              </a:buClr>
              <a:buSzPts val="1800"/>
              <a:buFont typeface="Roboto"/>
              <a:buChar char="●"/>
              <a:defRPr sz="1800">
                <a:solidFill>
                  <a:schemeClr val="lt1"/>
                </a:solidFill>
                <a:latin typeface="Roboto"/>
                <a:ea typeface="Roboto"/>
                <a:cs typeface="Roboto"/>
                <a:sym typeface="Roboto"/>
              </a:defRPr>
            </a:lvl1pPr>
            <a:lvl2pPr marL="914400" lvl="1" indent="-317500" rtl="0">
              <a:lnSpc>
                <a:spcPct val="115000"/>
              </a:lnSpc>
              <a:spcBef>
                <a:spcPts val="1600"/>
              </a:spcBef>
              <a:spcAft>
                <a:spcPts val="0"/>
              </a:spcAft>
              <a:buClr>
                <a:schemeClr val="lt1"/>
              </a:buClr>
              <a:buSzPts val="1400"/>
              <a:buFont typeface="Roboto"/>
              <a:buChar char="○"/>
              <a:defRPr>
                <a:solidFill>
                  <a:schemeClr val="lt1"/>
                </a:solidFill>
                <a:latin typeface="Roboto"/>
                <a:ea typeface="Roboto"/>
                <a:cs typeface="Roboto"/>
                <a:sym typeface="Roboto"/>
              </a:defRPr>
            </a:lvl2pPr>
            <a:lvl3pPr marL="1371600" lvl="2" indent="-317500" rtl="0">
              <a:lnSpc>
                <a:spcPct val="115000"/>
              </a:lnSpc>
              <a:spcBef>
                <a:spcPts val="1600"/>
              </a:spcBef>
              <a:spcAft>
                <a:spcPts val="0"/>
              </a:spcAft>
              <a:buClr>
                <a:schemeClr val="lt1"/>
              </a:buClr>
              <a:buSzPts val="1400"/>
              <a:buFont typeface="Roboto"/>
              <a:buChar char="■"/>
              <a:defRPr>
                <a:solidFill>
                  <a:schemeClr val="lt1"/>
                </a:solidFill>
                <a:latin typeface="Roboto"/>
                <a:ea typeface="Roboto"/>
                <a:cs typeface="Roboto"/>
                <a:sym typeface="Roboto"/>
              </a:defRPr>
            </a:lvl3pPr>
            <a:lvl4pPr marL="1828800" lvl="3" indent="-317500" rtl="0">
              <a:lnSpc>
                <a:spcPct val="115000"/>
              </a:lnSpc>
              <a:spcBef>
                <a:spcPts val="1600"/>
              </a:spcBef>
              <a:spcAft>
                <a:spcPts val="0"/>
              </a:spcAft>
              <a:buClr>
                <a:schemeClr val="lt1"/>
              </a:buClr>
              <a:buSzPts val="1400"/>
              <a:buFont typeface="Roboto"/>
              <a:buChar char="●"/>
              <a:defRPr>
                <a:solidFill>
                  <a:schemeClr val="lt1"/>
                </a:solidFill>
                <a:latin typeface="Roboto"/>
                <a:ea typeface="Roboto"/>
                <a:cs typeface="Roboto"/>
                <a:sym typeface="Roboto"/>
              </a:defRPr>
            </a:lvl4pPr>
            <a:lvl5pPr marL="2286000" lvl="4" indent="-317500" rtl="0">
              <a:lnSpc>
                <a:spcPct val="115000"/>
              </a:lnSpc>
              <a:spcBef>
                <a:spcPts val="1600"/>
              </a:spcBef>
              <a:spcAft>
                <a:spcPts val="0"/>
              </a:spcAft>
              <a:buClr>
                <a:schemeClr val="lt1"/>
              </a:buClr>
              <a:buSzPts val="1400"/>
              <a:buFont typeface="Roboto"/>
              <a:buChar char="○"/>
              <a:defRPr>
                <a:solidFill>
                  <a:schemeClr val="lt1"/>
                </a:solidFill>
                <a:latin typeface="Roboto"/>
                <a:ea typeface="Roboto"/>
                <a:cs typeface="Roboto"/>
                <a:sym typeface="Roboto"/>
              </a:defRPr>
            </a:lvl5pPr>
            <a:lvl6pPr marL="2743200" lvl="5" indent="-317500" rtl="0">
              <a:lnSpc>
                <a:spcPct val="115000"/>
              </a:lnSpc>
              <a:spcBef>
                <a:spcPts val="1600"/>
              </a:spcBef>
              <a:spcAft>
                <a:spcPts val="0"/>
              </a:spcAft>
              <a:buClr>
                <a:schemeClr val="lt1"/>
              </a:buClr>
              <a:buSzPts val="1400"/>
              <a:buFont typeface="Roboto"/>
              <a:buChar char="■"/>
              <a:defRPr>
                <a:solidFill>
                  <a:schemeClr val="lt1"/>
                </a:solidFill>
                <a:latin typeface="Roboto"/>
                <a:ea typeface="Roboto"/>
                <a:cs typeface="Roboto"/>
                <a:sym typeface="Roboto"/>
              </a:defRPr>
            </a:lvl6pPr>
            <a:lvl7pPr marL="3200400" lvl="6" indent="-317500" rtl="0">
              <a:lnSpc>
                <a:spcPct val="115000"/>
              </a:lnSpc>
              <a:spcBef>
                <a:spcPts val="1600"/>
              </a:spcBef>
              <a:spcAft>
                <a:spcPts val="0"/>
              </a:spcAft>
              <a:buClr>
                <a:schemeClr val="lt1"/>
              </a:buClr>
              <a:buSzPts val="1400"/>
              <a:buFont typeface="Roboto"/>
              <a:buChar char="●"/>
              <a:defRPr>
                <a:solidFill>
                  <a:schemeClr val="lt1"/>
                </a:solidFill>
                <a:latin typeface="Roboto"/>
                <a:ea typeface="Roboto"/>
                <a:cs typeface="Roboto"/>
                <a:sym typeface="Roboto"/>
              </a:defRPr>
            </a:lvl7pPr>
            <a:lvl8pPr marL="3657600" lvl="7" indent="-317500" rtl="0">
              <a:lnSpc>
                <a:spcPct val="115000"/>
              </a:lnSpc>
              <a:spcBef>
                <a:spcPts val="1600"/>
              </a:spcBef>
              <a:spcAft>
                <a:spcPts val="0"/>
              </a:spcAft>
              <a:buClr>
                <a:schemeClr val="lt1"/>
              </a:buClr>
              <a:buSzPts val="1400"/>
              <a:buFont typeface="Roboto"/>
              <a:buChar char="○"/>
              <a:defRPr>
                <a:solidFill>
                  <a:schemeClr val="lt1"/>
                </a:solidFill>
                <a:latin typeface="Roboto"/>
                <a:ea typeface="Roboto"/>
                <a:cs typeface="Roboto"/>
                <a:sym typeface="Roboto"/>
              </a:defRPr>
            </a:lvl8pPr>
            <a:lvl9pPr marL="4114800" lvl="8" indent="-317500" rtl="0">
              <a:lnSpc>
                <a:spcPct val="115000"/>
              </a:lnSpc>
              <a:spcBef>
                <a:spcPts val="1600"/>
              </a:spcBef>
              <a:spcAft>
                <a:spcPts val="1600"/>
              </a:spcAft>
              <a:buClr>
                <a:schemeClr val="lt1"/>
              </a:buClr>
              <a:buSzPts val="1400"/>
              <a:buFont typeface="Roboto"/>
              <a:buChar char="■"/>
              <a:defRPr>
                <a:solidFill>
                  <a:schemeClr val="lt1"/>
                </a:solidFill>
                <a:latin typeface="Roboto"/>
                <a:ea typeface="Roboto"/>
                <a:cs typeface="Roboto"/>
                <a:sym typeface="Roboto"/>
              </a:defRPr>
            </a:lvl9pPr>
          </a:lstStyle>
          <a:p>
            <a:pPr lvl="1"/>
            <a:endParaRPr lang="en-GB"/>
          </a:p>
          <a:p>
            <a:endParaRPr lang="en-GB"/>
          </a:p>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rtl="0">
              <a:buNone/>
              <a:defRPr sz="1333">
                <a:solidFill>
                  <a:schemeClr val="lt2"/>
                </a:solidFill>
                <a:latin typeface="Roboto"/>
                <a:ea typeface="Roboto"/>
                <a:cs typeface="Roboto"/>
                <a:sym typeface="Roboto"/>
              </a:defRPr>
            </a:lvl1pPr>
            <a:lvl2pPr lvl="1" algn="r" rtl="0">
              <a:buNone/>
              <a:defRPr sz="1333">
                <a:solidFill>
                  <a:schemeClr val="lt2"/>
                </a:solidFill>
                <a:latin typeface="Roboto"/>
                <a:ea typeface="Roboto"/>
                <a:cs typeface="Roboto"/>
                <a:sym typeface="Roboto"/>
              </a:defRPr>
            </a:lvl2pPr>
            <a:lvl3pPr lvl="2" algn="r" rtl="0">
              <a:buNone/>
              <a:defRPr sz="1333">
                <a:solidFill>
                  <a:schemeClr val="lt2"/>
                </a:solidFill>
                <a:latin typeface="Roboto"/>
                <a:ea typeface="Roboto"/>
                <a:cs typeface="Roboto"/>
                <a:sym typeface="Roboto"/>
              </a:defRPr>
            </a:lvl3pPr>
            <a:lvl4pPr lvl="3" algn="r" rtl="0">
              <a:buNone/>
              <a:defRPr sz="1333">
                <a:solidFill>
                  <a:schemeClr val="lt2"/>
                </a:solidFill>
                <a:latin typeface="Roboto"/>
                <a:ea typeface="Roboto"/>
                <a:cs typeface="Roboto"/>
                <a:sym typeface="Roboto"/>
              </a:defRPr>
            </a:lvl4pPr>
            <a:lvl5pPr lvl="4" algn="r" rtl="0">
              <a:buNone/>
              <a:defRPr sz="1333">
                <a:solidFill>
                  <a:schemeClr val="lt2"/>
                </a:solidFill>
                <a:latin typeface="Roboto"/>
                <a:ea typeface="Roboto"/>
                <a:cs typeface="Roboto"/>
                <a:sym typeface="Roboto"/>
              </a:defRPr>
            </a:lvl5pPr>
            <a:lvl6pPr lvl="5" algn="r" rtl="0">
              <a:buNone/>
              <a:defRPr sz="1333">
                <a:solidFill>
                  <a:schemeClr val="lt2"/>
                </a:solidFill>
                <a:latin typeface="Roboto"/>
                <a:ea typeface="Roboto"/>
                <a:cs typeface="Roboto"/>
                <a:sym typeface="Roboto"/>
              </a:defRPr>
            </a:lvl6pPr>
            <a:lvl7pPr lvl="6" algn="r" rtl="0">
              <a:buNone/>
              <a:defRPr sz="1333">
                <a:solidFill>
                  <a:schemeClr val="lt2"/>
                </a:solidFill>
                <a:latin typeface="Roboto"/>
                <a:ea typeface="Roboto"/>
                <a:cs typeface="Roboto"/>
                <a:sym typeface="Roboto"/>
              </a:defRPr>
            </a:lvl7pPr>
            <a:lvl8pPr lvl="7" algn="r" rtl="0">
              <a:buNone/>
              <a:defRPr sz="1333">
                <a:solidFill>
                  <a:schemeClr val="lt2"/>
                </a:solidFill>
                <a:latin typeface="Roboto"/>
                <a:ea typeface="Roboto"/>
                <a:cs typeface="Roboto"/>
                <a:sym typeface="Roboto"/>
              </a:defRPr>
            </a:lvl8pPr>
            <a:lvl9pPr lvl="8" algn="r" rtl="0">
              <a:buNone/>
              <a:defRPr sz="1333">
                <a:solidFill>
                  <a:schemeClr val="lt2"/>
                </a:solidFill>
                <a:latin typeface="Roboto"/>
                <a:ea typeface="Roboto"/>
                <a:cs typeface="Roboto"/>
                <a:sym typeface="Roboto"/>
              </a:defRPr>
            </a:lvl9pPr>
          </a:lstStyle>
          <a:p>
            <a:fld id="{00000000-1234-1234-1234-123412341234}" type="slidenum">
              <a:rPr lang="en-GB" smtClean="0"/>
              <a:pPr/>
              <a:t>‹#›</a:t>
            </a:fld>
            <a:endParaRPr lang="en-GB"/>
          </a:p>
        </p:txBody>
      </p:sp>
      <p:grpSp>
        <p:nvGrpSpPr>
          <p:cNvPr id="2" name="Group 1">
            <a:extLst>
              <a:ext uri="{FF2B5EF4-FFF2-40B4-BE49-F238E27FC236}">
                <a16:creationId xmlns:a16="http://schemas.microsoft.com/office/drawing/2014/main" id="{F27EBB67-8EB7-BBEA-2BC2-88BBB00886AB}"/>
              </a:ext>
            </a:extLst>
          </p:cNvPr>
          <p:cNvGrpSpPr/>
          <p:nvPr userDrawn="1"/>
        </p:nvGrpSpPr>
        <p:grpSpPr>
          <a:xfrm>
            <a:off x="406400" y="6372186"/>
            <a:ext cx="3873499" cy="196450"/>
            <a:chOff x="304800" y="4779130"/>
            <a:chExt cx="2905124" cy="147337"/>
          </a:xfrm>
        </p:grpSpPr>
        <p:sp>
          <p:nvSpPr>
            <p:cNvPr id="3" name="Google Shape;771;p119">
              <a:extLst>
                <a:ext uri="{FF2B5EF4-FFF2-40B4-BE49-F238E27FC236}">
                  <a16:creationId xmlns:a16="http://schemas.microsoft.com/office/drawing/2014/main" id="{A8EA384D-931E-78B6-6E67-98176DA4A21A}"/>
                </a:ext>
              </a:extLst>
            </p:cNvPr>
            <p:cNvSpPr/>
            <p:nvPr/>
          </p:nvSpPr>
          <p:spPr>
            <a:xfrm>
              <a:off x="304800" y="4779130"/>
              <a:ext cx="20700" cy="134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Roboto"/>
                <a:ea typeface="Roboto"/>
                <a:cs typeface="Roboto"/>
                <a:sym typeface="Roboto"/>
              </a:endParaRPr>
            </a:p>
          </p:txBody>
        </p:sp>
        <p:sp>
          <p:nvSpPr>
            <p:cNvPr id="4" name="Google Shape;772;p119">
              <a:extLst>
                <a:ext uri="{FF2B5EF4-FFF2-40B4-BE49-F238E27FC236}">
                  <a16:creationId xmlns:a16="http://schemas.microsoft.com/office/drawing/2014/main" id="{09A90546-216C-C30B-AF37-638664D9A5A7}"/>
                </a:ext>
              </a:extLst>
            </p:cNvPr>
            <p:cNvSpPr txBox="1">
              <a:spLocks/>
            </p:cNvSpPr>
            <p:nvPr/>
          </p:nvSpPr>
          <p:spPr>
            <a:xfrm>
              <a:off x="394349" y="4784842"/>
              <a:ext cx="2815575" cy="141625"/>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lt1"/>
                </a:buClr>
                <a:buSzPts val="1800"/>
                <a:buFont typeface="Roboto"/>
                <a:buChar char="●"/>
                <a:defRPr sz="1800" b="0" i="0" u="none" strike="noStrike" cap="none">
                  <a:solidFill>
                    <a:schemeClr val="lt1"/>
                  </a:solidFill>
                  <a:latin typeface="Roboto"/>
                  <a:ea typeface="Roboto"/>
                  <a:cs typeface="Roboto"/>
                  <a:sym typeface="Roboto"/>
                </a:defRPr>
              </a:lvl1pPr>
              <a:lvl2pPr marL="914400" marR="0" lvl="1" indent="-317500" algn="l" rtl="0">
                <a:lnSpc>
                  <a:spcPct val="115000"/>
                </a:lnSpc>
                <a:spcBef>
                  <a:spcPts val="1600"/>
                </a:spcBef>
                <a:spcAft>
                  <a:spcPts val="0"/>
                </a:spcAft>
                <a:buClr>
                  <a:schemeClr val="lt1"/>
                </a:buClr>
                <a:buSzPts val="1400"/>
                <a:buFont typeface="Roboto"/>
                <a:buChar char="○"/>
                <a:defRPr sz="1400" b="0" i="0" u="none" strike="noStrike" cap="none">
                  <a:solidFill>
                    <a:schemeClr val="lt1"/>
                  </a:solidFill>
                  <a:latin typeface="Roboto"/>
                  <a:ea typeface="Roboto"/>
                  <a:cs typeface="Roboto"/>
                  <a:sym typeface="Roboto"/>
                </a:defRPr>
              </a:lvl2pPr>
              <a:lvl3pPr marL="1371600" marR="0" lvl="2" indent="-317500" algn="l" rtl="0">
                <a:lnSpc>
                  <a:spcPct val="115000"/>
                </a:lnSpc>
                <a:spcBef>
                  <a:spcPts val="1600"/>
                </a:spcBef>
                <a:spcAft>
                  <a:spcPts val="0"/>
                </a:spcAft>
                <a:buClr>
                  <a:schemeClr val="lt1"/>
                </a:buClr>
                <a:buSzPts val="1400"/>
                <a:buFont typeface="Roboto"/>
                <a:buChar char="■"/>
                <a:defRPr sz="1400" b="0" i="0" u="none" strike="noStrike" cap="none">
                  <a:solidFill>
                    <a:schemeClr val="lt1"/>
                  </a:solidFill>
                  <a:latin typeface="Roboto"/>
                  <a:ea typeface="Roboto"/>
                  <a:cs typeface="Roboto"/>
                  <a:sym typeface="Roboto"/>
                </a:defRPr>
              </a:lvl3pPr>
              <a:lvl4pPr marL="1828800" marR="0" lvl="3" indent="-317500" algn="l" rtl="0">
                <a:lnSpc>
                  <a:spcPct val="115000"/>
                </a:lnSpc>
                <a:spcBef>
                  <a:spcPts val="1600"/>
                </a:spcBef>
                <a:spcAft>
                  <a:spcPts val="0"/>
                </a:spcAft>
                <a:buClr>
                  <a:schemeClr val="lt1"/>
                </a:buClr>
                <a:buSzPts val="1400"/>
                <a:buFont typeface="Roboto"/>
                <a:buChar char="●"/>
                <a:defRPr sz="1400" b="0" i="0" u="none" strike="noStrike" cap="none">
                  <a:solidFill>
                    <a:schemeClr val="lt1"/>
                  </a:solidFill>
                  <a:latin typeface="Roboto"/>
                  <a:ea typeface="Roboto"/>
                  <a:cs typeface="Roboto"/>
                  <a:sym typeface="Roboto"/>
                </a:defRPr>
              </a:lvl4pPr>
              <a:lvl5pPr marL="2286000" marR="0" lvl="4" indent="-317500" algn="l" rtl="0">
                <a:lnSpc>
                  <a:spcPct val="115000"/>
                </a:lnSpc>
                <a:spcBef>
                  <a:spcPts val="1600"/>
                </a:spcBef>
                <a:spcAft>
                  <a:spcPts val="0"/>
                </a:spcAft>
                <a:buClr>
                  <a:schemeClr val="lt1"/>
                </a:buClr>
                <a:buSzPts val="1400"/>
                <a:buFont typeface="Roboto"/>
                <a:buChar char="○"/>
                <a:defRPr sz="1400" b="0" i="0" u="none" strike="noStrike" cap="none">
                  <a:solidFill>
                    <a:schemeClr val="lt1"/>
                  </a:solidFill>
                  <a:latin typeface="Roboto"/>
                  <a:ea typeface="Roboto"/>
                  <a:cs typeface="Roboto"/>
                  <a:sym typeface="Roboto"/>
                </a:defRPr>
              </a:lvl5pPr>
              <a:lvl6pPr marL="2743200" marR="0" lvl="5" indent="-317500" algn="l" rtl="0">
                <a:lnSpc>
                  <a:spcPct val="115000"/>
                </a:lnSpc>
                <a:spcBef>
                  <a:spcPts val="1600"/>
                </a:spcBef>
                <a:spcAft>
                  <a:spcPts val="0"/>
                </a:spcAft>
                <a:buClr>
                  <a:schemeClr val="lt1"/>
                </a:buClr>
                <a:buSzPts val="1400"/>
                <a:buFont typeface="Roboto"/>
                <a:buChar char="■"/>
                <a:defRPr sz="1400" b="0" i="0" u="none" strike="noStrike" cap="none">
                  <a:solidFill>
                    <a:schemeClr val="lt1"/>
                  </a:solidFill>
                  <a:latin typeface="Roboto"/>
                  <a:ea typeface="Roboto"/>
                  <a:cs typeface="Roboto"/>
                  <a:sym typeface="Roboto"/>
                </a:defRPr>
              </a:lvl6pPr>
              <a:lvl7pPr marL="3200400" marR="0" lvl="6" indent="-317500" algn="l" rtl="0">
                <a:lnSpc>
                  <a:spcPct val="115000"/>
                </a:lnSpc>
                <a:spcBef>
                  <a:spcPts val="1600"/>
                </a:spcBef>
                <a:spcAft>
                  <a:spcPts val="0"/>
                </a:spcAft>
                <a:buClr>
                  <a:schemeClr val="lt1"/>
                </a:buClr>
                <a:buSzPts val="1400"/>
                <a:buFont typeface="Roboto"/>
                <a:buChar char="●"/>
                <a:defRPr sz="1400" b="0" i="0" u="none" strike="noStrike" cap="none">
                  <a:solidFill>
                    <a:schemeClr val="lt1"/>
                  </a:solidFill>
                  <a:latin typeface="Roboto"/>
                  <a:ea typeface="Roboto"/>
                  <a:cs typeface="Roboto"/>
                  <a:sym typeface="Roboto"/>
                </a:defRPr>
              </a:lvl7pPr>
              <a:lvl8pPr marL="3657600" marR="0" lvl="7" indent="-317500" algn="l" rtl="0">
                <a:lnSpc>
                  <a:spcPct val="115000"/>
                </a:lnSpc>
                <a:spcBef>
                  <a:spcPts val="1600"/>
                </a:spcBef>
                <a:spcAft>
                  <a:spcPts val="0"/>
                </a:spcAft>
                <a:buClr>
                  <a:schemeClr val="lt1"/>
                </a:buClr>
                <a:buSzPts val="1400"/>
                <a:buFont typeface="Roboto"/>
                <a:buChar char="○"/>
                <a:defRPr sz="1400" b="0" i="0" u="none" strike="noStrike" cap="none">
                  <a:solidFill>
                    <a:schemeClr val="lt1"/>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lt1"/>
                </a:buClr>
                <a:buSzPts val="1400"/>
                <a:buFont typeface="Roboto"/>
                <a:buChar char="■"/>
                <a:defRPr sz="1400" b="0" i="0" u="none" strike="noStrike" cap="none">
                  <a:solidFill>
                    <a:schemeClr val="lt1"/>
                  </a:solidFill>
                  <a:latin typeface="Roboto"/>
                  <a:ea typeface="Roboto"/>
                  <a:cs typeface="Roboto"/>
                  <a:sym typeface="Roboto"/>
                </a:defRPr>
              </a:lvl9pPr>
            </a:lstStyle>
            <a:p>
              <a:pPr marL="0" indent="0">
                <a:buFont typeface="Roboto"/>
                <a:buNone/>
              </a:pPr>
              <a:r>
                <a:rPr lang="en-GB" sz="1067" b="1">
                  <a:solidFill>
                    <a:schemeClr val="bg1"/>
                  </a:solidFill>
                </a:rPr>
                <a:t>Coupa Supplier Training</a:t>
              </a:r>
            </a:p>
          </p:txBody>
        </p:sp>
      </p:grpSp>
      <p:sp>
        <p:nvSpPr>
          <p:cNvPr id="9" name="TextBox 8">
            <a:extLst>
              <a:ext uri="{FF2B5EF4-FFF2-40B4-BE49-F238E27FC236}">
                <a16:creationId xmlns:a16="http://schemas.microsoft.com/office/drawing/2014/main" id="{8A1D9CD8-5439-93CE-76BD-168374EEA164}"/>
              </a:ext>
            </a:extLst>
          </p:cNvPr>
          <p:cNvSpPr txBox="1"/>
          <p:nvPr userDrawn="1">
            <p:extLst>
              <p:ext uri="{1162E1C5-73C7-4A58-AE30-91384D911F3F}">
                <p184:classification xmlns:p184="http://schemas.microsoft.com/office/powerpoint/2018/4/main" val="hdr"/>
              </p:ext>
            </p:extLst>
          </p:nvPr>
        </p:nvSpPr>
        <p:spPr>
          <a:xfrm>
            <a:off x="5893562" y="63500"/>
            <a:ext cx="433388" cy="152400"/>
          </a:xfrm>
          <a:prstGeom prst="rect">
            <a:avLst/>
          </a:prstGeom>
        </p:spPr>
        <p:txBody>
          <a:bodyPr horzOverflow="overflow" lIns="0" tIns="0" rIns="0" bIns="0">
            <a:spAutoFit/>
          </a:bodyPr>
          <a:lstStyle/>
          <a:p>
            <a:pPr algn="l"/>
            <a:r>
              <a:rPr lang="en-US" sz="1000">
                <a:solidFill>
                  <a:srgbClr val="4A569E">
                    <a:alpha val="50000"/>
                  </a:srgbClr>
                </a:solidFill>
                <a:latin typeface="Calibri" panose="020F0502020204030204" pitchFamily="34" charset="0"/>
                <a:ea typeface="Calibri" panose="020F0502020204030204" pitchFamily="34" charset="0"/>
                <a:cs typeface="Calibri" panose="020F0502020204030204" pitchFamily="34" charset="0"/>
              </a:rPr>
              <a:t>Internal</a:t>
            </a:r>
          </a:p>
        </p:txBody>
      </p:sp>
    </p:spTree>
    <p:extLst>
      <p:ext uri="{BB962C8B-B14F-4D97-AF65-F5344CB8AC3E}">
        <p14:creationId xmlns:p14="http://schemas.microsoft.com/office/powerpoint/2010/main" val="253285150"/>
      </p:ext>
    </p:extLst>
  </p:cSld>
  <p:clrMap bg1="lt1" tx1="dk1" bg2="dk2" tx2="lt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 id="2147483890" r:id="rId12"/>
    <p:sldLayoutId id="2147483891" r:id="rId13"/>
  </p:sldLayoutIdLst>
  <p:hf hdr="0" dt="0"/>
  <p:txStyles>
    <p:titleStyle>
      <a:defPPr marR="0" lvl="0" algn="l" rtl="0">
        <a:lnSpc>
          <a:spcPct val="100000"/>
        </a:lnSpc>
        <a:spcBef>
          <a:spcPts val="0"/>
        </a:spcBef>
        <a:spcAft>
          <a:spcPts val="0"/>
        </a:spcAft>
      </a:defPPr>
      <a:lvl1pPr marR="0" lvl="0" algn="l" rtl="0">
        <a:lnSpc>
          <a:spcPct val="8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152396" marR="0" lvl="0" indent="0" algn="l" rtl="0">
        <a:lnSpc>
          <a:spcPct val="100000"/>
        </a:lnSpc>
        <a:spcBef>
          <a:spcPts val="0"/>
        </a:spcBef>
        <a:spcAft>
          <a:spcPts val="0"/>
        </a:spcAft>
        <a:buClr>
          <a:srgbClr val="000000"/>
        </a:buClr>
        <a:buFont typeface="Arial"/>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620">
          <p15:clr>
            <a:srgbClr val="F26B43"/>
          </p15:clr>
        </p15:guide>
        <p15:guide id="2" pos="5696">
          <p15:clr>
            <a:srgbClr val="F26B43"/>
          </p15:clr>
        </p15:guide>
        <p15:guide id="3" orient="horz" pos="282">
          <p15:clr>
            <a:srgbClr val="F26B43"/>
          </p15:clr>
        </p15:guide>
        <p15:guide id="4" orient="horz" pos="656">
          <p15:clr>
            <a:srgbClr val="F26B43"/>
          </p15:clr>
        </p15:guide>
        <p15:guide id="5" pos="5576">
          <p15:clr>
            <a:srgbClr val="F26B43"/>
          </p15:clr>
        </p15:guide>
        <p15:guide id="6" pos="192">
          <p15:clr>
            <a:srgbClr val="F26B43"/>
          </p15:clr>
        </p15:guide>
        <p15:guide id="7" orient="horz" pos="2888">
          <p15:clr>
            <a:srgbClr val="F26B43"/>
          </p15:clr>
        </p15:guide>
        <p15:guide id="8" orient="horz" pos="2936">
          <p15:clr>
            <a:srgbClr val="F26B43"/>
          </p15:clr>
        </p15:guide>
        <p15:guide id="9" orient="horz" pos="3200">
          <p15:clr>
            <a:srgbClr val="F26B43"/>
          </p15:clr>
        </p15:guide>
        <p15:guide id="10" orient="horz" pos="72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B78117E5-133E-4664-95E1-53188DE7F837}"/>
              </a:ext>
            </a:extLst>
          </p:cNvPr>
          <p:cNvSpPr>
            <a:spLocks noGrp="1"/>
          </p:cNvSpPr>
          <p:nvPr>
            <p:ph type="title"/>
          </p:nvPr>
        </p:nvSpPr>
        <p:spPr>
          <a:xfrm>
            <a:off x="1005840" y="676656"/>
            <a:ext cx="10195200" cy="533400"/>
          </a:xfrm>
          <a:prstGeom prst="rect">
            <a:avLst/>
          </a:prstGeom>
        </p:spPr>
        <p:txBody>
          <a:bodyPr vert="horz" lIns="0" tIns="0" rIns="0" bIns="0" rtlCol="0" anchor="t" anchorCtr="0">
            <a:noAutofit/>
          </a:bodyPr>
          <a:lstStyle/>
          <a:p>
            <a:r>
              <a:rPr lang="en-GB"/>
              <a:t>Click to edit Master title style</a:t>
            </a:r>
          </a:p>
        </p:txBody>
      </p:sp>
      <p:sp>
        <p:nvSpPr>
          <p:cNvPr id="10" name="Text Placeholder 2">
            <a:extLst>
              <a:ext uri="{FF2B5EF4-FFF2-40B4-BE49-F238E27FC236}">
                <a16:creationId xmlns:a16="http://schemas.microsoft.com/office/drawing/2014/main" id="{92F5E4E1-B229-4906-B8ED-72536612D255}"/>
              </a:ext>
            </a:extLst>
          </p:cNvPr>
          <p:cNvSpPr>
            <a:spLocks noGrp="1"/>
          </p:cNvSpPr>
          <p:nvPr>
            <p:ph type="body" idx="1"/>
          </p:nvPr>
        </p:nvSpPr>
        <p:spPr>
          <a:xfrm>
            <a:off x="1003201" y="1426465"/>
            <a:ext cx="10194470" cy="4898135"/>
          </a:xfrm>
          <a:prstGeom prst="rect">
            <a:avLst/>
          </a:prstGeom>
        </p:spPr>
        <p:txBody>
          <a:bodyPr vert="horz" lIns="0" tIns="0" rIns="0" bIns="0" rtlCol="0" anchor="t" anchorCtr="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400" b="1" i="0" u="none" strike="noStrike" kern="1200" cap="none" spc="0" normalizeH="0" baseline="0" noProof="0">
                <a:ln>
                  <a:noFill/>
                </a:ln>
                <a:solidFill>
                  <a:srgbClr val="00338D"/>
                </a:solidFill>
                <a:effectLst/>
                <a:uLnTx/>
                <a:uFillTx/>
                <a:latin typeface="Arial"/>
                <a:ea typeface="+mn-ea"/>
                <a:cs typeface="+mn-cs"/>
              </a:rPr>
              <a:t>Click to edit Master text styles</a:t>
            </a:r>
          </a:p>
          <a:p>
            <a:pPr marL="0" marR="0" lvl="1" indent="0" algn="l" defTabSz="914400" rtl="0" eaLnBrk="1" fontAlgn="auto" latinLnBrk="0" hangingPunct="1">
              <a:lnSpc>
                <a:spcPct val="100000"/>
              </a:lnSpc>
              <a:spcBef>
                <a:spcPts val="0"/>
              </a:spcBef>
              <a:spcAft>
                <a:spcPts val="600"/>
              </a:spcAft>
              <a:buClrTx/>
              <a:buSzTx/>
              <a:buFontTx/>
              <a:buNone/>
              <a:tabLst/>
              <a:defRPr/>
            </a:pPr>
            <a:r>
              <a:rPr kumimoji="0" lang="en-GB" sz="1400" b="0" i="0" u="none" strike="noStrike" kern="1200" cap="none" spc="0" normalizeH="0" baseline="0" noProof="0">
                <a:ln>
                  <a:noFill/>
                </a:ln>
                <a:solidFill>
                  <a:srgbClr val="00338D"/>
                </a:solidFill>
                <a:effectLst/>
                <a:uLnTx/>
                <a:uFillTx/>
                <a:latin typeface="Arial"/>
                <a:ea typeface="+mn-ea"/>
                <a:cs typeface="+mn-cs"/>
              </a:rPr>
              <a:t>Second level</a:t>
            </a:r>
          </a:p>
          <a:p>
            <a:pPr marL="180975" marR="0" lvl="2" indent="-18097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0338D"/>
                </a:solidFill>
                <a:effectLst/>
                <a:uLnTx/>
                <a:uFillTx/>
                <a:latin typeface="Arial"/>
                <a:ea typeface="+mn-ea"/>
                <a:cs typeface="+mn-cs"/>
              </a:rPr>
              <a:t>Third level</a:t>
            </a:r>
          </a:p>
          <a:p>
            <a:pPr marL="361950" marR="0" lvl="3" indent="-18097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0338D"/>
                </a:solidFill>
                <a:effectLst/>
                <a:uLnTx/>
                <a:uFillTx/>
                <a:latin typeface="Arial"/>
                <a:ea typeface="+mn-ea"/>
                <a:cs typeface="+mn-cs"/>
              </a:rPr>
              <a:t>Fourth level</a:t>
            </a:r>
          </a:p>
          <a:p>
            <a:pPr marL="542925" marR="0" lvl="4" indent="-18097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0338D"/>
                </a:solidFill>
                <a:effectLst/>
                <a:uLnTx/>
                <a:uFillTx/>
                <a:latin typeface="Arial"/>
                <a:ea typeface="+mn-ea"/>
                <a:cs typeface="+mn-cs"/>
              </a:rPr>
              <a:t>Fifth level</a:t>
            </a:r>
          </a:p>
        </p:txBody>
      </p:sp>
      <p:sp>
        <p:nvSpPr>
          <p:cNvPr id="11" name="Shape 8">
            <a:extLst>
              <a:ext uri="{FF2B5EF4-FFF2-40B4-BE49-F238E27FC236}">
                <a16:creationId xmlns:a16="http://schemas.microsoft.com/office/drawing/2014/main" id="{049FD284-7F6F-46C0-88B4-E118EE2732A5}"/>
              </a:ext>
            </a:extLst>
          </p:cNvPr>
          <p:cNvSpPr txBox="1">
            <a:spLocks/>
          </p:cNvSpPr>
          <p:nvPr userDrawn="1"/>
        </p:nvSpPr>
        <p:spPr>
          <a:xfrm>
            <a:off x="10946607" y="6449877"/>
            <a:ext cx="242486"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mtClean="0">
                <a:solidFill>
                  <a:srgbClr val="00338D"/>
                </a:solidFill>
                <a:cs typeface="Arial" panose="020B0604020202020204" pitchFamily="34" charset="0"/>
              </a:rPr>
              <a:pPr algn="r"/>
              <a:t>‹#›</a:t>
            </a:fld>
            <a:endParaRPr lang="en-GB">
              <a:solidFill>
                <a:srgbClr val="00338D"/>
              </a:solidFill>
              <a:cs typeface="Arial" panose="020B0604020202020204" pitchFamily="34" charset="0"/>
            </a:endParaRPr>
          </a:p>
        </p:txBody>
      </p:sp>
      <p:sp>
        <p:nvSpPr>
          <p:cNvPr id="12" name="TextBox 11">
            <a:extLst>
              <a:ext uri="{FF2B5EF4-FFF2-40B4-BE49-F238E27FC236}">
                <a16:creationId xmlns:a16="http://schemas.microsoft.com/office/drawing/2014/main" id="{69FC3086-F06B-49A0-8AE1-2C3D6AEFBD15}"/>
              </a:ext>
              <a:ext uri="{C183D7F6-B498-43B3-948B-1728B52AA6E4}">
                <adec:decorative xmlns:adec="http://schemas.microsoft.com/office/drawing/2017/decorative" val="1"/>
              </a:ext>
            </a:extLst>
          </p:cNvPr>
          <p:cNvSpPr txBox="1"/>
          <p:nvPr userDrawn="1">
            <p:custDataLst>
              <p:tags r:id="rId3"/>
            </p:custDataLst>
          </p:nvPr>
        </p:nvSpPr>
        <p:spPr>
          <a:xfrm>
            <a:off x="8967794" y="6478416"/>
            <a:ext cx="1866200" cy="92333"/>
          </a:xfrm>
          <a:prstGeom prst="rect">
            <a:avLst/>
          </a:prstGeom>
          <a:noFill/>
        </p:spPr>
        <p:txBody>
          <a:bodyPr wrap="square" lIns="0" tIns="0" rIns="0" bIns="0"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0" normalizeH="0" baseline="0" noProof="0">
                <a:ln>
                  <a:noFill/>
                </a:ln>
                <a:solidFill>
                  <a:srgbClr val="FFFFFF">
                    <a:lumMod val="65000"/>
                  </a:srgbClr>
                </a:solidFill>
                <a:effectLst/>
                <a:uLnTx/>
                <a:uFillTx/>
              </a:rPr>
              <a:t>Document Classification: KPMG Confidential</a:t>
            </a:r>
          </a:p>
        </p:txBody>
      </p:sp>
      <p:sp>
        <p:nvSpPr>
          <p:cNvPr id="13" name="Freeform 19">
            <a:extLst>
              <a:ext uri="{FF2B5EF4-FFF2-40B4-BE49-F238E27FC236}">
                <a16:creationId xmlns:a16="http://schemas.microsoft.com/office/drawing/2014/main" id="{466637ED-AB80-4A95-BBF1-2134C5F24A8F}"/>
              </a:ext>
              <a:ext uri="{C183D7F6-B498-43B3-948B-1728B52AA6E4}">
                <adec:decorative xmlns:adec="http://schemas.microsoft.com/office/drawing/2017/decorative" val="1"/>
              </a:ext>
            </a:extLst>
          </p:cNvPr>
          <p:cNvSpPr>
            <a:spLocks noEditPoints="1"/>
          </p:cNvSpPr>
          <p:nvPr userDrawn="1"/>
        </p:nvSpPr>
        <p:spPr bwMode="auto">
          <a:xfrm>
            <a:off x="1003201" y="6449877"/>
            <a:ext cx="484029" cy="196893"/>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rgbClr val="00338D"/>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endParaRPr>
          </a:p>
        </p:txBody>
      </p:sp>
      <p:cxnSp>
        <p:nvCxnSpPr>
          <p:cNvPr id="15" name="Straight Connector 14">
            <a:extLst>
              <a:ext uri="{FF2B5EF4-FFF2-40B4-BE49-F238E27FC236}">
                <a16:creationId xmlns:a16="http://schemas.microsoft.com/office/drawing/2014/main" id="{E9467D87-3944-45B8-85C1-3714D815C475}"/>
              </a:ext>
            </a:extLst>
          </p:cNvPr>
          <p:cNvCxnSpPr/>
          <p:nvPr userDrawn="1"/>
        </p:nvCxnSpPr>
        <p:spPr>
          <a:xfrm>
            <a:off x="10928548" y="6449877"/>
            <a:ext cx="0" cy="149412"/>
          </a:xfrm>
          <a:prstGeom prst="line">
            <a:avLst/>
          </a:prstGeom>
          <a:noFill/>
          <a:ln w="6350" cap="flat" cmpd="sng" algn="ctr">
            <a:solidFill>
              <a:srgbClr val="1E49E2"/>
            </a:solidFill>
            <a:prstDash val="solid"/>
            <a:miter lim="800000"/>
          </a:ln>
          <a:effectLst/>
        </p:spPr>
      </p:cxnSp>
      <p:sp>
        <p:nvSpPr>
          <p:cNvPr id="14" name="TextBox 13">
            <a:extLst>
              <a:ext uri="{FF2B5EF4-FFF2-40B4-BE49-F238E27FC236}">
                <a16:creationId xmlns:a16="http://schemas.microsoft.com/office/drawing/2014/main" id="{397B1953-D7B9-40C1-8773-18F72EE4C58C}"/>
              </a:ext>
              <a:ext uri="{C183D7F6-B498-43B3-948B-1728B52AA6E4}">
                <adec:decorative xmlns:adec="http://schemas.microsoft.com/office/drawing/2017/decorative" val="1"/>
              </a:ext>
            </a:extLst>
          </p:cNvPr>
          <p:cNvSpPr txBox="1"/>
          <p:nvPr userDrawn="1">
            <p:custDataLst>
              <p:tags r:id="rId4"/>
            </p:custDataLst>
          </p:nvPr>
        </p:nvSpPr>
        <p:spPr>
          <a:xfrm>
            <a:off x="1885685" y="6449877"/>
            <a:ext cx="4623066" cy="184666"/>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0" normalizeH="0" baseline="0" noProof="0">
                <a:ln>
                  <a:noFill/>
                </a:ln>
                <a:solidFill>
                  <a:srgbClr val="FFFFFF">
                    <a:lumMod val="65000"/>
                  </a:srgbClr>
                </a:solidFill>
                <a:effectLst/>
                <a:uLnTx/>
                <a:uFillTx/>
              </a:rPr>
              <a:t>© 2025 Copyright owned by one or more of the KPMG International entities. KPMG International entities provide no services to clients. All rights reserved.</a:t>
            </a:r>
          </a:p>
        </p:txBody>
      </p:sp>
      <p:sp>
        <p:nvSpPr>
          <p:cNvPr id="3" name="TextBox 2">
            <a:extLst>
              <a:ext uri="{FF2B5EF4-FFF2-40B4-BE49-F238E27FC236}">
                <a16:creationId xmlns:a16="http://schemas.microsoft.com/office/drawing/2014/main" id="{61B63DA3-D5B3-A3B7-C83F-56C00A6F07A3}"/>
              </a:ext>
            </a:extLst>
          </p:cNvPr>
          <p:cNvSpPr txBox="1"/>
          <p:nvPr userDrawn="1">
            <p:extLst>
              <p:ext uri="{1162E1C5-73C7-4A58-AE30-91384D911F3F}">
                <p184:classification xmlns:p184="http://schemas.microsoft.com/office/powerpoint/2018/4/main" val="hdr"/>
              </p:ext>
            </p:extLst>
          </p:nvPr>
        </p:nvSpPr>
        <p:spPr>
          <a:xfrm>
            <a:off x="5893562" y="63500"/>
            <a:ext cx="433388" cy="152400"/>
          </a:xfrm>
          <a:prstGeom prst="rect">
            <a:avLst/>
          </a:prstGeom>
        </p:spPr>
        <p:txBody>
          <a:bodyPr horzOverflow="overflow" lIns="0" tIns="0" rIns="0" bIns="0">
            <a:spAutoFit/>
          </a:bodyPr>
          <a:lstStyle/>
          <a:p>
            <a:pPr algn="l"/>
            <a:r>
              <a:rPr lang="en-US" sz="1000">
                <a:solidFill>
                  <a:srgbClr val="4A569E">
                    <a:alpha val="50000"/>
                  </a:srgbClr>
                </a:solidFill>
                <a:latin typeface="Calibri" panose="020F0502020204030204" pitchFamily="34" charset="0"/>
                <a:ea typeface="Calibri" panose="020F0502020204030204" pitchFamily="34" charset="0"/>
                <a:cs typeface="Calibri" panose="020F0502020204030204" pitchFamily="34" charset="0"/>
              </a:rPr>
              <a:t>Internal</a:t>
            </a:r>
          </a:p>
        </p:txBody>
      </p:sp>
    </p:spTree>
    <p:extLst>
      <p:ext uri="{BB962C8B-B14F-4D97-AF65-F5344CB8AC3E}">
        <p14:creationId xmlns:p14="http://schemas.microsoft.com/office/powerpoint/2010/main" val="4266663556"/>
      </p:ext>
    </p:extLst>
  </p:cSld>
  <p:clrMap bg1="lt1" tx1="dk1" bg2="lt2" tx2="dk2" accent1="accent1" accent2="accent2" accent3="accent3" accent4="accent4" accent5="accent5" accent6="accent6" hlink="hlink" folHlink="folHlink"/>
  <p:sldLayoutIdLst>
    <p:sldLayoutId id="2147483893" r:id="rId1"/>
  </p:sldLayoutIdLst>
  <p:txStyles>
    <p:titleStyle>
      <a:lvl1pPr algn="l" defTabSz="914400" rtl="0" eaLnBrk="1" latinLnBrk="0" hangingPunct="1">
        <a:lnSpc>
          <a:spcPct val="70000"/>
        </a:lnSpc>
        <a:spcBef>
          <a:spcPct val="0"/>
        </a:spcBef>
        <a:buNone/>
        <a:defRPr sz="3500" kern="1200">
          <a:solidFill>
            <a:schemeClr val="accent2"/>
          </a:solidFill>
          <a:latin typeface="+mj-lt"/>
          <a:ea typeface="+mj-ea"/>
          <a:cs typeface="+mj-cs"/>
        </a:defRPr>
      </a:lvl1pPr>
    </p:titleStyle>
    <p:bodyStyle>
      <a:lvl1pPr marL="0" indent="0" algn="l" defTabSz="914400" rtl="0" eaLnBrk="1" latinLnBrk="0" hangingPunct="1">
        <a:lnSpc>
          <a:spcPct val="100000"/>
        </a:lnSpc>
        <a:spcBef>
          <a:spcPts val="0"/>
        </a:spcBef>
        <a:spcAft>
          <a:spcPts val="600"/>
        </a:spcAft>
        <a:buFontTx/>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600" kern="1200">
          <a:solidFill>
            <a:schemeClr val="accent2"/>
          </a:solidFill>
          <a:latin typeface="+mn-lt"/>
          <a:ea typeface="+mn-ea"/>
          <a:cs typeface="+mn-cs"/>
        </a:defRPr>
      </a:lvl2pPr>
      <a:lvl3pPr marL="180975"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a:solidFill>
            <a:schemeClr val="accent2"/>
          </a:solidFill>
          <a:latin typeface="+mn-lt"/>
          <a:ea typeface="+mn-ea"/>
          <a:cs typeface="+mn-cs"/>
        </a:defRPr>
      </a:lvl3pPr>
      <a:lvl4pPr marL="361950"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a:solidFill>
            <a:schemeClr val="accent2"/>
          </a:solidFill>
          <a:latin typeface="+mn-lt"/>
          <a:ea typeface="+mn-ea"/>
          <a:cs typeface="+mn-cs"/>
        </a:defRPr>
      </a:lvl4pPr>
      <a:lvl5pPr marL="542925"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baseline="0">
          <a:solidFill>
            <a:schemeClr val="accent2"/>
          </a:solidFill>
          <a:latin typeface="+mn-lt"/>
          <a:ea typeface="+mn-ea"/>
          <a:cs typeface="+mn-cs"/>
        </a:defRPr>
      </a:lvl5pPr>
      <a:lvl6pPr marL="719138"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8969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0747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1257300" indent="-182563" algn="l" defTabSz="914400" rtl="0" eaLnBrk="1" latinLnBrk="0" hangingPunct="1">
        <a:lnSpc>
          <a:spcPct val="90000"/>
        </a:lnSpc>
        <a:spcBef>
          <a:spcPts val="500"/>
        </a:spcBef>
        <a:buFont typeface="Arial" panose="020B0604020202020204" pitchFamily="34" charset="0"/>
        <a:buChar char="•"/>
        <a:defRPr sz="15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84">
          <p15:clr>
            <a:srgbClr val="F26B43"/>
          </p15:clr>
        </p15:guide>
        <p15:guide id="2" pos="627">
          <p15:clr>
            <a:srgbClr val="F26B43"/>
          </p15:clr>
        </p15:guide>
        <p15:guide id="3" pos="7055">
          <p15:clr>
            <a:srgbClr val="F26B43"/>
          </p15:clr>
        </p15:guide>
        <p15:guide id="4" orient="horz" pos="897">
          <p15:clr>
            <a:srgbClr val="F26B43"/>
          </p15:clr>
        </p15:guide>
        <p15:guide id="5" orient="horz" pos="612">
          <p15:clr>
            <a:srgbClr val="F26B43"/>
          </p15:clr>
        </p15:guide>
        <p15:guide id="6" orient="horz" pos="272">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1600" y="710401"/>
            <a:ext cx="11313600" cy="748247"/>
          </a:xfrm>
          <a:prstGeom prst="rect">
            <a:avLst/>
          </a:prstGeom>
        </p:spPr>
        <p:txBody>
          <a:bodyPr vert="horz" lIns="0" tIns="0" rIns="0" bIns="0" rtlCol="0" anchor="t">
            <a:normAutofit/>
          </a:bodyPr>
          <a:lstStyle/>
          <a:p>
            <a:endParaRPr lang="en-US" noProof="0"/>
          </a:p>
        </p:txBody>
      </p:sp>
      <p:sp>
        <p:nvSpPr>
          <p:cNvPr id="3" name="Text Placeholder 2"/>
          <p:cNvSpPr>
            <a:spLocks noGrp="1"/>
          </p:cNvSpPr>
          <p:nvPr>
            <p:ph type="body" idx="1"/>
          </p:nvPr>
        </p:nvSpPr>
        <p:spPr>
          <a:xfrm>
            <a:off x="441600" y="1944000"/>
            <a:ext cx="11304000" cy="4296000"/>
          </a:xfrm>
          <a:prstGeom prst="rect">
            <a:avLst/>
          </a:prstGeom>
        </p:spPr>
        <p:txBody>
          <a:bodyPr vert="horz" lIns="0" tIns="0" rIns="0" bIns="0" rtlCol="0">
            <a:noAutofit/>
          </a:bodyPr>
          <a:lstStyle/>
          <a:p>
            <a:pPr lvl="0"/>
            <a:r>
              <a:rPr lang="en-US" noProof="0"/>
              <a:t>First Level</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p:cNvSpPr>
            <a:spLocks noGrp="1"/>
          </p:cNvSpPr>
          <p:nvPr>
            <p:ph type="ftr" sz="quarter" idx="3"/>
          </p:nvPr>
        </p:nvSpPr>
        <p:spPr>
          <a:xfrm>
            <a:off x="2866442" y="6479322"/>
            <a:ext cx="6459117" cy="170333"/>
          </a:xfrm>
          <a:prstGeom prst="rect">
            <a:avLst/>
          </a:prstGeom>
        </p:spPr>
        <p:txBody>
          <a:bodyPr vert="horz" lIns="0" tIns="0" rIns="0" bIns="0" rtlCol="0" anchor="ctr"/>
          <a:lstStyle>
            <a:lvl1pPr algn="ctr">
              <a:defRPr sz="800" b="0" i="0" cap="all"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noProof="0"/>
              <a:t>internal use</a:t>
            </a:r>
          </a:p>
        </p:txBody>
      </p:sp>
      <p:sp>
        <p:nvSpPr>
          <p:cNvPr id="29" name="Espace réservé de la date 28">
            <a:extLst>
              <a:ext uri="{FF2B5EF4-FFF2-40B4-BE49-F238E27FC236}">
                <a16:creationId xmlns:a16="http://schemas.microsoft.com/office/drawing/2014/main" id="{B6D8E440-8C31-4584-85CD-3DE2B7815CCC}"/>
              </a:ext>
            </a:extLst>
          </p:cNvPr>
          <p:cNvSpPr>
            <a:spLocks noGrp="1"/>
          </p:cNvSpPr>
          <p:nvPr userDrawn="1">
            <p:ph type="dt" sz="half" idx="2"/>
          </p:nvPr>
        </p:nvSpPr>
        <p:spPr>
          <a:xfrm>
            <a:off x="4724400" y="6106773"/>
            <a:ext cx="2743200" cy="366183"/>
          </a:xfrm>
          <a:prstGeom prst="rect">
            <a:avLst/>
          </a:prstGeom>
        </p:spPr>
        <p:txBody>
          <a:bodyPr vert="horz" lIns="91440" tIns="45720" rIns="91440" bIns="45720" rtlCol="0" anchor="ctr"/>
          <a:lstStyle>
            <a:lvl1pPr algn="ctr">
              <a:defRPr sz="1467" b="0" i="0" spc="27"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endParaRPr lang="en-US" noProof="0"/>
          </a:p>
        </p:txBody>
      </p:sp>
      <p:sp>
        <p:nvSpPr>
          <p:cNvPr id="6" name="Slide Number Placeholder 5"/>
          <p:cNvSpPr>
            <a:spLocks noGrp="1"/>
          </p:cNvSpPr>
          <p:nvPr userDrawn="1">
            <p:ph type="sldNum" sz="quarter" idx="4"/>
          </p:nvPr>
        </p:nvSpPr>
        <p:spPr>
          <a:xfrm>
            <a:off x="11114968" y="6427327"/>
            <a:ext cx="635000" cy="274324"/>
          </a:xfrm>
          <a:prstGeom prst="rect">
            <a:avLst/>
          </a:prstGeom>
        </p:spPr>
        <p:txBody>
          <a:bodyPr vert="horz" lIns="0" tIns="0" rIns="0" bIns="0" rtlCol="0" anchor="ctr"/>
          <a:lstStyle>
            <a:lvl1pPr algn="r">
              <a:defRPr sz="12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6B54B0F7-55DD-40D6-B7F4-70B586885C0B}" type="slidenum">
              <a:rPr lang="en-US" noProof="0" smtClean="0"/>
              <a:pPr/>
              <a:t>‹#›</a:t>
            </a:fld>
            <a:endParaRPr lang="en-US" noProof="0"/>
          </a:p>
        </p:txBody>
      </p:sp>
      <p:grpSp>
        <p:nvGrpSpPr>
          <p:cNvPr id="10" name="Graphique 7">
            <a:extLst>
              <a:ext uri="{FF2B5EF4-FFF2-40B4-BE49-F238E27FC236}">
                <a16:creationId xmlns:a16="http://schemas.microsoft.com/office/drawing/2014/main" id="{6A66B5A4-BE29-4194-A788-255CA3752BC0}"/>
              </a:ext>
            </a:extLst>
          </p:cNvPr>
          <p:cNvGrpSpPr>
            <a:grpSpLocks noChangeAspect="1"/>
          </p:cNvGrpSpPr>
          <p:nvPr userDrawn="1"/>
        </p:nvGrpSpPr>
        <p:grpSpPr>
          <a:xfrm>
            <a:off x="442166" y="6329527"/>
            <a:ext cx="1071853" cy="275084"/>
            <a:chOff x="4768103" y="-471733"/>
            <a:chExt cx="744723" cy="191124"/>
          </a:xfrm>
          <a:solidFill>
            <a:srgbClr val="FFFFFF"/>
          </a:solidFill>
        </p:grpSpPr>
        <p:sp>
          <p:nvSpPr>
            <p:cNvPr id="13" name="Forme libre : forme 9">
              <a:extLst>
                <a:ext uri="{FF2B5EF4-FFF2-40B4-BE49-F238E27FC236}">
                  <a16:creationId xmlns:a16="http://schemas.microsoft.com/office/drawing/2014/main" id="{A7D23DBC-0CE7-4B8C-AB18-B9D29B71215B}"/>
                </a:ext>
              </a:extLst>
            </p:cNvPr>
            <p:cNvSpPr/>
            <p:nvPr userDrawn="1"/>
          </p:nvSpPr>
          <p:spPr>
            <a:xfrm>
              <a:off x="4770087" y="-471716"/>
              <a:ext cx="740699" cy="191096"/>
            </a:xfrm>
            <a:custGeom>
              <a:avLst/>
              <a:gdLst>
                <a:gd name="connsiteX0" fmla="*/ 689325 w 740699"/>
                <a:gd name="connsiteY0" fmla="*/ 7347 h 191096"/>
                <a:gd name="connsiteX1" fmla="*/ 688790 w 740699"/>
                <a:gd name="connsiteY1" fmla="*/ 10847 h 191096"/>
                <a:gd name="connsiteX2" fmla="*/ 686092 w 740699"/>
                <a:gd name="connsiteY2" fmla="*/ 24840 h 191096"/>
                <a:gd name="connsiteX3" fmla="*/ 680980 w 740699"/>
                <a:gd name="connsiteY3" fmla="*/ 29953 h 191096"/>
                <a:gd name="connsiteX4" fmla="*/ 667797 w 740699"/>
                <a:gd name="connsiteY4" fmla="*/ 28608 h 191096"/>
                <a:gd name="connsiteX5" fmla="*/ 646528 w 740699"/>
                <a:gd name="connsiteY5" fmla="*/ 50946 h 191096"/>
                <a:gd name="connsiteX6" fmla="*/ 646528 w 740699"/>
                <a:gd name="connsiteY6" fmla="*/ 53911 h 191096"/>
                <a:gd name="connsiteX7" fmla="*/ 680712 w 740699"/>
                <a:gd name="connsiteY7" fmla="*/ 53911 h 191096"/>
                <a:gd name="connsiteX8" fmla="*/ 686092 w 740699"/>
                <a:gd name="connsiteY8" fmla="*/ 59559 h 191096"/>
                <a:gd name="connsiteX9" fmla="*/ 686092 w 740699"/>
                <a:gd name="connsiteY9" fmla="*/ 78130 h 191096"/>
                <a:gd name="connsiteX10" fmla="*/ 680712 w 740699"/>
                <a:gd name="connsiteY10" fmla="*/ 83518 h 191096"/>
                <a:gd name="connsiteX11" fmla="*/ 646528 w 740699"/>
                <a:gd name="connsiteY11" fmla="*/ 83518 h 191096"/>
                <a:gd name="connsiteX12" fmla="*/ 646528 w 740699"/>
                <a:gd name="connsiteY12" fmla="*/ 183097 h 191096"/>
                <a:gd name="connsiteX13" fmla="*/ 641148 w 740699"/>
                <a:gd name="connsiteY13" fmla="*/ 188485 h 191096"/>
                <a:gd name="connsiteX14" fmla="*/ 617197 w 740699"/>
                <a:gd name="connsiteY14" fmla="*/ 188485 h 191096"/>
                <a:gd name="connsiteX15" fmla="*/ 611809 w 740699"/>
                <a:gd name="connsiteY15" fmla="*/ 183097 h 191096"/>
                <a:gd name="connsiteX16" fmla="*/ 611809 w 740699"/>
                <a:gd name="connsiteY16" fmla="*/ 56602 h 191096"/>
                <a:gd name="connsiteX17" fmla="*/ 666987 w 740699"/>
                <a:gd name="connsiteY17" fmla="*/ 79 h 191096"/>
                <a:gd name="connsiteX18" fmla="*/ 683945 w 740699"/>
                <a:gd name="connsiteY18" fmla="*/ 1966 h 191096"/>
                <a:gd name="connsiteX19" fmla="*/ 689325 w 740699"/>
                <a:gd name="connsiteY19" fmla="*/ 7347 h 191096"/>
                <a:gd name="connsiteX20" fmla="*/ 741003 w 740699"/>
                <a:gd name="connsiteY20" fmla="*/ 59292 h 191096"/>
                <a:gd name="connsiteX21" fmla="*/ 741003 w 740699"/>
                <a:gd name="connsiteY21" fmla="*/ 183097 h 191096"/>
                <a:gd name="connsiteX22" fmla="*/ 735615 w 740699"/>
                <a:gd name="connsiteY22" fmla="*/ 188485 h 191096"/>
                <a:gd name="connsiteX23" fmla="*/ 711396 w 740699"/>
                <a:gd name="connsiteY23" fmla="*/ 188485 h 191096"/>
                <a:gd name="connsiteX24" fmla="*/ 706008 w 740699"/>
                <a:gd name="connsiteY24" fmla="*/ 183097 h 191096"/>
                <a:gd name="connsiteX25" fmla="*/ 706008 w 740699"/>
                <a:gd name="connsiteY25" fmla="*/ 59292 h 191096"/>
                <a:gd name="connsiteX26" fmla="*/ 711396 w 740699"/>
                <a:gd name="connsiteY26" fmla="*/ 53911 h 191096"/>
                <a:gd name="connsiteX27" fmla="*/ 735615 w 740699"/>
                <a:gd name="connsiteY27" fmla="*/ 53911 h 191096"/>
                <a:gd name="connsiteX28" fmla="*/ 741003 w 740699"/>
                <a:gd name="connsiteY28" fmla="*/ 59292 h 191096"/>
                <a:gd name="connsiteX29" fmla="*/ 518954 w 740699"/>
                <a:gd name="connsiteY29" fmla="*/ 158879 h 191096"/>
                <a:gd name="connsiteX30" fmla="*/ 485847 w 740699"/>
                <a:gd name="connsiteY30" fmla="*/ 121195 h 191096"/>
                <a:gd name="connsiteX31" fmla="*/ 517074 w 740699"/>
                <a:gd name="connsiteY31" fmla="*/ 83518 h 191096"/>
                <a:gd name="connsiteX32" fmla="*/ 550173 w 740699"/>
                <a:gd name="connsiteY32" fmla="*/ 121195 h 191096"/>
                <a:gd name="connsiteX33" fmla="*/ 518954 w 740699"/>
                <a:gd name="connsiteY33" fmla="*/ 158879 h 191096"/>
                <a:gd name="connsiteX34" fmla="*/ 517074 w 740699"/>
                <a:gd name="connsiteY34" fmla="*/ 51221 h 191096"/>
                <a:gd name="connsiteX35" fmla="*/ 450317 w 740699"/>
                <a:gd name="connsiteY35" fmla="*/ 121195 h 191096"/>
                <a:gd name="connsiteX36" fmla="*/ 518954 w 740699"/>
                <a:gd name="connsiteY36" fmla="*/ 191176 h 191096"/>
                <a:gd name="connsiteX37" fmla="*/ 585702 w 740699"/>
                <a:gd name="connsiteY37" fmla="*/ 121195 h 191096"/>
                <a:gd name="connsiteX38" fmla="*/ 517074 w 740699"/>
                <a:gd name="connsiteY38" fmla="*/ 51221 h 191096"/>
                <a:gd name="connsiteX39" fmla="*/ 424486 w 740699"/>
                <a:gd name="connsiteY39" fmla="*/ 101813 h 191096"/>
                <a:gd name="connsiteX40" fmla="*/ 424486 w 740699"/>
                <a:gd name="connsiteY40" fmla="*/ 183097 h 191096"/>
                <a:gd name="connsiteX41" fmla="*/ 419098 w 740699"/>
                <a:gd name="connsiteY41" fmla="*/ 188485 h 191096"/>
                <a:gd name="connsiteX42" fmla="*/ 394880 w 740699"/>
                <a:gd name="connsiteY42" fmla="*/ 188485 h 191096"/>
                <a:gd name="connsiteX43" fmla="*/ 389492 w 740699"/>
                <a:gd name="connsiteY43" fmla="*/ 183097 h 191096"/>
                <a:gd name="connsiteX44" fmla="*/ 389492 w 740699"/>
                <a:gd name="connsiteY44" fmla="*/ 106391 h 191096"/>
                <a:gd name="connsiteX45" fmla="*/ 363385 w 740699"/>
                <a:gd name="connsiteY45" fmla="*/ 83518 h 191096"/>
                <a:gd name="connsiteX46" fmla="*/ 343469 w 740699"/>
                <a:gd name="connsiteY46" fmla="*/ 85665 h 191096"/>
                <a:gd name="connsiteX47" fmla="*/ 337012 w 740699"/>
                <a:gd name="connsiteY47" fmla="*/ 92666 h 191096"/>
                <a:gd name="connsiteX48" fmla="*/ 337012 w 740699"/>
                <a:gd name="connsiteY48" fmla="*/ 183097 h 191096"/>
                <a:gd name="connsiteX49" fmla="*/ 331624 w 740699"/>
                <a:gd name="connsiteY49" fmla="*/ 188485 h 191096"/>
                <a:gd name="connsiteX50" fmla="*/ 307405 w 740699"/>
                <a:gd name="connsiteY50" fmla="*/ 188485 h 191096"/>
                <a:gd name="connsiteX51" fmla="*/ 302017 w 740699"/>
                <a:gd name="connsiteY51" fmla="*/ 183097 h 191096"/>
                <a:gd name="connsiteX52" fmla="*/ 302017 w 740699"/>
                <a:gd name="connsiteY52" fmla="*/ 71672 h 191096"/>
                <a:gd name="connsiteX53" fmla="*/ 308750 w 740699"/>
                <a:gd name="connsiteY53" fmla="*/ 60904 h 191096"/>
                <a:gd name="connsiteX54" fmla="*/ 362850 w 740699"/>
                <a:gd name="connsiteY54" fmla="*/ 51221 h 191096"/>
                <a:gd name="connsiteX55" fmla="*/ 424486 w 740699"/>
                <a:gd name="connsiteY55" fmla="*/ 101813 h 191096"/>
                <a:gd name="connsiteX56" fmla="*/ 122497 w 740699"/>
                <a:gd name="connsiteY56" fmla="*/ 167759 h 191096"/>
                <a:gd name="connsiteX57" fmla="*/ 120342 w 740699"/>
                <a:gd name="connsiteY57" fmla="*/ 183097 h 191096"/>
                <a:gd name="connsiteX58" fmla="*/ 113350 w 740699"/>
                <a:gd name="connsiteY58" fmla="*/ 188485 h 191096"/>
                <a:gd name="connsiteX59" fmla="*/ 89123 w 740699"/>
                <a:gd name="connsiteY59" fmla="*/ 188485 h 191096"/>
                <a:gd name="connsiteX60" fmla="*/ 85088 w 740699"/>
                <a:gd name="connsiteY60" fmla="*/ 184718 h 191096"/>
                <a:gd name="connsiteX61" fmla="*/ 85356 w 740699"/>
                <a:gd name="connsiteY61" fmla="*/ 183097 h 191096"/>
                <a:gd name="connsiteX62" fmla="*/ 86968 w 740699"/>
                <a:gd name="connsiteY62" fmla="*/ 173140 h 191096"/>
                <a:gd name="connsiteX63" fmla="*/ 303 w 740699"/>
                <a:gd name="connsiteY63" fmla="*/ 98589 h 191096"/>
                <a:gd name="connsiteX64" fmla="*/ 59517 w 740699"/>
                <a:gd name="connsiteY64" fmla="*/ 50144 h 191096"/>
                <a:gd name="connsiteX65" fmla="*/ 115230 w 740699"/>
                <a:gd name="connsiteY65" fmla="*/ 64404 h 191096"/>
                <a:gd name="connsiteX66" fmla="*/ 118462 w 740699"/>
                <a:gd name="connsiteY66" fmla="*/ 69792 h 191096"/>
                <a:gd name="connsiteX67" fmla="*/ 117385 w 740699"/>
                <a:gd name="connsiteY67" fmla="*/ 74362 h 191096"/>
                <a:gd name="connsiteX68" fmla="*/ 109039 w 740699"/>
                <a:gd name="connsiteY68" fmla="*/ 92131 h 191096"/>
                <a:gd name="connsiteX69" fmla="*/ 103116 w 740699"/>
                <a:gd name="connsiteY69" fmla="*/ 95899 h 191096"/>
                <a:gd name="connsiteX70" fmla="*/ 99081 w 740699"/>
                <a:gd name="connsiteY70" fmla="*/ 94821 h 191096"/>
                <a:gd name="connsiteX71" fmla="*/ 58439 w 740699"/>
                <a:gd name="connsiteY71" fmla="*/ 82708 h 191096"/>
                <a:gd name="connsiteX72" fmla="*/ 35833 w 740699"/>
                <a:gd name="connsiteY72" fmla="*/ 96166 h 191096"/>
                <a:gd name="connsiteX73" fmla="*/ 122497 w 740699"/>
                <a:gd name="connsiteY73" fmla="*/ 167759 h 191096"/>
                <a:gd name="connsiteX74" fmla="*/ 234191 w 740699"/>
                <a:gd name="connsiteY74" fmla="*/ 149189 h 191096"/>
                <a:gd name="connsiteX75" fmla="*/ 227466 w 740699"/>
                <a:gd name="connsiteY75" fmla="*/ 156456 h 191096"/>
                <a:gd name="connsiteX76" fmla="*/ 209162 w 740699"/>
                <a:gd name="connsiteY76" fmla="*/ 158879 h 191096"/>
                <a:gd name="connsiteX77" fmla="*/ 175788 w 740699"/>
                <a:gd name="connsiteY77" fmla="*/ 121195 h 191096"/>
                <a:gd name="connsiteX78" fmla="*/ 209162 w 740699"/>
                <a:gd name="connsiteY78" fmla="*/ 83518 h 191096"/>
                <a:gd name="connsiteX79" fmla="*/ 227466 w 740699"/>
                <a:gd name="connsiteY79" fmla="*/ 85941 h 191096"/>
                <a:gd name="connsiteX80" fmla="*/ 234191 w 740699"/>
                <a:gd name="connsiteY80" fmla="*/ 93201 h 191096"/>
                <a:gd name="connsiteX81" fmla="*/ 234191 w 740699"/>
                <a:gd name="connsiteY81" fmla="*/ 149189 h 191096"/>
                <a:gd name="connsiteX82" fmla="*/ 262452 w 740699"/>
                <a:gd name="connsiteY82" fmla="*/ 61179 h 191096"/>
                <a:gd name="connsiteX83" fmla="*/ 209430 w 740699"/>
                <a:gd name="connsiteY83" fmla="*/ 51221 h 191096"/>
                <a:gd name="connsiteX84" fmla="*/ 140258 w 740699"/>
                <a:gd name="connsiteY84" fmla="*/ 121195 h 191096"/>
                <a:gd name="connsiteX85" fmla="*/ 208895 w 740699"/>
                <a:gd name="connsiteY85" fmla="*/ 191176 h 191096"/>
                <a:gd name="connsiteX86" fmla="*/ 262452 w 740699"/>
                <a:gd name="connsiteY86" fmla="*/ 180407 h 191096"/>
                <a:gd name="connsiteX87" fmla="*/ 269185 w 740699"/>
                <a:gd name="connsiteY87" fmla="*/ 169639 h 191096"/>
                <a:gd name="connsiteX88" fmla="*/ 269185 w 740699"/>
                <a:gd name="connsiteY88" fmla="*/ 71940 h 191096"/>
                <a:gd name="connsiteX89" fmla="*/ 262452 w 740699"/>
                <a:gd name="connsiteY89" fmla="*/ 61179 h 191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0699" h="191096">
                  <a:moveTo>
                    <a:pt x="689325" y="7347"/>
                  </a:moveTo>
                  <a:cubicBezTo>
                    <a:pt x="689325" y="8511"/>
                    <a:pt x="689026" y="9604"/>
                    <a:pt x="688790" y="10847"/>
                  </a:cubicBezTo>
                  <a:lnTo>
                    <a:pt x="686092" y="24840"/>
                  </a:lnTo>
                  <a:cubicBezTo>
                    <a:pt x="685558" y="28073"/>
                    <a:pt x="684213" y="29953"/>
                    <a:pt x="680980" y="29953"/>
                  </a:cubicBezTo>
                  <a:cubicBezTo>
                    <a:pt x="678974" y="29953"/>
                    <a:pt x="673177" y="28608"/>
                    <a:pt x="667797" y="28608"/>
                  </a:cubicBezTo>
                  <a:cubicBezTo>
                    <a:pt x="652993" y="28608"/>
                    <a:pt x="646528" y="36143"/>
                    <a:pt x="646528" y="50946"/>
                  </a:cubicBezTo>
                  <a:lnTo>
                    <a:pt x="646528" y="53911"/>
                  </a:lnTo>
                  <a:lnTo>
                    <a:pt x="680712" y="53911"/>
                  </a:lnTo>
                  <a:cubicBezTo>
                    <a:pt x="684213" y="53911"/>
                    <a:pt x="686092" y="56059"/>
                    <a:pt x="686092" y="59559"/>
                  </a:cubicBezTo>
                  <a:lnTo>
                    <a:pt x="686092" y="78130"/>
                  </a:lnTo>
                  <a:cubicBezTo>
                    <a:pt x="686092" y="81363"/>
                    <a:pt x="684213" y="83518"/>
                    <a:pt x="680712" y="83518"/>
                  </a:cubicBezTo>
                  <a:lnTo>
                    <a:pt x="646528" y="83518"/>
                  </a:lnTo>
                  <a:lnTo>
                    <a:pt x="646528" y="183097"/>
                  </a:lnTo>
                  <a:cubicBezTo>
                    <a:pt x="646528" y="186330"/>
                    <a:pt x="644380" y="188485"/>
                    <a:pt x="641148" y="188485"/>
                  </a:cubicBezTo>
                  <a:lnTo>
                    <a:pt x="617197" y="188485"/>
                  </a:lnTo>
                  <a:cubicBezTo>
                    <a:pt x="613964" y="188485"/>
                    <a:pt x="611809" y="186330"/>
                    <a:pt x="611809" y="183097"/>
                  </a:cubicBezTo>
                  <a:lnTo>
                    <a:pt x="611809" y="56602"/>
                  </a:lnTo>
                  <a:cubicBezTo>
                    <a:pt x="611809" y="17839"/>
                    <a:pt x="633612" y="79"/>
                    <a:pt x="666987" y="79"/>
                  </a:cubicBezTo>
                  <a:cubicBezTo>
                    <a:pt x="672729" y="79"/>
                    <a:pt x="678557" y="621"/>
                    <a:pt x="683945" y="1966"/>
                  </a:cubicBezTo>
                  <a:cubicBezTo>
                    <a:pt x="687713" y="2769"/>
                    <a:pt x="689325" y="4358"/>
                    <a:pt x="689325" y="7347"/>
                  </a:cubicBezTo>
                  <a:moveTo>
                    <a:pt x="741003" y="59292"/>
                  </a:moveTo>
                  <a:lnTo>
                    <a:pt x="741003" y="183097"/>
                  </a:lnTo>
                  <a:cubicBezTo>
                    <a:pt x="741003" y="186330"/>
                    <a:pt x="738848" y="188485"/>
                    <a:pt x="735615" y="188485"/>
                  </a:cubicBezTo>
                  <a:lnTo>
                    <a:pt x="711396" y="188485"/>
                  </a:lnTo>
                  <a:cubicBezTo>
                    <a:pt x="708164" y="188485"/>
                    <a:pt x="706008" y="186330"/>
                    <a:pt x="706008" y="183097"/>
                  </a:cubicBezTo>
                  <a:lnTo>
                    <a:pt x="706008" y="59292"/>
                  </a:lnTo>
                  <a:cubicBezTo>
                    <a:pt x="706008" y="56059"/>
                    <a:pt x="708164" y="53911"/>
                    <a:pt x="711396" y="53911"/>
                  </a:cubicBezTo>
                  <a:lnTo>
                    <a:pt x="735615" y="53911"/>
                  </a:lnTo>
                  <a:cubicBezTo>
                    <a:pt x="738848" y="53911"/>
                    <a:pt x="741003" y="56059"/>
                    <a:pt x="741003" y="59292"/>
                  </a:cubicBezTo>
                  <a:moveTo>
                    <a:pt x="518954" y="158879"/>
                  </a:moveTo>
                  <a:cubicBezTo>
                    <a:pt x="499038" y="158879"/>
                    <a:pt x="485847" y="145956"/>
                    <a:pt x="485847" y="121195"/>
                  </a:cubicBezTo>
                  <a:cubicBezTo>
                    <a:pt x="485847" y="96433"/>
                    <a:pt x="499038" y="83518"/>
                    <a:pt x="517074" y="83518"/>
                  </a:cubicBezTo>
                  <a:cubicBezTo>
                    <a:pt x="536990" y="83518"/>
                    <a:pt x="550173" y="96433"/>
                    <a:pt x="550173" y="121195"/>
                  </a:cubicBezTo>
                  <a:cubicBezTo>
                    <a:pt x="550173" y="145956"/>
                    <a:pt x="536990" y="158879"/>
                    <a:pt x="518954" y="158879"/>
                  </a:cubicBezTo>
                  <a:moveTo>
                    <a:pt x="517074" y="51221"/>
                  </a:moveTo>
                  <a:cubicBezTo>
                    <a:pt x="476699" y="51221"/>
                    <a:pt x="450317" y="80553"/>
                    <a:pt x="450317" y="121195"/>
                  </a:cubicBezTo>
                  <a:cubicBezTo>
                    <a:pt x="450317" y="161837"/>
                    <a:pt x="476699" y="191176"/>
                    <a:pt x="518954" y="191176"/>
                  </a:cubicBezTo>
                  <a:cubicBezTo>
                    <a:pt x="559328" y="191176"/>
                    <a:pt x="585702" y="161837"/>
                    <a:pt x="585702" y="121195"/>
                  </a:cubicBezTo>
                  <a:cubicBezTo>
                    <a:pt x="585702" y="80553"/>
                    <a:pt x="559328" y="51221"/>
                    <a:pt x="517074" y="51221"/>
                  </a:cubicBezTo>
                  <a:moveTo>
                    <a:pt x="424486" y="101813"/>
                  </a:moveTo>
                  <a:lnTo>
                    <a:pt x="424486" y="183097"/>
                  </a:lnTo>
                  <a:cubicBezTo>
                    <a:pt x="424486" y="186330"/>
                    <a:pt x="422331" y="188485"/>
                    <a:pt x="419098" y="188485"/>
                  </a:cubicBezTo>
                  <a:lnTo>
                    <a:pt x="394880" y="188485"/>
                  </a:lnTo>
                  <a:cubicBezTo>
                    <a:pt x="391647" y="188485"/>
                    <a:pt x="389492" y="186330"/>
                    <a:pt x="389492" y="183097"/>
                  </a:cubicBezTo>
                  <a:lnTo>
                    <a:pt x="389492" y="106391"/>
                  </a:lnTo>
                  <a:cubicBezTo>
                    <a:pt x="389492" y="90243"/>
                    <a:pt x="377921" y="83518"/>
                    <a:pt x="363385" y="83518"/>
                  </a:cubicBezTo>
                  <a:cubicBezTo>
                    <a:pt x="355040" y="83518"/>
                    <a:pt x="350470" y="84053"/>
                    <a:pt x="343469" y="85665"/>
                  </a:cubicBezTo>
                  <a:cubicBezTo>
                    <a:pt x="339159" y="86743"/>
                    <a:pt x="337012" y="88631"/>
                    <a:pt x="337012" y="92666"/>
                  </a:cubicBezTo>
                  <a:lnTo>
                    <a:pt x="337012" y="183097"/>
                  </a:lnTo>
                  <a:cubicBezTo>
                    <a:pt x="337012" y="186330"/>
                    <a:pt x="334856" y="188485"/>
                    <a:pt x="331624" y="188485"/>
                  </a:cubicBezTo>
                  <a:lnTo>
                    <a:pt x="307405" y="188485"/>
                  </a:lnTo>
                  <a:cubicBezTo>
                    <a:pt x="304172" y="188485"/>
                    <a:pt x="302017" y="186330"/>
                    <a:pt x="302017" y="183097"/>
                  </a:cubicBezTo>
                  <a:lnTo>
                    <a:pt x="302017" y="71672"/>
                  </a:lnTo>
                  <a:cubicBezTo>
                    <a:pt x="302017" y="65482"/>
                    <a:pt x="304982" y="62249"/>
                    <a:pt x="308750" y="60904"/>
                  </a:cubicBezTo>
                  <a:cubicBezTo>
                    <a:pt x="328399" y="53911"/>
                    <a:pt x="346970" y="51221"/>
                    <a:pt x="362850" y="51221"/>
                  </a:cubicBezTo>
                  <a:cubicBezTo>
                    <a:pt x="404295" y="51221"/>
                    <a:pt x="424486" y="68982"/>
                    <a:pt x="424486" y="101813"/>
                  </a:cubicBezTo>
                  <a:moveTo>
                    <a:pt x="122497" y="167759"/>
                  </a:moveTo>
                  <a:cubicBezTo>
                    <a:pt x="122497" y="172337"/>
                    <a:pt x="121963" y="178528"/>
                    <a:pt x="120342" y="183097"/>
                  </a:cubicBezTo>
                  <a:cubicBezTo>
                    <a:pt x="118997" y="187140"/>
                    <a:pt x="117385" y="188485"/>
                    <a:pt x="113350" y="188485"/>
                  </a:cubicBezTo>
                  <a:lnTo>
                    <a:pt x="89123" y="188485"/>
                  </a:lnTo>
                  <a:cubicBezTo>
                    <a:pt x="86433" y="188485"/>
                    <a:pt x="85088" y="186865"/>
                    <a:pt x="85088" y="184718"/>
                  </a:cubicBezTo>
                  <a:cubicBezTo>
                    <a:pt x="85088" y="184175"/>
                    <a:pt x="85088" y="183640"/>
                    <a:pt x="85356" y="183097"/>
                  </a:cubicBezTo>
                  <a:cubicBezTo>
                    <a:pt x="86433" y="179597"/>
                    <a:pt x="86968" y="177175"/>
                    <a:pt x="86968" y="173140"/>
                  </a:cubicBezTo>
                  <a:cubicBezTo>
                    <a:pt x="86968" y="133559"/>
                    <a:pt x="303" y="155646"/>
                    <a:pt x="303" y="98589"/>
                  </a:cubicBezTo>
                  <a:cubicBezTo>
                    <a:pt x="303" y="69517"/>
                    <a:pt x="23452" y="50144"/>
                    <a:pt x="59517" y="50144"/>
                  </a:cubicBezTo>
                  <a:cubicBezTo>
                    <a:pt x="78623" y="50144"/>
                    <a:pt x="98546" y="54714"/>
                    <a:pt x="115230" y="64404"/>
                  </a:cubicBezTo>
                  <a:cubicBezTo>
                    <a:pt x="117393" y="65490"/>
                    <a:pt x="118462" y="67637"/>
                    <a:pt x="118462" y="69792"/>
                  </a:cubicBezTo>
                  <a:cubicBezTo>
                    <a:pt x="118462" y="71137"/>
                    <a:pt x="118164" y="72710"/>
                    <a:pt x="117385" y="74362"/>
                  </a:cubicBezTo>
                  <a:lnTo>
                    <a:pt x="109039" y="92131"/>
                  </a:lnTo>
                  <a:cubicBezTo>
                    <a:pt x="107962" y="94553"/>
                    <a:pt x="105539" y="95899"/>
                    <a:pt x="103116" y="95899"/>
                  </a:cubicBezTo>
                  <a:cubicBezTo>
                    <a:pt x="101771" y="95899"/>
                    <a:pt x="100426" y="95623"/>
                    <a:pt x="99081" y="94821"/>
                  </a:cubicBezTo>
                  <a:cubicBezTo>
                    <a:pt x="85356" y="87286"/>
                    <a:pt x="72165" y="82708"/>
                    <a:pt x="58439" y="82708"/>
                  </a:cubicBezTo>
                  <a:cubicBezTo>
                    <a:pt x="44179" y="82708"/>
                    <a:pt x="35833" y="87923"/>
                    <a:pt x="35833" y="96166"/>
                  </a:cubicBezTo>
                  <a:cubicBezTo>
                    <a:pt x="35833" y="121368"/>
                    <a:pt x="122497" y="106659"/>
                    <a:pt x="122497" y="167759"/>
                  </a:cubicBezTo>
                  <a:moveTo>
                    <a:pt x="234191" y="149189"/>
                  </a:moveTo>
                  <a:cubicBezTo>
                    <a:pt x="234191" y="153224"/>
                    <a:pt x="232043" y="155111"/>
                    <a:pt x="227466" y="156456"/>
                  </a:cubicBezTo>
                  <a:cubicBezTo>
                    <a:pt x="221543" y="158069"/>
                    <a:pt x="216430" y="158879"/>
                    <a:pt x="209162" y="158879"/>
                  </a:cubicBezTo>
                  <a:cubicBezTo>
                    <a:pt x="191936" y="158879"/>
                    <a:pt x="175788" y="148646"/>
                    <a:pt x="175788" y="121195"/>
                  </a:cubicBezTo>
                  <a:cubicBezTo>
                    <a:pt x="175788" y="93743"/>
                    <a:pt x="191936" y="83518"/>
                    <a:pt x="209162" y="83518"/>
                  </a:cubicBezTo>
                  <a:cubicBezTo>
                    <a:pt x="216430" y="83518"/>
                    <a:pt x="221543" y="84320"/>
                    <a:pt x="227466" y="85941"/>
                  </a:cubicBezTo>
                  <a:cubicBezTo>
                    <a:pt x="232043" y="87286"/>
                    <a:pt x="234191" y="89165"/>
                    <a:pt x="234191" y="93201"/>
                  </a:cubicBezTo>
                  <a:lnTo>
                    <a:pt x="234191" y="149189"/>
                  </a:lnTo>
                  <a:close/>
                  <a:moveTo>
                    <a:pt x="262452" y="61179"/>
                  </a:moveTo>
                  <a:cubicBezTo>
                    <a:pt x="244692" y="54446"/>
                    <a:pt x="228000" y="51221"/>
                    <a:pt x="209430" y="51221"/>
                  </a:cubicBezTo>
                  <a:cubicBezTo>
                    <a:pt x="168795" y="51221"/>
                    <a:pt x="140258" y="78405"/>
                    <a:pt x="140258" y="121195"/>
                  </a:cubicBezTo>
                  <a:cubicBezTo>
                    <a:pt x="140258" y="164527"/>
                    <a:pt x="165020" y="191176"/>
                    <a:pt x="208895" y="191176"/>
                  </a:cubicBezTo>
                  <a:cubicBezTo>
                    <a:pt x="226655" y="191176"/>
                    <a:pt x="243881" y="188210"/>
                    <a:pt x="262452" y="180407"/>
                  </a:cubicBezTo>
                  <a:cubicBezTo>
                    <a:pt x="266763" y="178528"/>
                    <a:pt x="269185" y="175562"/>
                    <a:pt x="269185" y="169639"/>
                  </a:cubicBezTo>
                  <a:lnTo>
                    <a:pt x="269185" y="71940"/>
                  </a:lnTo>
                  <a:cubicBezTo>
                    <a:pt x="269185" y="65749"/>
                    <a:pt x="266763" y="62792"/>
                    <a:pt x="262452" y="61179"/>
                  </a:cubicBezTo>
                </a:path>
              </a:pathLst>
            </a:custGeom>
            <a:solidFill>
              <a:schemeClr val="tx1"/>
            </a:solidFill>
            <a:ln w="7833" cap="flat">
              <a:noFill/>
              <a:prstDash val="solid"/>
              <a:round/>
            </a:ln>
          </p:spPr>
          <p:txBody>
            <a:bodyPr rtlCol="0" anchor="ctr"/>
            <a:lstStyle/>
            <a:p>
              <a:endParaRPr lang="fr-FR" sz="2400"/>
            </a:p>
          </p:txBody>
        </p:sp>
        <p:sp>
          <p:nvSpPr>
            <p:cNvPr id="14" name="Forme libre : forme 10">
              <a:extLst>
                <a:ext uri="{FF2B5EF4-FFF2-40B4-BE49-F238E27FC236}">
                  <a16:creationId xmlns:a16="http://schemas.microsoft.com/office/drawing/2014/main" id="{A40BE689-3FD6-4CA1-BF9A-644A538FE9FF}"/>
                </a:ext>
              </a:extLst>
            </p:cNvPr>
            <p:cNvSpPr/>
            <p:nvPr/>
          </p:nvSpPr>
          <p:spPr>
            <a:xfrm rot="-73896" flipV="1">
              <a:off x="5474877" y="-471733"/>
              <a:ext cx="37949" cy="37711"/>
            </a:xfrm>
            <a:custGeom>
              <a:avLst/>
              <a:gdLst>
                <a:gd name="connsiteX0" fmla="*/ 19483 w 37949"/>
                <a:gd name="connsiteY0" fmla="*/ 17 h 37711"/>
                <a:gd name="connsiteX1" fmla="*/ 38456 w 37949"/>
                <a:gd name="connsiteY1" fmla="*/ 18454 h 37711"/>
                <a:gd name="connsiteX2" fmla="*/ 19491 w 37949"/>
                <a:gd name="connsiteY2" fmla="*/ 37717 h 37711"/>
                <a:gd name="connsiteX3" fmla="*/ 519 w 37949"/>
                <a:gd name="connsiteY3" fmla="*/ 19272 h 37711"/>
                <a:gd name="connsiteX4" fmla="*/ 19483 w 37949"/>
                <a:gd name="connsiteY4" fmla="*/ 17 h 3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49" h="37711">
                  <a:moveTo>
                    <a:pt x="19483" y="17"/>
                  </a:moveTo>
                  <a:cubicBezTo>
                    <a:pt x="30519" y="-219"/>
                    <a:pt x="38212" y="6883"/>
                    <a:pt x="38456" y="18454"/>
                  </a:cubicBezTo>
                  <a:cubicBezTo>
                    <a:pt x="38715" y="30300"/>
                    <a:pt x="31329" y="37457"/>
                    <a:pt x="19491" y="37717"/>
                  </a:cubicBezTo>
                  <a:cubicBezTo>
                    <a:pt x="8188" y="37953"/>
                    <a:pt x="771" y="31118"/>
                    <a:pt x="519" y="19272"/>
                  </a:cubicBezTo>
                  <a:cubicBezTo>
                    <a:pt x="267" y="7701"/>
                    <a:pt x="7378" y="284"/>
                    <a:pt x="19483" y="17"/>
                  </a:cubicBezTo>
                </a:path>
              </a:pathLst>
            </a:custGeom>
            <a:solidFill>
              <a:schemeClr val="accent2"/>
            </a:solidFill>
            <a:ln w="7833" cap="flat">
              <a:noFill/>
              <a:prstDash val="solid"/>
              <a:round/>
            </a:ln>
          </p:spPr>
          <p:txBody>
            <a:bodyPr rtlCol="0" anchor="ctr"/>
            <a:lstStyle/>
            <a:p>
              <a:endParaRPr lang="fr-FR" sz="2400">
                <a:solidFill>
                  <a:schemeClr val="accent2"/>
                </a:solidFill>
              </a:endParaRPr>
            </a:p>
          </p:txBody>
        </p:sp>
        <p:sp>
          <p:nvSpPr>
            <p:cNvPr id="15" name="Forme libre : forme 11">
              <a:extLst>
                <a:ext uri="{FF2B5EF4-FFF2-40B4-BE49-F238E27FC236}">
                  <a16:creationId xmlns:a16="http://schemas.microsoft.com/office/drawing/2014/main" id="{A9D1E70E-B241-44DA-B07E-44985CED13F1}"/>
                </a:ext>
              </a:extLst>
            </p:cNvPr>
            <p:cNvSpPr/>
            <p:nvPr userDrawn="1"/>
          </p:nvSpPr>
          <p:spPr>
            <a:xfrm rot="10725025" flipV="1">
              <a:off x="4768103" y="-317778"/>
              <a:ext cx="37406" cy="37169"/>
            </a:xfrm>
            <a:custGeom>
              <a:avLst/>
              <a:gdLst>
                <a:gd name="connsiteX0" fmla="*/ 18717 w 37406"/>
                <a:gd name="connsiteY0" fmla="*/ 130 h 37169"/>
                <a:gd name="connsiteX1" fmla="*/ 37414 w 37406"/>
                <a:gd name="connsiteY1" fmla="*/ 18300 h 37169"/>
                <a:gd name="connsiteX2" fmla="*/ 18717 w 37406"/>
                <a:gd name="connsiteY2" fmla="*/ 37288 h 37169"/>
                <a:gd name="connsiteX3" fmla="*/ 20 w 37406"/>
                <a:gd name="connsiteY3" fmla="*/ 19118 h 37169"/>
                <a:gd name="connsiteX4" fmla="*/ 18717 w 37406"/>
                <a:gd name="connsiteY4" fmla="*/ 130 h 3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 h="37169">
                  <a:moveTo>
                    <a:pt x="18717" y="130"/>
                  </a:moveTo>
                  <a:cubicBezTo>
                    <a:pt x="29745" y="-106"/>
                    <a:pt x="37162" y="6729"/>
                    <a:pt x="37414" y="18300"/>
                  </a:cubicBezTo>
                  <a:cubicBezTo>
                    <a:pt x="37665" y="29603"/>
                    <a:pt x="30555" y="37028"/>
                    <a:pt x="18717" y="37288"/>
                  </a:cubicBezTo>
                  <a:cubicBezTo>
                    <a:pt x="7681" y="37524"/>
                    <a:pt x="264" y="30421"/>
                    <a:pt x="20" y="19118"/>
                  </a:cubicBezTo>
                  <a:cubicBezTo>
                    <a:pt x="-240" y="7547"/>
                    <a:pt x="6871" y="390"/>
                    <a:pt x="18717" y="130"/>
                  </a:cubicBezTo>
                </a:path>
              </a:pathLst>
            </a:custGeom>
            <a:solidFill>
              <a:schemeClr val="accent2"/>
            </a:solidFill>
            <a:ln w="7833" cap="flat">
              <a:noFill/>
              <a:prstDash val="solid"/>
              <a:round/>
            </a:ln>
          </p:spPr>
          <p:txBody>
            <a:bodyPr rtlCol="0" anchor="ctr"/>
            <a:lstStyle/>
            <a:p>
              <a:endParaRPr lang="fr-FR" sz="2400"/>
            </a:p>
          </p:txBody>
        </p:sp>
      </p:grpSp>
      <p:sp>
        <p:nvSpPr>
          <p:cNvPr id="7" name="TextBox 6">
            <a:extLst>
              <a:ext uri="{FF2B5EF4-FFF2-40B4-BE49-F238E27FC236}">
                <a16:creationId xmlns:a16="http://schemas.microsoft.com/office/drawing/2014/main" id="{982F7FDE-14F8-2D72-F922-9D3398008705}"/>
              </a:ext>
            </a:extLst>
          </p:cNvPr>
          <p:cNvSpPr txBox="1"/>
          <p:nvPr userDrawn="1">
            <p:extLst>
              <p:ext uri="{1162E1C5-73C7-4A58-AE30-91384D911F3F}">
                <p184:classification xmlns:p184="http://schemas.microsoft.com/office/powerpoint/2018/4/main" val="hdr"/>
              </p:ext>
            </p:extLst>
          </p:nvPr>
        </p:nvSpPr>
        <p:spPr>
          <a:xfrm>
            <a:off x="5893562" y="63500"/>
            <a:ext cx="433388" cy="152400"/>
          </a:xfrm>
          <a:prstGeom prst="rect">
            <a:avLst/>
          </a:prstGeom>
        </p:spPr>
        <p:txBody>
          <a:bodyPr horzOverflow="overflow" lIns="0" tIns="0" rIns="0" bIns="0">
            <a:spAutoFit/>
          </a:bodyPr>
          <a:lstStyle/>
          <a:p>
            <a:pPr algn="l"/>
            <a:r>
              <a:rPr lang="en-US" sz="1000">
                <a:solidFill>
                  <a:srgbClr val="4A569E">
                    <a:alpha val="50000"/>
                  </a:srgbClr>
                </a:solidFill>
                <a:latin typeface="Calibri" panose="020F0502020204030204" pitchFamily="34" charset="0"/>
                <a:ea typeface="Calibri" panose="020F0502020204030204" pitchFamily="34" charset="0"/>
                <a:cs typeface="Calibri" panose="020F0502020204030204" pitchFamily="34" charset="0"/>
              </a:rPr>
              <a:t>Internal</a:t>
            </a:r>
          </a:p>
        </p:txBody>
      </p:sp>
    </p:spTree>
    <p:extLst>
      <p:ext uri="{BB962C8B-B14F-4D97-AF65-F5344CB8AC3E}">
        <p14:creationId xmlns:p14="http://schemas.microsoft.com/office/powerpoint/2010/main" val="4182637012"/>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6" r:id="rId12"/>
    <p:sldLayoutId id="2147483907" r:id="rId13"/>
    <p:sldLayoutId id="2147483908" r:id="rId14"/>
    <p:sldLayoutId id="2147483909" r:id="rId15"/>
    <p:sldLayoutId id="2147483910" r:id="rId16"/>
    <p:sldLayoutId id="2147483911" r:id="rId17"/>
    <p:sldLayoutId id="2147483912" r:id="rId18"/>
    <p:sldLayoutId id="2147483913" r:id="rId19"/>
    <p:sldLayoutId id="2147483914" r:id="rId20"/>
    <p:sldLayoutId id="2147483915" r:id="rId21"/>
    <p:sldLayoutId id="2147483916" r:id="rId22"/>
    <p:sldLayoutId id="2147483917" r:id="rId23"/>
    <p:sldLayoutId id="2147483918" r:id="rId24"/>
    <p:sldLayoutId id="2147483919" r:id="rId25"/>
    <p:sldLayoutId id="2147483920" r:id="rId26"/>
    <p:sldLayoutId id="2147483921" r:id="rId27"/>
    <p:sldLayoutId id="2147483922" r:id="rId28"/>
    <p:sldLayoutId id="2147483923" r:id="rId29"/>
    <p:sldLayoutId id="2147483924" r:id="rId30"/>
    <p:sldLayoutId id="2147483925" r:id="rId31"/>
    <p:sldLayoutId id="2147483926" r:id="rId32"/>
    <p:sldLayoutId id="2147483927" r:id="rId33"/>
    <p:sldLayoutId id="2147483928" r:id="rId34"/>
    <p:sldLayoutId id="2147483929" r:id="rId35"/>
    <p:sldLayoutId id="2147483930" r:id="rId36"/>
    <p:sldLayoutId id="2147483931" r:id="rId37"/>
    <p:sldLayoutId id="2147483932" r:id="rId38"/>
    <p:sldLayoutId id="2147483933" r:id="rId39"/>
    <p:sldLayoutId id="2147483934" r:id="rId40"/>
    <p:sldLayoutId id="2147483935" r:id="rId41"/>
    <p:sldLayoutId id="2147483936" r:id="rId42"/>
    <p:sldLayoutId id="2147483937" r:id="rId43"/>
    <p:sldLayoutId id="2147483938" r:id="rId44"/>
    <p:sldLayoutId id="2147483939" r:id="rId45"/>
    <p:sldLayoutId id="2147483940" r:id="rId46"/>
    <p:sldLayoutId id="2147483941" r:id="rId47"/>
    <p:sldLayoutId id="2147483942" r:id="rId48"/>
    <p:sldLayoutId id="2147483943" r:id="rId49"/>
    <p:sldLayoutId id="2147483944" r:id="rId50"/>
    <p:sldLayoutId id="2147483945" r:id="rId51"/>
    <p:sldLayoutId id="2147483946" r:id="rId52"/>
    <p:sldLayoutId id="2147483947" r:id="rId53"/>
    <p:sldLayoutId id="2147483948" r:id="rId54"/>
    <p:sldLayoutId id="2147483949" r:id="rId55"/>
    <p:sldLayoutId id="2147483950" r:id="rId56"/>
    <p:sldLayoutId id="2147483951" r:id="rId57"/>
    <p:sldLayoutId id="2147483952" r:id="rId58"/>
    <p:sldLayoutId id="2147483953" r:id="rId59"/>
    <p:sldLayoutId id="2147483954" r:id="rId60"/>
    <p:sldLayoutId id="2147483955" r:id="rId61"/>
    <p:sldLayoutId id="2147483956" r:id="rId62"/>
    <p:sldLayoutId id="2147483957" r:id="rId63"/>
    <p:sldLayoutId id="2147483958" r:id="rId64"/>
    <p:sldLayoutId id="2147483959" r:id="rId65"/>
    <p:sldLayoutId id="2147483960" r:id="rId66"/>
    <p:sldLayoutId id="2147483961" r:id="rId67"/>
    <p:sldLayoutId id="2147483962" r:id="rId68"/>
    <p:sldLayoutId id="2147483963" r:id="rId69"/>
    <p:sldLayoutId id="2147483964" r:id="rId70"/>
    <p:sldLayoutId id="2147483965" r:id="rId71"/>
    <p:sldLayoutId id="2147483966" r:id="rId72"/>
    <p:sldLayoutId id="2147483967" r:id="rId73"/>
    <p:sldLayoutId id="2147483968" r:id="rId74"/>
    <p:sldLayoutId id="2147483969" r:id="rId75"/>
    <p:sldLayoutId id="2147483970" r:id="rId76"/>
    <p:sldLayoutId id="2147483971" r:id="rId77"/>
    <p:sldLayoutId id="2147483972" r:id="rId78"/>
    <p:sldLayoutId id="2147483973" r:id="rId79"/>
    <p:sldLayoutId id="2147483975" r:id="rId80"/>
    <p:sldLayoutId id="2147483976" r:id="rId8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lang="fr-FR" sz="2933" b="0" i="0" kern="1200" dirty="0">
          <a:solidFill>
            <a:schemeClr val="accent1"/>
          </a:solidFill>
          <a:latin typeface="Verdana" panose="020B0604030504040204" pitchFamily="34" charset="0"/>
          <a:ea typeface="Verdana" panose="020B0604030504040204" pitchFamily="34" charset="0"/>
          <a:cs typeface="Verdana" panose="020B0604030504040204" pitchFamily="34" charset="0"/>
        </a:defRPr>
      </a:lvl1pPr>
    </p:titleStyle>
    <p:bodyStyle>
      <a:lvl1pPr marL="0" indent="0" algn="l" defTabSz="914377" rtl="0" eaLnBrk="1" latinLnBrk="0" hangingPunct="1">
        <a:lnSpc>
          <a:spcPct val="125000"/>
        </a:lnSpc>
        <a:spcBef>
          <a:spcPts val="0"/>
        </a:spcBef>
        <a:buFont typeface="Arial" panose="020B0604020202020204" pitchFamily="34" charset="0"/>
        <a:buNone/>
        <a:defRPr sz="16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02392" indent="-302392" algn="l" defTabSz="914377" rtl="0" eaLnBrk="1" latinLnBrk="0" hangingPunct="1">
        <a:lnSpc>
          <a:spcPct val="125000"/>
        </a:lnSpc>
        <a:spcBef>
          <a:spcPts val="0"/>
        </a:spcBef>
        <a:buClr>
          <a:schemeClr val="accent2"/>
        </a:buClr>
        <a:buFontTx/>
        <a:buBlip>
          <a:blip r:embed="rId83"/>
        </a:buBlip>
        <a:defRPr sz="16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609585" indent="-302392" algn="l" defTabSz="914377" rtl="0" eaLnBrk="1" latinLnBrk="0" hangingPunct="1">
        <a:lnSpc>
          <a:spcPct val="125000"/>
        </a:lnSpc>
        <a:spcBef>
          <a:spcPts val="0"/>
        </a:spcBef>
        <a:buFontTx/>
        <a:buBlip>
          <a:blip r:embed="rId83"/>
        </a:buBlip>
        <a:defRPr sz="16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911977" indent="-302392" algn="l" defTabSz="914377" rtl="0" eaLnBrk="1" latinLnBrk="0" hangingPunct="1">
        <a:lnSpc>
          <a:spcPct val="125000"/>
        </a:lnSpc>
        <a:spcBef>
          <a:spcPts val="0"/>
        </a:spcBef>
        <a:buFontTx/>
        <a:buBlip>
          <a:blip r:embed="rId83"/>
        </a:buBlip>
        <a:defRPr sz="16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0" indent="0" algn="l" defTabSz="914377" rtl="0" eaLnBrk="1" latinLnBrk="0" hangingPunct="1">
        <a:lnSpc>
          <a:spcPct val="125000"/>
        </a:lnSpc>
        <a:spcBef>
          <a:spcPts val="0"/>
        </a:spcBef>
        <a:buFont typeface="Arial" panose="020B0604020202020204" pitchFamily="34" charset="0"/>
        <a:buNone/>
        <a:defRPr sz="1600" b="1" i="0" kern="1200">
          <a:solidFill>
            <a:schemeClr val="accent1"/>
          </a:solidFill>
          <a:latin typeface="+mj-lt"/>
          <a:ea typeface="Verdana" panose="020B0604030504040204" pitchFamily="34" charset="0"/>
          <a:cs typeface="Georgia" panose="02040502050405020303" pitchFamily="18"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0.xml"/></Relationships>
</file>

<file path=ppt/slides/_rels/slide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246.xml"/></Relationships>
</file>

<file path=ppt/slides/_rels/slide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246.xml"/><Relationship Id="rId4" Type="http://schemas.openxmlformats.org/officeDocument/2006/relationships/image" Target="../media/image2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5B5A03-817F-436A-7CAA-DD723115228E}"/>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C18E457D-4C78-A576-7CF2-D93157B844FE}"/>
              </a:ext>
            </a:extLst>
          </p:cNvPr>
          <p:cNvSpPr>
            <a:spLocks noGrp="1" noRot="1" noMove="1" noResize="1" noEditPoints="1" noAdjustHandles="1" noChangeArrowheads="1" noChangeShapeType="1"/>
          </p:cNvSpPr>
          <p:nvPr>
            <p:ph type="body" sz="quarter" idx="21"/>
          </p:nvPr>
        </p:nvSpPr>
        <p:spPr>
          <a:xfrm>
            <a:off x="1041647" y="1711204"/>
            <a:ext cx="10108703" cy="2759195"/>
          </a:xfrm>
        </p:spPr>
        <p:txBody>
          <a:bodyPr anchor="ctr"/>
          <a:lstStyle/>
          <a:p>
            <a:r>
              <a:rPr lang="en-GB" sz="4500" b="1"/>
              <a:t>Coupa Supplier Portal (CSP) Training </a:t>
            </a:r>
          </a:p>
        </p:txBody>
      </p:sp>
    </p:spTree>
    <p:extLst>
      <p:ext uri="{BB962C8B-B14F-4D97-AF65-F5344CB8AC3E}">
        <p14:creationId xmlns:p14="http://schemas.microsoft.com/office/powerpoint/2010/main" val="1390380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1AD6E6-71B3-C236-33C0-3F73AD8E2970}"/>
            </a:ext>
          </a:extLst>
        </p:cNvPr>
        <p:cNvGrpSpPr/>
        <p:nvPr/>
      </p:nvGrpSpPr>
      <p:grpSpPr>
        <a:xfrm>
          <a:off x="0" y="0"/>
          <a:ext cx="0" cy="0"/>
          <a:chOff x="0" y="0"/>
          <a:chExt cx="0" cy="0"/>
        </a:xfrm>
      </p:grpSpPr>
      <p:sp>
        <p:nvSpPr>
          <p:cNvPr id="8" name="Text Placeholder 7">
            <a:extLst>
              <a:ext uri="{FF2B5EF4-FFF2-40B4-BE49-F238E27FC236}">
                <a16:creationId xmlns:a16="http://schemas.microsoft.com/office/drawing/2014/main" id="{B1760D21-F426-067F-CA2C-289B0E4DBBEA}"/>
              </a:ext>
            </a:extLst>
          </p:cNvPr>
          <p:cNvSpPr>
            <a:spLocks noGrp="1"/>
          </p:cNvSpPr>
          <p:nvPr>
            <p:ph type="body" sz="quarter" idx="22"/>
          </p:nvPr>
        </p:nvSpPr>
        <p:spPr>
          <a:xfrm>
            <a:off x="1128000" y="2954999"/>
            <a:ext cx="1118105" cy="443199"/>
          </a:xfrm>
        </p:spPr>
        <p:txBody>
          <a:bodyPr anchor="b"/>
          <a:lstStyle/>
          <a:p>
            <a:r>
              <a:rPr lang="en-GB"/>
              <a:t>06</a:t>
            </a:r>
          </a:p>
        </p:txBody>
      </p:sp>
      <p:sp>
        <p:nvSpPr>
          <p:cNvPr id="9" name="Text Placeholder 8">
            <a:extLst>
              <a:ext uri="{FF2B5EF4-FFF2-40B4-BE49-F238E27FC236}">
                <a16:creationId xmlns:a16="http://schemas.microsoft.com/office/drawing/2014/main" id="{E3ECC43A-20AF-2080-A8DD-6F8AE250C575}"/>
              </a:ext>
            </a:extLst>
          </p:cNvPr>
          <p:cNvSpPr>
            <a:spLocks noGrp="1"/>
          </p:cNvSpPr>
          <p:nvPr>
            <p:ph type="body" sz="quarter" idx="23"/>
          </p:nvPr>
        </p:nvSpPr>
        <p:spPr>
          <a:xfrm>
            <a:off x="2679090" y="2954999"/>
            <a:ext cx="7196909" cy="443199"/>
          </a:xfrm>
        </p:spPr>
        <p:txBody>
          <a:bodyPr/>
          <a:lstStyle/>
          <a:p>
            <a:pPr marL="0" marR="0" lvl="0" indent="0" defTabSz="457200" rtl="0" eaLnBrk="1" fontAlgn="base" latinLnBrk="0" hangingPunct="1">
              <a:lnSpc>
                <a:spcPct val="100000"/>
              </a:lnSpc>
              <a:spcBef>
                <a:spcPct val="0"/>
              </a:spcBef>
              <a:spcAft>
                <a:spcPct val="0"/>
              </a:spcAft>
              <a:buClrTx/>
              <a:buSzTx/>
              <a:buFontTx/>
              <a:buNone/>
              <a:tabLst/>
              <a:defRPr/>
            </a:pPr>
            <a:r>
              <a:rPr kumimoji="0" lang="en-GB" sz="3200" i="0" u="none" strike="noStrike" kern="1200" cap="none" spc="0" normalizeH="0" baseline="0" noProof="0">
                <a:ln>
                  <a:noFill/>
                </a:ln>
                <a:solidFill>
                  <a:schemeClr val="bg1"/>
                </a:solidFill>
                <a:effectLst/>
                <a:uLnTx/>
                <a:uFillTx/>
                <a:latin typeface="+mn-lt"/>
                <a:ea typeface="+mn-ea"/>
                <a:cs typeface="+mn-cs"/>
              </a:rPr>
              <a:t>How to Set up and Manage Payment Methods</a:t>
            </a:r>
          </a:p>
        </p:txBody>
      </p:sp>
      <p:sp>
        <p:nvSpPr>
          <p:cNvPr id="3" name="Slide Number Placeholder 2">
            <a:extLst>
              <a:ext uri="{FF2B5EF4-FFF2-40B4-BE49-F238E27FC236}">
                <a16:creationId xmlns:a16="http://schemas.microsoft.com/office/drawing/2014/main" id="{92984C4E-5DC5-AA98-6AE1-A0EC1EDCC0BC}"/>
              </a:ext>
            </a:extLst>
          </p:cNvPr>
          <p:cNvSpPr>
            <a:spLocks noGrp="1"/>
          </p:cNvSpPr>
          <p:nvPr>
            <p:ph type="sldNum" sz="quarter" idx="4294967295"/>
          </p:nvPr>
        </p:nvSpPr>
        <p:spPr>
          <a:xfrm>
            <a:off x="11557000" y="6427788"/>
            <a:ext cx="635000" cy="274637"/>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54B0F7-55DD-40D6-B7F4-70B586885C0B}" type="slidenum">
              <a:rPr kumimoji="0" lang="en-US" sz="1200" b="0" i="0" u="none" strike="noStrike" kern="1200" cap="none" spc="0" normalizeH="0" baseline="0" noProof="0" smtClean="0">
                <a:ln>
                  <a:noFill/>
                </a:ln>
                <a:solidFill>
                  <a:prstClr val="black"/>
                </a:solidFill>
                <a:effectLst/>
                <a:uLnTx/>
                <a:uFillTx/>
                <a:latin typeface="Verdana" panose="020B0604030504040204" pitchFamily="34" charset="0"/>
                <a:ea typeface="Verdan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39713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A56FD4-1D0B-7DF4-1862-13CED08C60EB}"/>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894251E3-3111-9400-D270-C47EF271BFCA}"/>
              </a:ext>
            </a:extLst>
          </p:cNvPr>
          <p:cNvPicPr>
            <a:picLocks noChangeAspect="1"/>
          </p:cNvPicPr>
          <p:nvPr/>
        </p:nvPicPr>
        <p:blipFill>
          <a:blip r:embed="rId3"/>
          <a:stretch>
            <a:fillRect/>
          </a:stretch>
        </p:blipFill>
        <p:spPr>
          <a:xfrm>
            <a:off x="594000" y="1379004"/>
            <a:ext cx="5856419" cy="1924741"/>
          </a:xfrm>
          <a:prstGeom prst="rect">
            <a:avLst/>
          </a:prstGeom>
          <a:ln>
            <a:noFill/>
          </a:ln>
          <a:effectLst>
            <a:outerShdw blurRad="292100" dist="139700" dir="2700000" algn="tl" rotWithShape="0">
              <a:srgbClr val="333333">
                <a:alpha val="65000"/>
              </a:srgbClr>
            </a:outerShdw>
          </a:effectLst>
        </p:spPr>
      </p:pic>
      <p:sp>
        <p:nvSpPr>
          <p:cNvPr id="13" name="Title 6">
            <a:extLst>
              <a:ext uri="{FF2B5EF4-FFF2-40B4-BE49-F238E27FC236}">
                <a16:creationId xmlns:a16="http://schemas.microsoft.com/office/drawing/2014/main" id="{2AD977FD-DBEE-9945-F447-98DBB4EDE4BB}"/>
              </a:ext>
            </a:extLst>
          </p:cNvPr>
          <p:cNvSpPr txBox="1">
            <a:spLocks/>
          </p:cNvSpPr>
          <p:nvPr/>
        </p:nvSpPr>
        <p:spPr>
          <a:xfrm>
            <a:off x="594000" y="537907"/>
            <a:ext cx="11313600" cy="960000"/>
          </a:xfrm>
          <a:prstGeom prst="rect">
            <a:avLst/>
          </a:prstGeom>
        </p:spPr>
        <p:txBody>
          <a:bodyPr vert="horz" lIns="0" tIns="0" rIns="0" bIns="0" rtlCol="0" anchor="t">
            <a:normAutofit/>
          </a:bodyPr>
          <a:lstStyle>
            <a:lvl1pPr algn="l" defTabSz="685800" rtl="0" eaLnBrk="1" latinLnBrk="0" hangingPunct="1">
              <a:lnSpc>
                <a:spcPct val="90000"/>
              </a:lnSpc>
              <a:spcBef>
                <a:spcPct val="0"/>
              </a:spcBef>
              <a:buNone/>
              <a:defRPr lang="fr-FR" sz="2400" b="0" i="0" kern="1200" dirty="0">
                <a:solidFill>
                  <a:schemeClr val="accent1"/>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endParaRPr kumimoji="0" lang="en-GB" sz="2400" b="0" i="0" u="none" strike="noStrike" kern="1200" cap="none" spc="0" normalizeH="0" baseline="0" noProof="0">
              <a:ln>
                <a:noFill/>
              </a:ln>
              <a:solidFill>
                <a:srgbClr val="23004C"/>
              </a:solidFill>
              <a:effectLst/>
              <a:uLnTx/>
              <a:uFillTx/>
              <a:latin typeface="Verdana" panose="020B0604030504040204" pitchFamily="34" charset="0"/>
              <a:ea typeface="Verdana" panose="020B0604030504040204" pitchFamily="34" charset="0"/>
            </a:endParaRPr>
          </a:p>
        </p:txBody>
      </p:sp>
      <p:sp>
        <p:nvSpPr>
          <p:cNvPr id="5" name="Title 6">
            <a:extLst>
              <a:ext uri="{FF2B5EF4-FFF2-40B4-BE49-F238E27FC236}">
                <a16:creationId xmlns:a16="http://schemas.microsoft.com/office/drawing/2014/main" id="{A55566D6-DC1E-A215-8CAF-0B2FE70205B9}"/>
              </a:ext>
            </a:extLst>
          </p:cNvPr>
          <p:cNvSpPr txBox="1">
            <a:spLocks/>
          </p:cNvSpPr>
          <p:nvPr/>
        </p:nvSpPr>
        <p:spPr>
          <a:xfrm>
            <a:off x="594000" y="552775"/>
            <a:ext cx="11313600" cy="960000"/>
          </a:xfrm>
          <a:prstGeom prst="rect">
            <a:avLst/>
          </a:prstGeom>
        </p:spPr>
        <p:txBody>
          <a:bodyPr vert="horz" lIns="0" tIns="0" rIns="0" bIns="0" rtlCol="0" anchor="t">
            <a:normAutofit/>
          </a:bodyPr>
          <a:lstStyle>
            <a:lvl1pPr algn="l" defTabSz="685800" rtl="0" eaLnBrk="1" latinLnBrk="0" hangingPunct="1">
              <a:lnSpc>
                <a:spcPct val="90000"/>
              </a:lnSpc>
              <a:spcBef>
                <a:spcPct val="0"/>
              </a:spcBef>
              <a:buNone/>
              <a:defRPr lang="fr-FR" sz="2400" b="0" i="0" kern="1200" dirty="0">
                <a:solidFill>
                  <a:schemeClr val="accent1"/>
                </a:solidFill>
                <a:latin typeface="Verdana" panose="020B0604030504040204" pitchFamily="34" charset="0"/>
                <a:ea typeface="Verdana" panose="020B0604030504040204" pitchFamily="34" charset="0"/>
                <a:cs typeface="Verdana" panose="020B0604030504040204" pitchFamily="34" charset="0"/>
              </a:defRPr>
            </a:lvl1pPr>
          </a:lstStyle>
          <a:p>
            <a:pPr lvl="0">
              <a:defRPr/>
            </a:pPr>
            <a:r>
              <a:rPr lang="en-GB"/>
              <a:t>How to Set up and Manage Payment Methods (1/2)</a:t>
            </a:r>
          </a:p>
        </p:txBody>
      </p:sp>
      <p:sp>
        <p:nvSpPr>
          <p:cNvPr id="39" name="Google Shape;2914;p170">
            <a:extLst>
              <a:ext uri="{FF2B5EF4-FFF2-40B4-BE49-F238E27FC236}">
                <a16:creationId xmlns:a16="http://schemas.microsoft.com/office/drawing/2014/main" id="{DBD670A1-2C8F-B629-F21F-245F04E7B36C}"/>
              </a:ext>
            </a:extLst>
          </p:cNvPr>
          <p:cNvSpPr/>
          <p:nvPr/>
        </p:nvSpPr>
        <p:spPr>
          <a:xfrm>
            <a:off x="6563520" y="1379003"/>
            <a:ext cx="5040173" cy="4723200"/>
          </a:xfrm>
          <a:prstGeom prst="roundRect">
            <a:avLst>
              <a:gd name="adj" fmla="val 2097"/>
            </a:avLst>
          </a:prstGeom>
          <a:solidFill>
            <a:schemeClr val="bg1"/>
          </a:solidFill>
          <a:ln>
            <a:noFill/>
          </a:ln>
          <a:effectLst>
            <a:outerShdw blurRad="190500" dist="38100" algn="l" rotWithShape="0">
              <a:srgbClr val="000000">
                <a:alpha val="20000"/>
              </a:srgbClr>
            </a:outerShdw>
          </a:effectLst>
        </p:spPr>
        <p:txBody>
          <a:bodyPr spcFirstLastPara="1" wrap="square" lIns="120000" tIns="72000" rIns="120000" bIns="72000" anchor="t" anchorCtr="0">
            <a:noAutofit/>
          </a:bodyPr>
          <a:lstStyle/>
          <a:p>
            <a:pPr marL="0" marR="0" lvl="0" indent="0" algn="l" defTabSz="685800" rtl="0" eaLnBrk="1" fontAlgn="auto" latinLnBrk="0" hangingPunct="1">
              <a:spcAft>
                <a:spcPts val="600"/>
              </a:spcAft>
              <a:buClrTx/>
              <a:buSzTx/>
              <a:buFontTx/>
              <a:buNone/>
              <a:tabLst/>
              <a:defRPr/>
            </a:pPr>
            <a:r>
              <a:rPr lang="en-GB" sz="1400" b="1"/>
              <a:t>How to Set up and Manage Payment Methods (1/2)</a:t>
            </a:r>
          </a:p>
          <a:p>
            <a:pPr marR="0" lvl="0" algn="l" defTabSz="1219170" rtl="0" eaLnBrk="1" fontAlgn="auto" latinLnBrk="0" hangingPunct="1">
              <a:spcAft>
                <a:spcPts val="600"/>
              </a:spcAft>
              <a:buClr>
                <a:srgbClr val="000000"/>
              </a:buClr>
              <a:buSzTx/>
              <a:tabLst/>
              <a:defRPr/>
            </a:pPr>
            <a:r>
              <a:rPr kumimoji="0" lang="en-GB" sz="1200" b="0" u="none" strike="noStrike" kern="0" cap="none" spc="0" normalizeH="0" baseline="0" noProof="0">
                <a:ln>
                  <a:noFill/>
                </a:ln>
                <a:solidFill>
                  <a:prstClr val="black"/>
                </a:solidFill>
                <a:effectLst/>
                <a:uLnTx/>
                <a:uFillTx/>
                <a:latin typeface="Verdana"/>
                <a:ea typeface="Roboto"/>
                <a:cs typeface="Roboto"/>
                <a:sym typeface="Roboto"/>
              </a:rPr>
              <a:t>If you are registering for CSP, once you have created a legal entity, a pop-up window will appear prompting you to add a payment method, including your remit-to information. Please follow steps 3-4 on the next page.</a:t>
            </a:r>
          </a:p>
          <a:p>
            <a:pPr marR="0" lvl="0" algn="l" defTabSz="1219170" rtl="0" eaLnBrk="1" fontAlgn="auto" latinLnBrk="0" hangingPunct="1">
              <a:spcAft>
                <a:spcPts val="600"/>
              </a:spcAft>
              <a:buClr>
                <a:srgbClr val="000000"/>
              </a:buClr>
              <a:buSzTx/>
              <a:tabLst/>
              <a:defRPr/>
            </a:pPr>
            <a:r>
              <a:rPr kumimoji="0" lang="en-GB" sz="1200" b="0" u="none" strike="noStrike" kern="0" cap="none" spc="0" normalizeH="0" baseline="0" noProof="0">
                <a:ln>
                  <a:noFill/>
                </a:ln>
                <a:solidFill>
                  <a:prstClr val="black"/>
                </a:solidFill>
                <a:effectLst/>
                <a:uLnTx/>
                <a:uFillTx/>
                <a:latin typeface="Verdana"/>
                <a:ea typeface="Roboto"/>
                <a:cs typeface="Roboto"/>
                <a:sym typeface="Roboto"/>
              </a:rPr>
              <a:t>By default, a cheque payment method, with the same legal entity address, will be auto-generated in CSP upon legal entity creation. </a:t>
            </a:r>
          </a:p>
          <a:p>
            <a:pPr marR="0" lvl="0" algn="l" defTabSz="1219170" rtl="0" eaLnBrk="1" fontAlgn="auto" latinLnBrk="0" hangingPunct="1">
              <a:spcAft>
                <a:spcPts val="600"/>
              </a:spcAft>
              <a:buClr>
                <a:srgbClr val="000000"/>
              </a:buClr>
              <a:buSzTx/>
              <a:tabLst/>
              <a:defRPr/>
            </a:pPr>
            <a:r>
              <a:rPr kumimoji="0" lang="en-GB" sz="1200" b="0" u="none" strike="noStrike" kern="0" cap="none" spc="0" normalizeH="0" baseline="0" noProof="0">
                <a:ln>
                  <a:noFill/>
                </a:ln>
                <a:solidFill>
                  <a:prstClr val="black"/>
                </a:solidFill>
                <a:effectLst/>
                <a:uLnTx/>
                <a:uFillTx/>
                <a:latin typeface="Verdana"/>
                <a:ea typeface="Roboto"/>
                <a:cs typeface="Roboto"/>
                <a:sym typeface="Roboto"/>
              </a:rPr>
              <a:t>To edit an exiting payment method:</a:t>
            </a:r>
          </a:p>
          <a:p>
            <a:pPr marL="228600" marR="0" lvl="0" indent="-228600" algn="l" defTabSz="1219170" rtl="0" eaLnBrk="1" fontAlgn="auto" latinLnBrk="0" hangingPunct="1">
              <a:spcAft>
                <a:spcPts val="600"/>
              </a:spcAft>
              <a:buClr>
                <a:srgbClr val="000000"/>
              </a:buClr>
              <a:buSzTx/>
              <a:buFont typeface="+mj-lt"/>
              <a:buAutoNum type="arabicPeriod"/>
              <a:tabLst/>
              <a:defRPr/>
            </a:pPr>
            <a:r>
              <a:rPr kumimoji="0" lang="en-GB" sz="1200" b="0" u="none" strike="noStrike" kern="0" cap="none" spc="0" normalizeH="0" baseline="0" noProof="0">
                <a:ln>
                  <a:noFill/>
                </a:ln>
                <a:solidFill>
                  <a:prstClr val="black"/>
                </a:solidFill>
                <a:effectLst/>
                <a:uLnTx/>
                <a:uFillTx/>
                <a:latin typeface="Verdana"/>
                <a:ea typeface="Roboto"/>
                <a:cs typeface="Roboto"/>
                <a:sym typeface="Roboto"/>
              </a:rPr>
              <a:t>Click </a:t>
            </a:r>
            <a:r>
              <a:rPr kumimoji="0" lang="en-GB" sz="1200" b="1" u="none" strike="noStrike" kern="0" cap="none" spc="0" normalizeH="0" baseline="0" noProof="0">
                <a:ln>
                  <a:noFill/>
                </a:ln>
                <a:solidFill>
                  <a:prstClr val="black"/>
                </a:solidFill>
                <a:effectLst/>
                <a:uLnTx/>
                <a:uFillTx/>
                <a:latin typeface="Verdana"/>
                <a:ea typeface="Roboto"/>
                <a:cs typeface="Roboto"/>
                <a:sym typeface="Roboto"/>
              </a:rPr>
              <a:t>‘Business Profile’ </a:t>
            </a:r>
            <a:r>
              <a:rPr kumimoji="0" lang="en-GB" sz="1200" b="0" u="none" strike="noStrike" kern="0" cap="none" spc="0" normalizeH="0" baseline="0" noProof="0">
                <a:ln>
                  <a:noFill/>
                </a:ln>
                <a:solidFill>
                  <a:prstClr val="black"/>
                </a:solidFill>
                <a:effectLst/>
                <a:uLnTx/>
                <a:uFillTx/>
                <a:latin typeface="Verdana"/>
                <a:ea typeface="Roboto"/>
                <a:cs typeface="Roboto"/>
                <a:sym typeface="Roboto"/>
              </a:rPr>
              <a:t>tab and the </a:t>
            </a:r>
            <a:r>
              <a:rPr kumimoji="0" lang="en-GB" sz="1200" b="1" u="none" strike="noStrike" kern="0" cap="none" spc="0" normalizeH="0" baseline="0" noProof="0">
                <a:ln>
                  <a:noFill/>
                </a:ln>
                <a:solidFill>
                  <a:prstClr val="black"/>
                </a:solidFill>
                <a:effectLst/>
                <a:uLnTx/>
                <a:uFillTx/>
                <a:latin typeface="Verdana"/>
                <a:ea typeface="Roboto"/>
                <a:cs typeface="Roboto"/>
                <a:sym typeface="Roboto"/>
              </a:rPr>
              <a:t>‘Payment Methods’ </a:t>
            </a:r>
            <a:r>
              <a:rPr kumimoji="0" lang="en-GB" sz="1200" b="0" u="none" strike="noStrike" kern="0" cap="none" spc="0" normalizeH="0" baseline="0" noProof="0">
                <a:ln>
                  <a:noFill/>
                </a:ln>
                <a:solidFill>
                  <a:prstClr val="black"/>
                </a:solidFill>
                <a:effectLst/>
                <a:uLnTx/>
                <a:uFillTx/>
                <a:latin typeface="Verdana"/>
                <a:ea typeface="Roboto"/>
                <a:cs typeface="Roboto"/>
                <a:sym typeface="Roboto"/>
              </a:rPr>
              <a:t>sub-tab</a:t>
            </a:r>
          </a:p>
          <a:p>
            <a:pPr marL="228600" marR="0" lvl="0" indent="-228600" algn="l" defTabSz="1219170" rtl="0" eaLnBrk="1" fontAlgn="auto" latinLnBrk="0" hangingPunct="1">
              <a:spcAft>
                <a:spcPts val="600"/>
              </a:spcAft>
              <a:buClr>
                <a:srgbClr val="000000"/>
              </a:buClr>
              <a:buSzTx/>
              <a:buFont typeface="+mj-lt"/>
              <a:buAutoNum type="arabicPeriod"/>
              <a:tabLst/>
              <a:defRPr/>
            </a:pPr>
            <a:r>
              <a:rPr kumimoji="0" lang="en-GB" sz="1200" b="0" u="none" strike="noStrike" kern="0" cap="none" spc="0" normalizeH="0" baseline="0" noProof="0">
                <a:ln>
                  <a:noFill/>
                </a:ln>
                <a:solidFill>
                  <a:prstClr val="black"/>
                </a:solidFill>
                <a:effectLst/>
                <a:uLnTx/>
                <a:uFillTx/>
                <a:latin typeface="Verdana"/>
                <a:ea typeface="Roboto"/>
                <a:cs typeface="Roboto"/>
                <a:sym typeface="Roboto"/>
              </a:rPr>
              <a:t>Click the </a:t>
            </a:r>
            <a:r>
              <a:rPr kumimoji="0" lang="en-GB" sz="1200" b="1" u="none" strike="noStrike" kern="0" cap="none" spc="0" normalizeH="0" baseline="0" noProof="0">
                <a:ln>
                  <a:noFill/>
                </a:ln>
                <a:solidFill>
                  <a:prstClr val="black"/>
                </a:solidFill>
                <a:effectLst/>
                <a:uLnTx/>
                <a:uFillTx/>
                <a:latin typeface="Verdana"/>
                <a:ea typeface="Roboto"/>
                <a:cs typeface="Roboto"/>
                <a:sym typeface="Roboto"/>
              </a:rPr>
              <a:t>pencil icon </a:t>
            </a:r>
            <a:r>
              <a:rPr kumimoji="0" lang="en-GB" sz="1200" b="0" u="none" strike="noStrike" kern="0" cap="none" spc="0" normalizeH="0" baseline="0" noProof="0">
                <a:ln>
                  <a:noFill/>
                </a:ln>
                <a:solidFill>
                  <a:prstClr val="black"/>
                </a:solidFill>
                <a:effectLst/>
                <a:uLnTx/>
                <a:uFillTx/>
                <a:latin typeface="Verdana"/>
                <a:ea typeface="Roboto"/>
                <a:cs typeface="Roboto"/>
                <a:sym typeface="Roboto"/>
              </a:rPr>
              <a:t>in the </a:t>
            </a:r>
            <a:r>
              <a:rPr kumimoji="0" lang="en-GB" sz="1200" b="1" u="none" strike="noStrike" kern="0" cap="none" spc="0" normalizeH="0" baseline="0" noProof="0">
                <a:ln>
                  <a:noFill/>
                </a:ln>
                <a:solidFill>
                  <a:prstClr val="black"/>
                </a:solidFill>
                <a:effectLst/>
                <a:uLnTx/>
                <a:uFillTx/>
                <a:latin typeface="Verdana"/>
                <a:ea typeface="Roboto"/>
                <a:cs typeface="Roboto"/>
                <a:sym typeface="Roboto"/>
              </a:rPr>
              <a:t>‘Actions’ column </a:t>
            </a:r>
            <a:r>
              <a:rPr kumimoji="0" lang="en-GB" sz="1200" b="0" u="none" strike="noStrike" kern="0" cap="none" spc="0" normalizeH="0" baseline="0" noProof="0">
                <a:ln>
                  <a:noFill/>
                </a:ln>
                <a:solidFill>
                  <a:prstClr val="black"/>
                </a:solidFill>
                <a:effectLst/>
                <a:uLnTx/>
                <a:uFillTx/>
                <a:latin typeface="Verdana"/>
                <a:ea typeface="Roboto"/>
                <a:cs typeface="Roboto"/>
                <a:sym typeface="Roboto"/>
              </a:rPr>
              <a:t>to view and edit the existing payment method.*</a:t>
            </a:r>
            <a:endParaRPr kumimoji="0" lang="en-GB" sz="1333" b="0" i="1" u="none" strike="noStrike" kern="0" cap="none" spc="0" normalizeH="0" baseline="0" noProof="0">
              <a:ln>
                <a:noFill/>
              </a:ln>
              <a:solidFill>
                <a:prstClr val="black"/>
              </a:solidFill>
              <a:effectLst/>
              <a:uLnTx/>
              <a:uFillTx/>
              <a:latin typeface="Verdana"/>
              <a:ea typeface="Roboto"/>
              <a:cs typeface="Roboto"/>
              <a:sym typeface="Roboto"/>
            </a:endParaRPr>
          </a:p>
        </p:txBody>
      </p:sp>
      <p:sp>
        <p:nvSpPr>
          <p:cNvPr id="44" name="Google Shape;2969;p173">
            <a:extLst>
              <a:ext uri="{FF2B5EF4-FFF2-40B4-BE49-F238E27FC236}">
                <a16:creationId xmlns:a16="http://schemas.microsoft.com/office/drawing/2014/main" id="{27EF3B3A-1BB9-4A9B-9220-AF8B63DC8063}"/>
              </a:ext>
            </a:extLst>
          </p:cNvPr>
          <p:cNvSpPr/>
          <p:nvPr/>
        </p:nvSpPr>
        <p:spPr>
          <a:xfrm>
            <a:off x="6452006" y="4994414"/>
            <a:ext cx="5263200" cy="975935"/>
          </a:xfrm>
          <a:prstGeom prst="roundRect">
            <a:avLst>
              <a:gd name="adj" fmla="val 16667"/>
            </a:avLst>
          </a:prstGeom>
          <a:solidFill>
            <a:schemeClr val="accent1"/>
          </a:solidFill>
          <a:ln>
            <a:noFill/>
          </a:ln>
          <a:effectLst>
            <a:outerShdw blurRad="50800" dist="38100" dir="2700000" algn="tl" rotWithShape="0">
              <a:prstClr val="black">
                <a:alpha val="40000"/>
              </a:prstClr>
            </a:outerShdw>
          </a:effectLst>
        </p:spPr>
        <p:txBody>
          <a:bodyPr spcFirstLastPara="1" wrap="square" lIns="912000" tIns="108000" rIns="108000" bIns="108000" anchor="ctr" anchorCtr="0">
            <a:noAutofit/>
          </a:bodyPr>
          <a:lstStyle/>
          <a:p>
            <a:pPr lvl="0" defTabSz="1219170">
              <a:buClr>
                <a:srgbClr val="000000"/>
              </a:buClr>
              <a:defRPr/>
            </a:pPr>
            <a:r>
              <a:rPr lang="en-GB" sz="1100" b="1" kern="0">
                <a:solidFill>
                  <a:schemeClr val="bg1"/>
                </a:solidFill>
                <a:ea typeface="Roboto"/>
                <a:cs typeface="Roboto"/>
                <a:sym typeface="Roboto"/>
              </a:rPr>
              <a:t>*Note: In the ‘Actions’ Column, you can also ‘Share Payment Method’, ‘Manage Linked Customers’, and ‘Deactivate Payment Method’.</a:t>
            </a:r>
          </a:p>
        </p:txBody>
      </p:sp>
      <p:grpSp>
        <p:nvGrpSpPr>
          <p:cNvPr id="67" name="Group 66">
            <a:extLst>
              <a:ext uri="{FF2B5EF4-FFF2-40B4-BE49-F238E27FC236}">
                <a16:creationId xmlns:a16="http://schemas.microsoft.com/office/drawing/2014/main" id="{B1AD2E44-9389-8388-CBAC-D6E6831AF396}"/>
              </a:ext>
            </a:extLst>
          </p:cNvPr>
          <p:cNvGrpSpPr/>
          <p:nvPr/>
        </p:nvGrpSpPr>
        <p:grpSpPr>
          <a:xfrm>
            <a:off x="6532073" y="5112622"/>
            <a:ext cx="735789" cy="735789"/>
            <a:chOff x="1048093" y="4900250"/>
            <a:chExt cx="630000" cy="630000"/>
          </a:xfrm>
          <a:effectLst>
            <a:outerShdw blurRad="50800" dist="38100" dir="2700000" algn="tl" rotWithShape="0">
              <a:prstClr val="black">
                <a:alpha val="40000"/>
              </a:prstClr>
            </a:outerShdw>
          </a:effectLst>
        </p:grpSpPr>
        <p:sp>
          <p:nvSpPr>
            <p:cNvPr id="50" name="Oval 49">
              <a:extLst>
                <a:ext uri="{FF2B5EF4-FFF2-40B4-BE49-F238E27FC236}">
                  <a16:creationId xmlns:a16="http://schemas.microsoft.com/office/drawing/2014/main" id="{8A0097FF-EFB1-B410-D03F-9CDCA0DEC36F}"/>
                </a:ext>
              </a:extLst>
            </p:cNvPr>
            <p:cNvSpPr>
              <a:spLocks noChangeAspect="1"/>
            </p:cNvSpPr>
            <p:nvPr/>
          </p:nvSpPr>
          <p:spPr>
            <a:xfrm>
              <a:off x="1048093" y="4900250"/>
              <a:ext cx="630000" cy="630000"/>
            </a:xfrm>
            <a:prstGeom prst="ellipse">
              <a:avLst/>
            </a:prstGeom>
            <a:solidFill>
              <a:schemeClr val="accent2"/>
            </a:solidFill>
            <a:ln w="12700">
              <a:solidFill>
                <a:schemeClr val="accent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600" b="0" i="0" u="none" strike="noStrike" kern="1200" cap="none" spc="0" normalizeH="0" baseline="0" noProof="0">
                <a:ln>
                  <a:noFill/>
                </a:ln>
                <a:solidFill>
                  <a:prstClr val="white"/>
                </a:solidFill>
                <a:effectLst/>
                <a:uLnTx/>
                <a:uFillTx/>
                <a:latin typeface="Verdana"/>
                <a:ea typeface="+mn-ea"/>
                <a:cs typeface="+mn-cs"/>
              </a:endParaRPr>
            </a:p>
          </p:txBody>
        </p:sp>
        <p:sp>
          <p:nvSpPr>
            <p:cNvPr id="52" name="Oval 51">
              <a:extLst>
                <a:ext uri="{FF2B5EF4-FFF2-40B4-BE49-F238E27FC236}">
                  <a16:creationId xmlns:a16="http://schemas.microsoft.com/office/drawing/2014/main" id="{EDCFA10E-C489-F186-D7F8-76A8ED58DC5A}"/>
                </a:ext>
              </a:extLst>
            </p:cNvPr>
            <p:cNvSpPr/>
            <p:nvPr/>
          </p:nvSpPr>
          <p:spPr>
            <a:xfrm>
              <a:off x="1280277" y="5410382"/>
              <a:ext cx="163698" cy="34452"/>
            </a:xfrm>
            <a:prstGeom prst="ellipse">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797" b="0" i="0" u="none" strike="noStrike" kern="1200" cap="none" spc="0" normalizeH="0" baseline="0" noProof="0">
                <a:ln>
                  <a:noFill/>
                </a:ln>
                <a:solidFill>
                  <a:prstClr val="white"/>
                </a:solidFill>
                <a:effectLst/>
                <a:uLnTx/>
                <a:uFillTx/>
                <a:latin typeface="Verdana"/>
                <a:ea typeface="+mn-ea"/>
                <a:cs typeface="+mn-cs"/>
              </a:endParaRPr>
            </a:p>
          </p:txBody>
        </p:sp>
        <p:sp>
          <p:nvSpPr>
            <p:cNvPr id="54" name="Rectangle 14">
              <a:extLst>
                <a:ext uri="{FF2B5EF4-FFF2-40B4-BE49-F238E27FC236}">
                  <a16:creationId xmlns:a16="http://schemas.microsoft.com/office/drawing/2014/main" id="{56A2E1E1-0833-17D4-38EB-EB373A88337C}"/>
                </a:ext>
              </a:extLst>
            </p:cNvPr>
            <p:cNvSpPr>
              <a:spLocks noChangeArrowheads="1"/>
            </p:cNvSpPr>
            <p:nvPr/>
          </p:nvSpPr>
          <p:spPr bwMode="auto">
            <a:xfrm>
              <a:off x="1356261" y="4961110"/>
              <a:ext cx="7019" cy="63943"/>
            </a:xfrm>
            <a:prstGeom prst="rect">
              <a:avLst/>
            </a:pr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7" b="0" i="0" u="none" strike="noStrike" kern="1200" cap="none" spc="0" normalizeH="0" baseline="0" noProof="0">
                <a:ln>
                  <a:noFill/>
                </a:ln>
                <a:solidFill>
                  <a:prstClr val="black"/>
                </a:solidFill>
                <a:effectLst/>
                <a:uLnTx/>
                <a:uFillTx/>
                <a:latin typeface="Verdana"/>
                <a:ea typeface="+mn-ea"/>
                <a:cs typeface="+mn-cs"/>
              </a:endParaRPr>
            </a:p>
          </p:txBody>
        </p:sp>
        <p:sp>
          <p:nvSpPr>
            <p:cNvPr id="55" name="Freeform 15">
              <a:extLst>
                <a:ext uri="{FF2B5EF4-FFF2-40B4-BE49-F238E27FC236}">
                  <a16:creationId xmlns:a16="http://schemas.microsoft.com/office/drawing/2014/main" id="{B698B3AC-042A-26E1-C37A-FDC6F36BE263}"/>
                </a:ext>
              </a:extLst>
            </p:cNvPr>
            <p:cNvSpPr>
              <a:spLocks/>
            </p:cNvSpPr>
            <p:nvPr/>
          </p:nvSpPr>
          <p:spPr bwMode="auto">
            <a:xfrm>
              <a:off x="1447511" y="4997240"/>
              <a:ext cx="44862" cy="55915"/>
            </a:xfrm>
            <a:custGeom>
              <a:avLst/>
              <a:gdLst>
                <a:gd name="T0" fmla="*/ 147 w 147"/>
                <a:gd name="T1" fmla="*/ 12 h 195"/>
                <a:gd name="T2" fmla="*/ 16 w 147"/>
                <a:gd name="T3" fmla="*/ 195 h 195"/>
                <a:gd name="T4" fmla="*/ 0 w 147"/>
                <a:gd name="T5" fmla="*/ 180 h 195"/>
                <a:gd name="T6" fmla="*/ 128 w 147"/>
                <a:gd name="T7" fmla="*/ 0 h 195"/>
                <a:gd name="T8" fmla="*/ 147 w 147"/>
                <a:gd name="T9" fmla="*/ 12 h 195"/>
              </a:gdLst>
              <a:ahLst/>
              <a:cxnLst>
                <a:cxn ang="0">
                  <a:pos x="T0" y="T1"/>
                </a:cxn>
                <a:cxn ang="0">
                  <a:pos x="T2" y="T3"/>
                </a:cxn>
                <a:cxn ang="0">
                  <a:pos x="T4" y="T5"/>
                </a:cxn>
                <a:cxn ang="0">
                  <a:pos x="T6" y="T7"/>
                </a:cxn>
                <a:cxn ang="0">
                  <a:pos x="T8" y="T9"/>
                </a:cxn>
              </a:cxnLst>
              <a:rect l="0" t="0" r="r" b="b"/>
              <a:pathLst>
                <a:path w="147" h="195">
                  <a:moveTo>
                    <a:pt x="147" y="12"/>
                  </a:moveTo>
                  <a:lnTo>
                    <a:pt x="16" y="195"/>
                  </a:lnTo>
                  <a:lnTo>
                    <a:pt x="0" y="180"/>
                  </a:lnTo>
                  <a:lnTo>
                    <a:pt x="128" y="0"/>
                  </a:lnTo>
                  <a:lnTo>
                    <a:pt x="147" y="12"/>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7" b="0" i="0" u="none" strike="noStrike" kern="1200" cap="none" spc="0" normalizeH="0" baseline="0" noProof="0">
                <a:ln>
                  <a:noFill/>
                </a:ln>
                <a:solidFill>
                  <a:prstClr val="black"/>
                </a:solidFill>
                <a:effectLst/>
                <a:uLnTx/>
                <a:uFillTx/>
                <a:latin typeface="Verdana"/>
                <a:ea typeface="+mn-ea"/>
                <a:cs typeface="+mn-cs"/>
              </a:endParaRPr>
            </a:p>
          </p:txBody>
        </p:sp>
        <p:sp>
          <p:nvSpPr>
            <p:cNvPr id="56" name="Freeform 16">
              <a:extLst>
                <a:ext uri="{FF2B5EF4-FFF2-40B4-BE49-F238E27FC236}">
                  <a16:creationId xmlns:a16="http://schemas.microsoft.com/office/drawing/2014/main" id="{53269EE8-4010-15A4-D92A-0C0A41F7C552}"/>
                </a:ext>
              </a:extLst>
            </p:cNvPr>
            <p:cNvSpPr>
              <a:spLocks/>
            </p:cNvSpPr>
            <p:nvPr/>
          </p:nvSpPr>
          <p:spPr bwMode="auto">
            <a:xfrm>
              <a:off x="1225032" y="4997240"/>
              <a:ext cx="45472" cy="55915"/>
            </a:xfrm>
            <a:custGeom>
              <a:avLst/>
              <a:gdLst>
                <a:gd name="T0" fmla="*/ 0 w 149"/>
                <a:gd name="T1" fmla="*/ 12 h 195"/>
                <a:gd name="T2" fmla="*/ 130 w 149"/>
                <a:gd name="T3" fmla="*/ 195 h 195"/>
                <a:gd name="T4" fmla="*/ 149 w 149"/>
                <a:gd name="T5" fmla="*/ 180 h 195"/>
                <a:gd name="T6" fmla="*/ 19 w 149"/>
                <a:gd name="T7" fmla="*/ 0 h 195"/>
                <a:gd name="T8" fmla="*/ 0 w 149"/>
                <a:gd name="T9" fmla="*/ 12 h 195"/>
              </a:gdLst>
              <a:ahLst/>
              <a:cxnLst>
                <a:cxn ang="0">
                  <a:pos x="T0" y="T1"/>
                </a:cxn>
                <a:cxn ang="0">
                  <a:pos x="T2" y="T3"/>
                </a:cxn>
                <a:cxn ang="0">
                  <a:pos x="T4" y="T5"/>
                </a:cxn>
                <a:cxn ang="0">
                  <a:pos x="T6" y="T7"/>
                </a:cxn>
                <a:cxn ang="0">
                  <a:pos x="T8" y="T9"/>
                </a:cxn>
              </a:cxnLst>
              <a:rect l="0" t="0" r="r" b="b"/>
              <a:pathLst>
                <a:path w="149" h="195">
                  <a:moveTo>
                    <a:pt x="0" y="12"/>
                  </a:moveTo>
                  <a:lnTo>
                    <a:pt x="130" y="195"/>
                  </a:lnTo>
                  <a:lnTo>
                    <a:pt x="149" y="180"/>
                  </a:lnTo>
                  <a:lnTo>
                    <a:pt x="19" y="0"/>
                  </a:lnTo>
                  <a:lnTo>
                    <a:pt x="0" y="12"/>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7" b="0" i="0" u="none" strike="noStrike" kern="1200" cap="none" spc="0" normalizeH="0" baseline="0" noProof="0">
                <a:ln>
                  <a:noFill/>
                </a:ln>
                <a:solidFill>
                  <a:prstClr val="black"/>
                </a:solidFill>
                <a:effectLst/>
                <a:uLnTx/>
                <a:uFillTx/>
                <a:latin typeface="Verdana"/>
                <a:ea typeface="+mn-ea"/>
                <a:cs typeface="+mn-cs"/>
              </a:endParaRPr>
            </a:p>
          </p:txBody>
        </p:sp>
        <p:sp>
          <p:nvSpPr>
            <p:cNvPr id="57" name="Freeform 17">
              <a:extLst>
                <a:ext uri="{FF2B5EF4-FFF2-40B4-BE49-F238E27FC236}">
                  <a16:creationId xmlns:a16="http://schemas.microsoft.com/office/drawing/2014/main" id="{16163639-28DB-B2C9-C450-6BEDE1D3BFBE}"/>
                </a:ext>
              </a:extLst>
            </p:cNvPr>
            <p:cNvSpPr>
              <a:spLocks/>
            </p:cNvSpPr>
            <p:nvPr/>
          </p:nvSpPr>
          <p:spPr bwMode="auto">
            <a:xfrm>
              <a:off x="1143853" y="5100753"/>
              <a:ext cx="67141" cy="24947"/>
            </a:xfrm>
            <a:custGeom>
              <a:avLst/>
              <a:gdLst>
                <a:gd name="T0" fmla="*/ 0 w 220"/>
                <a:gd name="T1" fmla="*/ 21 h 87"/>
                <a:gd name="T2" fmla="*/ 213 w 220"/>
                <a:gd name="T3" fmla="*/ 87 h 87"/>
                <a:gd name="T4" fmla="*/ 220 w 220"/>
                <a:gd name="T5" fmla="*/ 66 h 87"/>
                <a:gd name="T6" fmla="*/ 7 w 220"/>
                <a:gd name="T7" fmla="*/ 0 h 87"/>
                <a:gd name="T8" fmla="*/ 0 w 220"/>
                <a:gd name="T9" fmla="*/ 21 h 87"/>
              </a:gdLst>
              <a:ahLst/>
              <a:cxnLst>
                <a:cxn ang="0">
                  <a:pos x="T0" y="T1"/>
                </a:cxn>
                <a:cxn ang="0">
                  <a:pos x="T2" y="T3"/>
                </a:cxn>
                <a:cxn ang="0">
                  <a:pos x="T4" y="T5"/>
                </a:cxn>
                <a:cxn ang="0">
                  <a:pos x="T6" y="T7"/>
                </a:cxn>
                <a:cxn ang="0">
                  <a:pos x="T8" y="T9"/>
                </a:cxn>
              </a:cxnLst>
              <a:rect l="0" t="0" r="r" b="b"/>
              <a:pathLst>
                <a:path w="220" h="87">
                  <a:moveTo>
                    <a:pt x="0" y="21"/>
                  </a:moveTo>
                  <a:lnTo>
                    <a:pt x="213" y="87"/>
                  </a:lnTo>
                  <a:lnTo>
                    <a:pt x="220" y="66"/>
                  </a:lnTo>
                  <a:lnTo>
                    <a:pt x="7" y="0"/>
                  </a:lnTo>
                  <a:lnTo>
                    <a:pt x="0" y="21"/>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7" b="0" i="0" u="none" strike="noStrike" kern="1200" cap="none" spc="0" normalizeH="0" baseline="0" noProof="0">
                <a:ln>
                  <a:noFill/>
                </a:ln>
                <a:solidFill>
                  <a:prstClr val="black"/>
                </a:solidFill>
                <a:effectLst/>
                <a:uLnTx/>
                <a:uFillTx/>
                <a:latin typeface="Verdana"/>
                <a:ea typeface="+mn-ea"/>
                <a:cs typeface="+mn-cs"/>
              </a:endParaRPr>
            </a:p>
          </p:txBody>
        </p:sp>
        <p:sp>
          <p:nvSpPr>
            <p:cNvPr id="58" name="Freeform 18">
              <a:extLst>
                <a:ext uri="{FF2B5EF4-FFF2-40B4-BE49-F238E27FC236}">
                  <a16:creationId xmlns:a16="http://schemas.microsoft.com/office/drawing/2014/main" id="{D5B77F94-49E4-6F15-76F4-7E183CFA3598}"/>
                </a:ext>
              </a:extLst>
            </p:cNvPr>
            <p:cNvSpPr>
              <a:spLocks/>
            </p:cNvSpPr>
            <p:nvPr/>
          </p:nvSpPr>
          <p:spPr bwMode="auto">
            <a:xfrm>
              <a:off x="1503360" y="5100753"/>
              <a:ext cx="67446" cy="24947"/>
            </a:xfrm>
            <a:custGeom>
              <a:avLst/>
              <a:gdLst>
                <a:gd name="T0" fmla="*/ 221 w 221"/>
                <a:gd name="T1" fmla="*/ 21 h 87"/>
                <a:gd name="T2" fmla="*/ 7 w 221"/>
                <a:gd name="T3" fmla="*/ 87 h 87"/>
                <a:gd name="T4" fmla="*/ 0 w 221"/>
                <a:gd name="T5" fmla="*/ 66 h 87"/>
                <a:gd name="T6" fmla="*/ 213 w 221"/>
                <a:gd name="T7" fmla="*/ 0 h 87"/>
                <a:gd name="T8" fmla="*/ 221 w 221"/>
                <a:gd name="T9" fmla="*/ 21 h 87"/>
              </a:gdLst>
              <a:ahLst/>
              <a:cxnLst>
                <a:cxn ang="0">
                  <a:pos x="T0" y="T1"/>
                </a:cxn>
                <a:cxn ang="0">
                  <a:pos x="T2" y="T3"/>
                </a:cxn>
                <a:cxn ang="0">
                  <a:pos x="T4" y="T5"/>
                </a:cxn>
                <a:cxn ang="0">
                  <a:pos x="T6" y="T7"/>
                </a:cxn>
                <a:cxn ang="0">
                  <a:pos x="T8" y="T9"/>
                </a:cxn>
              </a:cxnLst>
              <a:rect l="0" t="0" r="r" b="b"/>
              <a:pathLst>
                <a:path w="221" h="87">
                  <a:moveTo>
                    <a:pt x="221" y="21"/>
                  </a:moveTo>
                  <a:lnTo>
                    <a:pt x="7" y="87"/>
                  </a:lnTo>
                  <a:lnTo>
                    <a:pt x="0" y="66"/>
                  </a:lnTo>
                  <a:lnTo>
                    <a:pt x="213" y="0"/>
                  </a:lnTo>
                  <a:lnTo>
                    <a:pt x="221" y="21"/>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7" b="0" i="0" u="none" strike="noStrike" kern="1200" cap="none" spc="0" normalizeH="0" baseline="0" noProof="0">
                <a:ln>
                  <a:noFill/>
                </a:ln>
                <a:solidFill>
                  <a:prstClr val="black"/>
                </a:solidFill>
                <a:effectLst/>
                <a:uLnTx/>
                <a:uFillTx/>
                <a:latin typeface="Verdana"/>
                <a:ea typeface="+mn-ea"/>
                <a:cs typeface="+mn-cs"/>
              </a:endParaRPr>
            </a:p>
          </p:txBody>
        </p:sp>
        <p:sp>
          <p:nvSpPr>
            <p:cNvPr id="59" name="Freeform 19">
              <a:extLst>
                <a:ext uri="{FF2B5EF4-FFF2-40B4-BE49-F238E27FC236}">
                  <a16:creationId xmlns:a16="http://schemas.microsoft.com/office/drawing/2014/main" id="{760F1424-DD9D-B653-F3FF-6F04867A6A5F}"/>
                </a:ext>
              </a:extLst>
            </p:cNvPr>
            <p:cNvSpPr>
              <a:spLocks/>
            </p:cNvSpPr>
            <p:nvPr/>
          </p:nvSpPr>
          <p:spPr bwMode="auto">
            <a:xfrm>
              <a:off x="1234188" y="5053154"/>
              <a:ext cx="249641" cy="295918"/>
            </a:xfrm>
            <a:custGeom>
              <a:avLst/>
              <a:gdLst>
                <a:gd name="T0" fmla="*/ 344 w 344"/>
                <a:gd name="T1" fmla="*/ 177 h 435"/>
                <a:gd name="T2" fmla="*/ 162 w 344"/>
                <a:gd name="T3" fmla="*/ 6 h 435"/>
                <a:gd name="T4" fmla="*/ 2 w 344"/>
                <a:gd name="T5" fmla="*/ 170 h 435"/>
                <a:gd name="T6" fmla="*/ 51 w 344"/>
                <a:gd name="T7" fmla="*/ 297 h 435"/>
                <a:gd name="T8" fmla="*/ 100 w 344"/>
                <a:gd name="T9" fmla="*/ 418 h 435"/>
                <a:gd name="T10" fmla="*/ 100 w 344"/>
                <a:gd name="T11" fmla="*/ 435 h 435"/>
                <a:gd name="T12" fmla="*/ 246 w 344"/>
                <a:gd name="T13" fmla="*/ 435 h 435"/>
                <a:gd name="T14" fmla="*/ 246 w 344"/>
                <a:gd name="T15" fmla="*/ 418 h 435"/>
                <a:gd name="T16" fmla="*/ 297 w 344"/>
                <a:gd name="T17" fmla="*/ 294 h 435"/>
                <a:gd name="T18" fmla="*/ 344 w 344"/>
                <a:gd name="T19" fmla="*/ 177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4" h="435">
                  <a:moveTo>
                    <a:pt x="344" y="177"/>
                  </a:moveTo>
                  <a:cubicBezTo>
                    <a:pt x="344" y="79"/>
                    <a:pt x="261" y="0"/>
                    <a:pt x="162" y="6"/>
                  </a:cubicBezTo>
                  <a:cubicBezTo>
                    <a:pt x="75" y="11"/>
                    <a:pt x="5" y="83"/>
                    <a:pt x="2" y="170"/>
                  </a:cubicBezTo>
                  <a:cubicBezTo>
                    <a:pt x="0" y="220"/>
                    <a:pt x="20" y="264"/>
                    <a:pt x="51" y="297"/>
                  </a:cubicBezTo>
                  <a:cubicBezTo>
                    <a:pt x="83" y="329"/>
                    <a:pt x="100" y="373"/>
                    <a:pt x="100" y="418"/>
                  </a:cubicBezTo>
                  <a:cubicBezTo>
                    <a:pt x="100" y="435"/>
                    <a:pt x="100" y="435"/>
                    <a:pt x="100" y="435"/>
                  </a:cubicBezTo>
                  <a:cubicBezTo>
                    <a:pt x="246" y="435"/>
                    <a:pt x="246" y="435"/>
                    <a:pt x="246" y="435"/>
                  </a:cubicBezTo>
                  <a:cubicBezTo>
                    <a:pt x="246" y="418"/>
                    <a:pt x="246" y="418"/>
                    <a:pt x="246" y="418"/>
                  </a:cubicBezTo>
                  <a:cubicBezTo>
                    <a:pt x="246" y="372"/>
                    <a:pt x="265" y="328"/>
                    <a:pt x="297" y="294"/>
                  </a:cubicBezTo>
                  <a:cubicBezTo>
                    <a:pt x="326" y="264"/>
                    <a:pt x="344" y="222"/>
                    <a:pt x="344" y="177"/>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7" b="0" i="0" u="none" strike="noStrike" kern="1200" cap="none" spc="0" normalizeH="0" baseline="0" noProof="0">
                <a:ln>
                  <a:noFill/>
                </a:ln>
                <a:solidFill>
                  <a:prstClr val="black"/>
                </a:solidFill>
                <a:effectLst/>
                <a:uLnTx/>
                <a:uFillTx/>
                <a:latin typeface="Verdana"/>
                <a:ea typeface="+mn-ea"/>
                <a:cs typeface="+mn-cs"/>
              </a:endParaRPr>
            </a:p>
          </p:txBody>
        </p:sp>
        <p:sp>
          <p:nvSpPr>
            <p:cNvPr id="60" name="Freeform 20">
              <a:extLst>
                <a:ext uri="{FF2B5EF4-FFF2-40B4-BE49-F238E27FC236}">
                  <a16:creationId xmlns:a16="http://schemas.microsoft.com/office/drawing/2014/main" id="{87F67B9A-8EE7-E199-485B-0ECBDDB694A1}"/>
                </a:ext>
              </a:extLst>
            </p:cNvPr>
            <p:cNvSpPr>
              <a:spLocks/>
            </p:cNvSpPr>
            <p:nvPr/>
          </p:nvSpPr>
          <p:spPr bwMode="auto">
            <a:xfrm>
              <a:off x="1306821" y="5349072"/>
              <a:ext cx="105899" cy="76847"/>
            </a:xfrm>
            <a:custGeom>
              <a:avLst/>
              <a:gdLst>
                <a:gd name="T0" fmla="*/ 0 w 146"/>
                <a:gd name="T1" fmla="*/ 0 h 113"/>
                <a:gd name="T2" fmla="*/ 0 w 146"/>
                <a:gd name="T3" fmla="*/ 72 h 113"/>
                <a:gd name="T4" fmla="*/ 33 w 146"/>
                <a:gd name="T5" fmla="*/ 113 h 113"/>
                <a:gd name="T6" fmla="*/ 113 w 146"/>
                <a:gd name="T7" fmla="*/ 113 h 113"/>
                <a:gd name="T8" fmla="*/ 146 w 146"/>
                <a:gd name="T9" fmla="*/ 72 h 113"/>
                <a:gd name="T10" fmla="*/ 146 w 146"/>
                <a:gd name="T11" fmla="*/ 0 h 113"/>
                <a:gd name="T12" fmla="*/ 0 w 146"/>
                <a:gd name="T13" fmla="*/ 0 h 113"/>
              </a:gdLst>
              <a:ahLst/>
              <a:cxnLst>
                <a:cxn ang="0">
                  <a:pos x="T0" y="T1"/>
                </a:cxn>
                <a:cxn ang="0">
                  <a:pos x="T2" y="T3"/>
                </a:cxn>
                <a:cxn ang="0">
                  <a:pos x="T4" y="T5"/>
                </a:cxn>
                <a:cxn ang="0">
                  <a:pos x="T6" y="T7"/>
                </a:cxn>
                <a:cxn ang="0">
                  <a:pos x="T8" y="T9"/>
                </a:cxn>
                <a:cxn ang="0">
                  <a:pos x="T10" y="T11"/>
                </a:cxn>
                <a:cxn ang="0">
                  <a:pos x="T12" y="T13"/>
                </a:cxn>
              </a:cxnLst>
              <a:rect l="0" t="0" r="r" b="b"/>
              <a:pathLst>
                <a:path w="146" h="113">
                  <a:moveTo>
                    <a:pt x="0" y="0"/>
                  </a:moveTo>
                  <a:cubicBezTo>
                    <a:pt x="0" y="72"/>
                    <a:pt x="0" y="72"/>
                    <a:pt x="0" y="72"/>
                  </a:cubicBezTo>
                  <a:cubicBezTo>
                    <a:pt x="0" y="95"/>
                    <a:pt x="15" y="113"/>
                    <a:pt x="33" y="113"/>
                  </a:cubicBezTo>
                  <a:cubicBezTo>
                    <a:pt x="113" y="113"/>
                    <a:pt x="113" y="113"/>
                    <a:pt x="113" y="113"/>
                  </a:cubicBezTo>
                  <a:cubicBezTo>
                    <a:pt x="131" y="113"/>
                    <a:pt x="146" y="95"/>
                    <a:pt x="146" y="72"/>
                  </a:cubicBezTo>
                  <a:cubicBezTo>
                    <a:pt x="146" y="0"/>
                    <a:pt x="146" y="0"/>
                    <a:pt x="146" y="0"/>
                  </a:cubicBezTo>
                  <a:lnTo>
                    <a:pt x="0" y="0"/>
                  </a:lnTo>
                  <a:close/>
                </a:path>
              </a:pathLst>
            </a:custGeom>
            <a:solidFill>
              <a:srgbClr val="394E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7" b="0" i="0" u="none" strike="noStrike" kern="1200" cap="none" spc="0" normalizeH="0" baseline="0" noProof="0">
                <a:ln>
                  <a:noFill/>
                </a:ln>
                <a:solidFill>
                  <a:prstClr val="black"/>
                </a:solidFill>
                <a:effectLst/>
                <a:uLnTx/>
                <a:uFillTx/>
                <a:latin typeface="Verdana"/>
                <a:ea typeface="+mn-ea"/>
                <a:cs typeface="+mn-cs"/>
              </a:endParaRPr>
            </a:p>
          </p:txBody>
        </p:sp>
        <p:sp>
          <p:nvSpPr>
            <p:cNvPr id="61" name="Freeform 21">
              <a:extLst>
                <a:ext uri="{FF2B5EF4-FFF2-40B4-BE49-F238E27FC236}">
                  <a16:creationId xmlns:a16="http://schemas.microsoft.com/office/drawing/2014/main" id="{C898FBA0-6286-663B-A5C4-AF890EA09540}"/>
                </a:ext>
              </a:extLst>
            </p:cNvPr>
            <p:cNvSpPr>
              <a:spLocks/>
            </p:cNvSpPr>
            <p:nvPr/>
          </p:nvSpPr>
          <p:spPr bwMode="auto">
            <a:xfrm>
              <a:off x="1302549" y="5359968"/>
              <a:ext cx="114444" cy="12043"/>
            </a:xfrm>
            <a:custGeom>
              <a:avLst/>
              <a:gdLst>
                <a:gd name="T0" fmla="*/ 9 w 158"/>
                <a:gd name="T1" fmla="*/ 18 h 18"/>
                <a:gd name="T2" fmla="*/ 149 w 158"/>
                <a:gd name="T3" fmla="*/ 18 h 18"/>
                <a:gd name="T4" fmla="*/ 158 w 158"/>
                <a:gd name="T5" fmla="*/ 9 h 18"/>
                <a:gd name="T6" fmla="*/ 149 w 158"/>
                <a:gd name="T7" fmla="*/ 0 h 18"/>
                <a:gd name="T8" fmla="*/ 9 w 158"/>
                <a:gd name="T9" fmla="*/ 0 h 18"/>
                <a:gd name="T10" fmla="*/ 0 w 158"/>
                <a:gd name="T11" fmla="*/ 9 h 18"/>
                <a:gd name="T12" fmla="*/ 9 w 158"/>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158" h="18">
                  <a:moveTo>
                    <a:pt x="9" y="18"/>
                  </a:moveTo>
                  <a:cubicBezTo>
                    <a:pt x="149" y="18"/>
                    <a:pt x="149" y="18"/>
                    <a:pt x="149" y="18"/>
                  </a:cubicBezTo>
                  <a:cubicBezTo>
                    <a:pt x="154" y="18"/>
                    <a:pt x="158" y="14"/>
                    <a:pt x="158" y="9"/>
                  </a:cubicBezTo>
                  <a:cubicBezTo>
                    <a:pt x="158" y="4"/>
                    <a:pt x="154" y="0"/>
                    <a:pt x="149" y="0"/>
                  </a:cubicBezTo>
                  <a:cubicBezTo>
                    <a:pt x="9" y="0"/>
                    <a:pt x="9" y="0"/>
                    <a:pt x="9" y="0"/>
                  </a:cubicBezTo>
                  <a:cubicBezTo>
                    <a:pt x="4" y="0"/>
                    <a:pt x="0" y="4"/>
                    <a:pt x="0" y="9"/>
                  </a:cubicBezTo>
                  <a:cubicBezTo>
                    <a:pt x="0" y="14"/>
                    <a:pt x="4" y="18"/>
                    <a:pt x="9" y="18"/>
                  </a:cubicBezTo>
                  <a:close/>
                </a:path>
              </a:pathLst>
            </a:custGeom>
            <a:solidFill>
              <a:srgbClr val="3244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7" b="0" i="0" u="none" strike="noStrike" kern="1200" cap="none" spc="0" normalizeH="0" baseline="0" noProof="0">
                <a:ln>
                  <a:noFill/>
                </a:ln>
                <a:solidFill>
                  <a:prstClr val="black"/>
                </a:solidFill>
                <a:effectLst/>
                <a:uLnTx/>
                <a:uFillTx/>
                <a:latin typeface="Verdana"/>
                <a:ea typeface="+mn-ea"/>
                <a:cs typeface="+mn-cs"/>
              </a:endParaRPr>
            </a:p>
          </p:txBody>
        </p:sp>
        <p:sp>
          <p:nvSpPr>
            <p:cNvPr id="62" name="Freeform 22">
              <a:extLst>
                <a:ext uri="{FF2B5EF4-FFF2-40B4-BE49-F238E27FC236}">
                  <a16:creationId xmlns:a16="http://schemas.microsoft.com/office/drawing/2014/main" id="{D682376E-4406-5621-1ADD-5232D67B7361}"/>
                </a:ext>
              </a:extLst>
            </p:cNvPr>
            <p:cNvSpPr>
              <a:spLocks/>
            </p:cNvSpPr>
            <p:nvPr/>
          </p:nvSpPr>
          <p:spPr bwMode="auto">
            <a:xfrm>
              <a:off x="1302549" y="5381761"/>
              <a:ext cx="114444" cy="12043"/>
            </a:xfrm>
            <a:custGeom>
              <a:avLst/>
              <a:gdLst>
                <a:gd name="T0" fmla="*/ 149 w 158"/>
                <a:gd name="T1" fmla="*/ 0 h 18"/>
                <a:gd name="T2" fmla="*/ 9 w 158"/>
                <a:gd name="T3" fmla="*/ 0 h 18"/>
                <a:gd name="T4" fmla="*/ 0 w 158"/>
                <a:gd name="T5" fmla="*/ 9 h 18"/>
                <a:gd name="T6" fmla="*/ 9 w 158"/>
                <a:gd name="T7" fmla="*/ 18 h 18"/>
                <a:gd name="T8" fmla="*/ 149 w 158"/>
                <a:gd name="T9" fmla="*/ 18 h 18"/>
                <a:gd name="T10" fmla="*/ 158 w 158"/>
                <a:gd name="T11" fmla="*/ 9 h 18"/>
                <a:gd name="T12" fmla="*/ 149 w 158"/>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158" h="18">
                  <a:moveTo>
                    <a:pt x="149" y="0"/>
                  </a:moveTo>
                  <a:cubicBezTo>
                    <a:pt x="9" y="0"/>
                    <a:pt x="9" y="0"/>
                    <a:pt x="9" y="0"/>
                  </a:cubicBezTo>
                  <a:cubicBezTo>
                    <a:pt x="4" y="0"/>
                    <a:pt x="0" y="4"/>
                    <a:pt x="0" y="9"/>
                  </a:cubicBezTo>
                  <a:cubicBezTo>
                    <a:pt x="0" y="14"/>
                    <a:pt x="4" y="18"/>
                    <a:pt x="9" y="18"/>
                  </a:cubicBezTo>
                  <a:cubicBezTo>
                    <a:pt x="149" y="18"/>
                    <a:pt x="149" y="18"/>
                    <a:pt x="149" y="18"/>
                  </a:cubicBezTo>
                  <a:cubicBezTo>
                    <a:pt x="154" y="18"/>
                    <a:pt x="158" y="14"/>
                    <a:pt x="158" y="9"/>
                  </a:cubicBezTo>
                  <a:cubicBezTo>
                    <a:pt x="158" y="4"/>
                    <a:pt x="154" y="0"/>
                    <a:pt x="149" y="0"/>
                  </a:cubicBezTo>
                  <a:close/>
                </a:path>
              </a:pathLst>
            </a:custGeom>
            <a:solidFill>
              <a:srgbClr val="3244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7" b="0" i="0" u="none" strike="noStrike" kern="1200" cap="none" spc="0" normalizeH="0" baseline="0" noProof="0">
                <a:ln>
                  <a:noFill/>
                </a:ln>
                <a:solidFill>
                  <a:prstClr val="black"/>
                </a:solidFill>
                <a:effectLst/>
                <a:uLnTx/>
                <a:uFillTx/>
                <a:latin typeface="Verdana"/>
                <a:ea typeface="+mn-ea"/>
                <a:cs typeface="+mn-cs"/>
              </a:endParaRPr>
            </a:p>
          </p:txBody>
        </p:sp>
        <p:sp>
          <p:nvSpPr>
            <p:cNvPr id="63" name="Freeform 23">
              <a:extLst>
                <a:ext uri="{FF2B5EF4-FFF2-40B4-BE49-F238E27FC236}">
                  <a16:creationId xmlns:a16="http://schemas.microsoft.com/office/drawing/2014/main" id="{D84E744C-AD7E-F2D9-56A8-0D7C5CA4877D}"/>
                </a:ext>
              </a:extLst>
            </p:cNvPr>
            <p:cNvSpPr>
              <a:spLocks/>
            </p:cNvSpPr>
            <p:nvPr/>
          </p:nvSpPr>
          <p:spPr bwMode="auto">
            <a:xfrm>
              <a:off x="1302549" y="5403553"/>
              <a:ext cx="114444" cy="12043"/>
            </a:xfrm>
            <a:custGeom>
              <a:avLst/>
              <a:gdLst>
                <a:gd name="T0" fmla="*/ 149 w 158"/>
                <a:gd name="T1" fmla="*/ 0 h 18"/>
                <a:gd name="T2" fmla="*/ 9 w 158"/>
                <a:gd name="T3" fmla="*/ 0 h 18"/>
                <a:gd name="T4" fmla="*/ 0 w 158"/>
                <a:gd name="T5" fmla="*/ 9 h 18"/>
                <a:gd name="T6" fmla="*/ 9 w 158"/>
                <a:gd name="T7" fmla="*/ 18 h 18"/>
                <a:gd name="T8" fmla="*/ 149 w 158"/>
                <a:gd name="T9" fmla="*/ 18 h 18"/>
                <a:gd name="T10" fmla="*/ 158 w 158"/>
                <a:gd name="T11" fmla="*/ 9 h 18"/>
                <a:gd name="T12" fmla="*/ 149 w 158"/>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158" h="18">
                  <a:moveTo>
                    <a:pt x="149" y="0"/>
                  </a:moveTo>
                  <a:cubicBezTo>
                    <a:pt x="9" y="0"/>
                    <a:pt x="9" y="0"/>
                    <a:pt x="9" y="0"/>
                  </a:cubicBezTo>
                  <a:cubicBezTo>
                    <a:pt x="4" y="0"/>
                    <a:pt x="0" y="4"/>
                    <a:pt x="0" y="9"/>
                  </a:cubicBezTo>
                  <a:cubicBezTo>
                    <a:pt x="0" y="14"/>
                    <a:pt x="4" y="18"/>
                    <a:pt x="9" y="18"/>
                  </a:cubicBezTo>
                  <a:cubicBezTo>
                    <a:pt x="149" y="18"/>
                    <a:pt x="149" y="18"/>
                    <a:pt x="149" y="18"/>
                  </a:cubicBezTo>
                  <a:cubicBezTo>
                    <a:pt x="154" y="18"/>
                    <a:pt x="158" y="14"/>
                    <a:pt x="158" y="9"/>
                  </a:cubicBezTo>
                  <a:cubicBezTo>
                    <a:pt x="158" y="4"/>
                    <a:pt x="154" y="0"/>
                    <a:pt x="149" y="0"/>
                  </a:cubicBezTo>
                  <a:close/>
                </a:path>
              </a:pathLst>
            </a:custGeom>
            <a:solidFill>
              <a:srgbClr val="3244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7" b="0" i="0" u="none" strike="noStrike" kern="1200" cap="none" spc="0" normalizeH="0" baseline="0" noProof="0">
                <a:ln>
                  <a:noFill/>
                </a:ln>
                <a:solidFill>
                  <a:prstClr val="black"/>
                </a:solidFill>
                <a:effectLst/>
                <a:uLnTx/>
                <a:uFillTx/>
                <a:latin typeface="Verdana"/>
                <a:ea typeface="+mn-ea"/>
                <a:cs typeface="+mn-cs"/>
              </a:endParaRPr>
            </a:p>
          </p:txBody>
        </p:sp>
        <p:sp>
          <p:nvSpPr>
            <p:cNvPr id="64" name="Freeform 24">
              <a:extLst>
                <a:ext uri="{FF2B5EF4-FFF2-40B4-BE49-F238E27FC236}">
                  <a16:creationId xmlns:a16="http://schemas.microsoft.com/office/drawing/2014/main" id="{324CC095-C8CE-4F52-411D-B0B03CE475E1}"/>
                </a:ext>
              </a:extLst>
            </p:cNvPr>
            <p:cNvSpPr>
              <a:spLocks/>
            </p:cNvSpPr>
            <p:nvPr/>
          </p:nvSpPr>
          <p:spPr bwMode="auto">
            <a:xfrm>
              <a:off x="1261044" y="5094445"/>
              <a:ext cx="44252" cy="47026"/>
            </a:xfrm>
            <a:custGeom>
              <a:avLst/>
              <a:gdLst>
                <a:gd name="T0" fmla="*/ 39 w 61"/>
                <a:gd name="T1" fmla="*/ 42 h 69"/>
                <a:gd name="T2" fmla="*/ 5 w 61"/>
                <a:gd name="T3" fmla="*/ 65 h 69"/>
                <a:gd name="T4" fmla="*/ 21 w 61"/>
                <a:gd name="T5" fmla="*/ 27 h 69"/>
                <a:gd name="T6" fmla="*/ 56 w 61"/>
                <a:gd name="T7" fmla="*/ 4 h 69"/>
                <a:gd name="T8" fmla="*/ 39 w 61"/>
                <a:gd name="T9" fmla="*/ 42 h 69"/>
              </a:gdLst>
              <a:ahLst/>
              <a:cxnLst>
                <a:cxn ang="0">
                  <a:pos x="T0" y="T1"/>
                </a:cxn>
                <a:cxn ang="0">
                  <a:pos x="T2" y="T3"/>
                </a:cxn>
                <a:cxn ang="0">
                  <a:pos x="T4" y="T5"/>
                </a:cxn>
                <a:cxn ang="0">
                  <a:pos x="T6" y="T7"/>
                </a:cxn>
                <a:cxn ang="0">
                  <a:pos x="T8" y="T9"/>
                </a:cxn>
              </a:cxnLst>
              <a:rect l="0" t="0" r="r" b="b"/>
              <a:pathLst>
                <a:path w="61" h="69">
                  <a:moveTo>
                    <a:pt x="39" y="42"/>
                  </a:moveTo>
                  <a:cubicBezTo>
                    <a:pt x="26" y="58"/>
                    <a:pt x="10" y="69"/>
                    <a:pt x="5" y="65"/>
                  </a:cubicBezTo>
                  <a:cubicBezTo>
                    <a:pt x="0" y="60"/>
                    <a:pt x="8" y="43"/>
                    <a:pt x="21" y="27"/>
                  </a:cubicBezTo>
                  <a:cubicBezTo>
                    <a:pt x="35" y="10"/>
                    <a:pt x="51" y="0"/>
                    <a:pt x="56" y="4"/>
                  </a:cubicBezTo>
                  <a:cubicBezTo>
                    <a:pt x="61" y="8"/>
                    <a:pt x="53" y="25"/>
                    <a:pt x="39"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7" b="0" i="0" u="none" strike="noStrike" kern="1200" cap="none" spc="0" normalizeH="0" baseline="0" noProof="0">
                <a:ln>
                  <a:noFill/>
                </a:ln>
                <a:solidFill>
                  <a:prstClr val="black"/>
                </a:solidFill>
                <a:effectLst/>
                <a:uLnTx/>
                <a:uFillTx/>
                <a:latin typeface="Verdana"/>
                <a:ea typeface="+mn-ea"/>
                <a:cs typeface="+mn-cs"/>
              </a:endParaRPr>
            </a:p>
          </p:txBody>
        </p:sp>
      </p:grpSp>
      <p:sp>
        <p:nvSpPr>
          <p:cNvPr id="66" name="Slide Number Placeholder 3">
            <a:extLst>
              <a:ext uri="{FF2B5EF4-FFF2-40B4-BE49-F238E27FC236}">
                <a16:creationId xmlns:a16="http://schemas.microsoft.com/office/drawing/2014/main" id="{2331C0CD-8FD5-50CB-BE8F-A21B92A16A8C}"/>
              </a:ext>
            </a:extLst>
          </p:cNvPr>
          <p:cNvSpPr>
            <a:spLocks noGrp="1"/>
          </p:cNvSpPr>
          <p:nvPr>
            <p:ph type="sldNum" sz="quarter" idx="25"/>
          </p:nvPr>
        </p:nvSpPr>
        <p:spPr>
          <a:xfrm>
            <a:off x="11114968" y="6427327"/>
            <a:ext cx="635000" cy="27432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54B0F7-55DD-40D6-B7F4-70B586885C0B}" type="slidenum">
              <a:rPr kumimoji="0" lang="en-US" sz="1200" b="0" i="0" u="none" strike="noStrike" kern="1200" cap="none" spc="0" normalizeH="0" baseline="0" noProof="0" smtClean="0">
                <a:ln>
                  <a:noFill/>
                </a:ln>
                <a:solidFill>
                  <a:prstClr val="black"/>
                </a:solidFill>
                <a:effectLst/>
                <a:uLnTx/>
                <a:uFillTx/>
                <a:latin typeface="Verdana" panose="020B0604030504040204" pitchFamily="34" charset="0"/>
                <a:ea typeface="Verdan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endParaRPr>
          </a:p>
        </p:txBody>
      </p:sp>
      <p:sp>
        <p:nvSpPr>
          <p:cNvPr id="73" name="Google Shape;2920;p170">
            <a:extLst>
              <a:ext uri="{FF2B5EF4-FFF2-40B4-BE49-F238E27FC236}">
                <a16:creationId xmlns:a16="http://schemas.microsoft.com/office/drawing/2014/main" id="{0BE9C113-D6B1-A6E0-C6E0-5A6D2240C7CB}"/>
              </a:ext>
            </a:extLst>
          </p:cNvPr>
          <p:cNvSpPr/>
          <p:nvPr/>
        </p:nvSpPr>
        <p:spPr>
          <a:xfrm>
            <a:off x="1361973" y="1389256"/>
            <a:ext cx="288000" cy="288000"/>
          </a:xfrm>
          <a:prstGeom prst="ellipse">
            <a:avLst/>
          </a:prstGeom>
          <a:solidFill>
            <a:schemeClr val="accent2"/>
          </a:solidFill>
          <a:ln w="9525" cap="flat" cmpd="sng">
            <a:noFill/>
            <a:prstDash val="solid"/>
            <a:round/>
            <a:headEnd type="none" w="sm" len="sm"/>
            <a:tailEnd type="none" w="sm" len="sm"/>
          </a:ln>
          <a:effectLst/>
        </p:spPr>
        <p:txBody>
          <a:bodyPr spcFirstLastPara="1" wrap="square" lIns="0" tIns="0" rIns="0" bIns="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GB" sz="1200" b="1" kern="0">
                <a:solidFill>
                  <a:srgbClr val="FFFFFF"/>
                </a:solidFill>
                <a:latin typeface="Roboto"/>
                <a:ea typeface="Roboto"/>
                <a:cs typeface="Arial"/>
                <a:sym typeface="Roboto"/>
              </a:rPr>
              <a:t>1</a:t>
            </a:r>
            <a:endParaRPr kumimoji="0" lang="en-GB" sz="12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 name="Rectangle 9">
            <a:extLst>
              <a:ext uri="{FF2B5EF4-FFF2-40B4-BE49-F238E27FC236}">
                <a16:creationId xmlns:a16="http://schemas.microsoft.com/office/drawing/2014/main" id="{88EB8E2D-3853-5E1E-156A-F49DD97EF930}"/>
              </a:ext>
            </a:extLst>
          </p:cNvPr>
          <p:cNvSpPr/>
          <p:nvPr/>
        </p:nvSpPr>
        <p:spPr>
          <a:xfrm rot="2672417">
            <a:off x="11060874" y="290472"/>
            <a:ext cx="1374937" cy="334248"/>
          </a:xfrm>
          <a:prstGeom prst="rect">
            <a:avLst/>
          </a:prstGeom>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FFFFFF"/>
                </a:solidFill>
                <a:effectLst/>
                <a:uLnTx/>
                <a:uFillTx/>
                <a:latin typeface="Arial"/>
                <a:ea typeface="+mn-ea"/>
                <a:cs typeface="+mn-cs"/>
              </a:rPr>
              <a:t>EXAMPLE</a:t>
            </a:r>
          </a:p>
        </p:txBody>
      </p:sp>
      <p:sp>
        <p:nvSpPr>
          <p:cNvPr id="26" name="Rectangle 25">
            <a:extLst>
              <a:ext uri="{FF2B5EF4-FFF2-40B4-BE49-F238E27FC236}">
                <a16:creationId xmlns:a16="http://schemas.microsoft.com/office/drawing/2014/main" id="{0438B065-7002-1001-0741-38A9BB46BF2A}"/>
              </a:ext>
            </a:extLst>
          </p:cNvPr>
          <p:cNvSpPr/>
          <p:nvPr/>
        </p:nvSpPr>
        <p:spPr>
          <a:xfrm>
            <a:off x="1681423" y="1386178"/>
            <a:ext cx="1905293" cy="463887"/>
          </a:xfrm>
          <a:prstGeom prst="rect">
            <a:avLst/>
          </a:prstGeom>
          <a:noFill/>
          <a:ln w="19050" cap="flat" cmpd="sng" algn="ctr">
            <a:solidFill>
              <a:srgbClr val="7213EA"/>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a:ea typeface="+mn-ea"/>
              <a:cs typeface="+mn-cs"/>
            </a:endParaRPr>
          </a:p>
        </p:txBody>
      </p:sp>
      <p:sp>
        <p:nvSpPr>
          <p:cNvPr id="11" name="Google Shape;2920;p170">
            <a:extLst>
              <a:ext uri="{FF2B5EF4-FFF2-40B4-BE49-F238E27FC236}">
                <a16:creationId xmlns:a16="http://schemas.microsoft.com/office/drawing/2014/main" id="{FE547F8F-A15A-C0F4-172A-63C323AC70AB}"/>
              </a:ext>
            </a:extLst>
          </p:cNvPr>
          <p:cNvSpPr/>
          <p:nvPr/>
        </p:nvSpPr>
        <p:spPr>
          <a:xfrm>
            <a:off x="5299563" y="2930978"/>
            <a:ext cx="288000" cy="288000"/>
          </a:xfrm>
          <a:prstGeom prst="ellipse">
            <a:avLst/>
          </a:prstGeom>
          <a:solidFill>
            <a:schemeClr val="accent2"/>
          </a:solidFill>
          <a:ln w="9525" cap="flat" cmpd="sng">
            <a:noFill/>
            <a:prstDash val="solid"/>
            <a:round/>
            <a:headEnd type="none" w="sm" len="sm"/>
            <a:tailEnd type="none" w="sm" len="sm"/>
          </a:ln>
          <a:effectLst/>
        </p:spPr>
        <p:txBody>
          <a:bodyPr spcFirstLastPara="1" wrap="square" lIns="0" tIns="0" rIns="0" bIns="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GB" sz="1200" b="1" i="0" u="none" strike="noStrike" kern="0" cap="none" spc="0" normalizeH="0" baseline="0" noProof="0">
                <a:ln>
                  <a:noFill/>
                </a:ln>
                <a:solidFill>
                  <a:srgbClr val="FFFFFF"/>
                </a:solidFill>
                <a:effectLst/>
                <a:uLnTx/>
                <a:uFillTx/>
                <a:latin typeface="Roboto"/>
                <a:ea typeface="Roboto"/>
                <a:cs typeface="Arial"/>
                <a:sym typeface="Roboto"/>
              </a:rPr>
              <a:t>2</a:t>
            </a:r>
            <a:endParaRPr kumimoji="0" lang="en-GB" sz="12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Rectangle 11">
            <a:extLst>
              <a:ext uri="{FF2B5EF4-FFF2-40B4-BE49-F238E27FC236}">
                <a16:creationId xmlns:a16="http://schemas.microsoft.com/office/drawing/2014/main" id="{E9CFCD85-7DE1-9303-B86F-6505EA94645C}"/>
              </a:ext>
            </a:extLst>
          </p:cNvPr>
          <p:cNvSpPr/>
          <p:nvPr/>
        </p:nvSpPr>
        <p:spPr>
          <a:xfrm>
            <a:off x="5619014" y="2927901"/>
            <a:ext cx="342308" cy="318574"/>
          </a:xfrm>
          <a:prstGeom prst="rect">
            <a:avLst/>
          </a:prstGeom>
          <a:noFill/>
          <a:ln w="19050" cap="flat" cmpd="sng" algn="ctr">
            <a:solidFill>
              <a:srgbClr val="7213EA"/>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4261992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3BAEE0-6591-FAC1-E4A3-6DBBC6FABB1A}"/>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2FC21F7C-D5E9-683F-BF7B-81510A60752F}"/>
              </a:ext>
            </a:extLst>
          </p:cNvPr>
          <p:cNvPicPr>
            <a:picLocks noChangeAspect="1"/>
          </p:cNvPicPr>
          <p:nvPr/>
        </p:nvPicPr>
        <p:blipFill>
          <a:blip r:embed="rId3"/>
          <a:srcRect b="4449"/>
          <a:stretch>
            <a:fillRect/>
          </a:stretch>
        </p:blipFill>
        <p:spPr>
          <a:xfrm>
            <a:off x="594000" y="1379004"/>
            <a:ext cx="5856419" cy="1839117"/>
          </a:xfrm>
          <a:prstGeom prst="rect">
            <a:avLst/>
          </a:prstGeom>
          <a:ln>
            <a:noFill/>
          </a:ln>
          <a:effectLst>
            <a:outerShdw blurRad="292100" dist="139700" dir="2700000" algn="tl" rotWithShape="0">
              <a:srgbClr val="333333">
                <a:alpha val="65000"/>
              </a:srgbClr>
            </a:outerShdw>
          </a:effectLst>
        </p:spPr>
      </p:pic>
      <p:pic>
        <p:nvPicPr>
          <p:cNvPr id="3" name="Picture 2">
            <a:extLst>
              <a:ext uri="{FF2B5EF4-FFF2-40B4-BE49-F238E27FC236}">
                <a16:creationId xmlns:a16="http://schemas.microsoft.com/office/drawing/2014/main" id="{0BD0D96E-A989-9841-AA37-B2D6E0743101}"/>
              </a:ext>
            </a:extLst>
          </p:cNvPr>
          <p:cNvPicPr>
            <a:picLocks noChangeAspect="1"/>
          </p:cNvPicPr>
          <p:nvPr/>
        </p:nvPicPr>
        <p:blipFill>
          <a:blip r:embed="rId4"/>
          <a:stretch>
            <a:fillRect/>
          </a:stretch>
        </p:blipFill>
        <p:spPr>
          <a:xfrm>
            <a:off x="595885" y="3367387"/>
            <a:ext cx="3301590" cy="3097543"/>
          </a:xfrm>
          <a:prstGeom prst="rect">
            <a:avLst/>
          </a:prstGeom>
          <a:ln>
            <a:noFill/>
          </a:ln>
          <a:effectLst>
            <a:outerShdw blurRad="292100" dist="139700" dir="2700000" algn="tl" rotWithShape="0">
              <a:srgbClr val="333333">
                <a:alpha val="65000"/>
              </a:srgbClr>
            </a:outerShdw>
          </a:effectLst>
        </p:spPr>
      </p:pic>
      <p:sp>
        <p:nvSpPr>
          <p:cNvPr id="13" name="Title 6">
            <a:extLst>
              <a:ext uri="{FF2B5EF4-FFF2-40B4-BE49-F238E27FC236}">
                <a16:creationId xmlns:a16="http://schemas.microsoft.com/office/drawing/2014/main" id="{41DEC160-AA61-DC84-A3A6-E511156D999E}"/>
              </a:ext>
            </a:extLst>
          </p:cNvPr>
          <p:cNvSpPr txBox="1">
            <a:spLocks/>
          </p:cNvSpPr>
          <p:nvPr/>
        </p:nvSpPr>
        <p:spPr>
          <a:xfrm>
            <a:off x="594000" y="537907"/>
            <a:ext cx="11313600" cy="960000"/>
          </a:xfrm>
          <a:prstGeom prst="rect">
            <a:avLst/>
          </a:prstGeom>
        </p:spPr>
        <p:txBody>
          <a:bodyPr vert="horz" lIns="0" tIns="0" rIns="0" bIns="0" rtlCol="0" anchor="t">
            <a:normAutofit/>
          </a:bodyPr>
          <a:lstStyle>
            <a:lvl1pPr algn="l" defTabSz="685800" rtl="0" eaLnBrk="1" latinLnBrk="0" hangingPunct="1">
              <a:lnSpc>
                <a:spcPct val="90000"/>
              </a:lnSpc>
              <a:spcBef>
                <a:spcPct val="0"/>
              </a:spcBef>
              <a:buNone/>
              <a:defRPr lang="fr-FR" sz="2400" b="0" i="0" kern="1200" dirty="0">
                <a:solidFill>
                  <a:schemeClr val="accent1"/>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endParaRPr kumimoji="0" lang="en-GB" sz="2400" b="0" i="0" u="none" strike="noStrike" kern="1200" cap="none" spc="0" normalizeH="0" baseline="0" noProof="0">
              <a:ln>
                <a:noFill/>
              </a:ln>
              <a:solidFill>
                <a:srgbClr val="23004C"/>
              </a:solidFill>
              <a:effectLst/>
              <a:uLnTx/>
              <a:uFillTx/>
              <a:latin typeface="Verdana" panose="020B0604030504040204" pitchFamily="34" charset="0"/>
              <a:ea typeface="Verdana" panose="020B0604030504040204" pitchFamily="34" charset="0"/>
            </a:endParaRPr>
          </a:p>
        </p:txBody>
      </p:sp>
      <p:sp>
        <p:nvSpPr>
          <p:cNvPr id="5" name="Title 6">
            <a:extLst>
              <a:ext uri="{FF2B5EF4-FFF2-40B4-BE49-F238E27FC236}">
                <a16:creationId xmlns:a16="http://schemas.microsoft.com/office/drawing/2014/main" id="{C459D101-3DEB-8977-3AF4-C95410486603}"/>
              </a:ext>
            </a:extLst>
          </p:cNvPr>
          <p:cNvSpPr txBox="1">
            <a:spLocks/>
          </p:cNvSpPr>
          <p:nvPr/>
        </p:nvSpPr>
        <p:spPr>
          <a:xfrm>
            <a:off x="594000" y="552775"/>
            <a:ext cx="11313600" cy="960000"/>
          </a:xfrm>
          <a:prstGeom prst="rect">
            <a:avLst/>
          </a:prstGeom>
        </p:spPr>
        <p:txBody>
          <a:bodyPr vert="horz" lIns="0" tIns="0" rIns="0" bIns="0" rtlCol="0" anchor="t">
            <a:normAutofit/>
          </a:bodyPr>
          <a:lstStyle>
            <a:lvl1pPr algn="l" defTabSz="685800" rtl="0" eaLnBrk="1" latinLnBrk="0" hangingPunct="1">
              <a:lnSpc>
                <a:spcPct val="90000"/>
              </a:lnSpc>
              <a:spcBef>
                <a:spcPct val="0"/>
              </a:spcBef>
              <a:buNone/>
              <a:defRPr lang="fr-FR" sz="2400" b="0" i="0" kern="1200" dirty="0">
                <a:solidFill>
                  <a:schemeClr val="accent1"/>
                </a:solidFill>
                <a:latin typeface="Verdana" panose="020B0604030504040204" pitchFamily="34" charset="0"/>
                <a:ea typeface="Verdana" panose="020B0604030504040204" pitchFamily="34" charset="0"/>
                <a:cs typeface="Verdana" panose="020B0604030504040204" pitchFamily="34" charset="0"/>
              </a:defRPr>
            </a:lvl1pPr>
          </a:lstStyle>
          <a:p>
            <a:pPr lvl="0">
              <a:defRPr/>
            </a:pPr>
            <a:r>
              <a:rPr lang="en-GB"/>
              <a:t>How to Set up and Manage Payment Methods (2/2)</a:t>
            </a:r>
          </a:p>
        </p:txBody>
      </p:sp>
      <p:sp>
        <p:nvSpPr>
          <p:cNvPr id="39" name="Google Shape;2914;p170">
            <a:extLst>
              <a:ext uri="{FF2B5EF4-FFF2-40B4-BE49-F238E27FC236}">
                <a16:creationId xmlns:a16="http://schemas.microsoft.com/office/drawing/2014/main" id="{D839C092-0E08-E273-BDEB-586F6D32E78A}"/>
              </a:ext>
            </a:extLst>
          </p:cNvPr>
          <p:cNvSpPr/>
          <p:nvPr/>
        </p:nvSpPr>
        <p:spPr>
          <a:xfrm>
            <a:off x="6563520" y="1379004"/>
            <a:ext cx="5040173" cy="4721873"/>
          </a:xfrm>
          <a:prstGeom prst="roundRect">
            <a:avLst>
              <a:gd name="adj" fmla="val 2097"/>
            </a:avLst>
          </a:prstGeom>
          <a:solidFill>
            <a:schemeClr val="bg1"/>
          </a:solidFill>
          <a:ln>
            <a:noFill/>
          </a:ln>
          <a:effectLst>
            <a:outerShdw blurRad="190500" dist="38100" algn="l" rotWithShape="0">
              <a:srgbClr val="000000">
                <a:alpha val="20000"/>
              </a:srgbClr>
            </a:outerShdw>
          </a:effectLst>
        </p:spPr>
        <p:txBody>
          <a:bodyPr spcFirstLastPara="1" wrap="square" lIns="120000" tIns="72000" rIns="120000" bIns="72000" anchor="t" anchorCtr="0">
            <a:noAutofit/>
          </a:bodyPr>
          <a:lstStyle/>
          <a:p>
            <a:pPr marL="0" marR="0" lvl="0" indent="0" algn="l" defTabSz="685800" rtl="0" eaLnBrk="1" fontAlgn="auto" latinLnBrk="0" hangingPunct="1">
              <a:spcAft>
                <a:spcPts val="600"/>
              </a:spcAft>
              <a:buClrTx/>
              <a:buSzTx/>
              <a:buFontTx/>
              <a:buNone/>
              <a:tabLst/>
              <a:defRPr/>
            </a:pPr>
            <a:r>
              <a:rPr lang="en-GB" sz="1400" b="1"/>
              <a:t>How to Set up and Manage Payment Methods</a:t>
            </a:r>
          </a:p>
          <a:p>
            <a:pPr marL="0" marR="0" lvl="0" indent="0" algn="l" defTabSz="685800" rtl="0" eaLnBrk="1" fontAlgn="auto" latinLnBrk="0" hangingPunct="1">
              <a:spcAft>
                <a:spcPts val="600"/>
              </a:spcAft>
              <a:buClrTx/>
              <a:buSzTx/>
              <a:buFontTx/>
              <a:buNone/>
              <a:tabLst/>
              <a:defRPr/>
            </a:pPr>
            <a:r>
              <a:rPr lang="en-GB" sz="1400" b="1"/>
              <a:t>(2/2)</a:t>
            </a:r>
          </a:p>
          <a:p>
            <a:pPr marR="0" lvl="0" algn="l" defTabSz="1219170" rtl="0" eaLnBrk="1" fontAlgn="auto" latinLnBrk="0" hangingPunct="1">
              <a:spcAft>
                <a:spcPts val="600"/>
              </a:spcAft>
              <a:buClr>
                <a:srgbClr val="000000"/>
              </a:buClr>
              <a:buSzTx/>
              <a:tabLst/>
              <a:defRPr/>
            </a:pPr>
            <a:r>
              <a:rPr kumimoji="0" lang="en-GB" sz="1200" b="0" u="none" strike="noStrike" kern="0" cap="none" spc="0" normalizeH="0" baseline="0" noProof="0">
                <a:ln>
                  <a:noFill/>
                </a:ln>
                <a:solidFill>
                  <a:prstClr val="black"/>
                </a:solidFill>
                <a:effectLst/>
                <a:uLnTx/>
                <a:uFillTx/>
                <a:latin typeface="Verdana"/>
                <a:ea typeface="Roboto"/>
                <a:cs typeface="Roboto"/>
                <a:sym typeface="Roboto"/>
              </a:rPr>
              <a:t>To add a new payment method:</a:t>
            </a:r>
          </a:p>
          <a:p>
            <a:pPr marL="228600" marR="0" lvl="0" indent="-228600" algn="l" defTabSz="1219170" rtl="0" eaLnBrk="1" fontAlgn="auto" latinLnBrk="0" hangingPunct="1">
              <a:spcAft>
                <a:spcPts val="600"/>
              </a:spcAft>
              <a:buClr>
                <a:srgbClr val="000000"/>
              </a:buClr>
              <a:buSzTx/>
              <a:buFont typeface="+mj-lt"/>
              <a:buAutoNum type="arabicPeriod"/>
              <a:tabLst/>
              <a:defRPr/>
            </a:pPr>
            <a:r>
              <a:rPr kumimoji="0" lang="en-GB" sz="1200" b="0" u="none" strike="noStrike" kern="0" cap="none" spc="0" normalizeH="0" baseline="0" noProof="0">
                <a:ln>
                  <a:noFill/>
                </a:ln>
                <a:solidFill>
                  <a:prstClr val="black"/>
                </a:solidFill>
                <a:effectLst/>
                <a:uLnTx/>
                <a:uFillTx/>
                <a:latin typeface="Verdana"/>
                <a:ea typeface="Roboto"/>
                <a:cs typeface="Roboto"/>
                <a:sym typeface="Roboto"/>
              </a:rPr>
              <a:t>Click </a:t>
            </a:r>
            <a:r>
              <a:rPr kumimoji="0" lang="en-GB" sz="1200" b="1" u="none" strike="noStrike" kern="0" cap="none" spc="0" normalizeH="0" baseline="0" noProof="0">
                <a:ln>
                  <a:noFill/>
                </a:ln>
                <a:solidFill>
                  <a:prstClr val="black"/>
                </a:solidFill>
                <a:effectLst/>
                <a:uLnTx/>
                <a:uFillTx/>
                <a:latin typeface="Verdana"/>
                <a:ea typeface="Roboto"/>
                <a:cs typeface="Roboto"/>
                <a:sym typeface="Roboto"/>
              </a:rPr>
              <a:t>‘Business Profile’ </a:t>
            </a:r>
            <a:r>
              <a:rPr kumimoji="0" lang="en-GB" sz="1200" b="0" u="none" strike="noStrike" kern="0" cap="none" spc="0" normalizeH="0" baseline="0" noProof="0">
                <a:ln>
                  <a:noFill/>
                </a:ln>
                <a:solidFill>
                  <a:prstClr val="black"/>
                </a:solidFill>
                <a:effectLst/>
                <a:uLnTx/>
                <a:uFillTx/>
                <a:latin typeface="Verdana"/>
                <a:ea typeface="Roboto"/>
                <a:cs typeface="Roboto"/>
                <a:sym typeface="Roboto"/>
              </a:rPr>
              <a:t>tab and the </a:t>
            </a:r>
            <a:r>
              <a:rPr kumimoji="0" lang="en-GB" sz="1200" b="1" u="none" strike="noStrike" kern="0" cap="none" spc="0" normalizeH="0" baseline="0" noProof="0">
                <a:ln>
                  <a:noFill/>
                </a:ln>
                <a:solidFill>
                  <a:prstClr val="black"/>
                </a:solidFill>
                <a:effectLst/>
                <a:uLnTx/>
                <a:uFillTx/>
                <a:latin typeface="Verdana"/>
                <a:ea typeface="Roboto"/>
                <a:cs typeface="Roboto"/>
                <a:sym typeface="Roboto"/>
              </a:rPr>
              <a:t>‘Payment Methods’ </a:t>
            </a:r>
            <a:r>
              <a:rPr kumimoji="0" lang="en-GB" sz="1200" b="0" u="none" strike="noStrike" kern="0" cap="none" spc="0" normalizeH="0" baseline="0" noProof="0">
                <a:ln>
                  <a:noFill/>
                </a:ln>
                <a:solidFill>
                  <a:prstClr val="black"/>
                </a:solidFill>
                <a:effectLst/>
                <a:uLnTx/>
                <a:uFillTx/>
                <a:latin typeface="Verdana"/>
                <a:ea typeface="Roboto"/>
                <a:cs typeface="Roboto"/>
                <a:sym typeface="Roboto"/>
              </a:rPr>
              <a:t>sub-tab</a:t>
            </a:r>
          </a:p>
          <a:p>
            <a:pPr marL="228600" marR="0" lvl="0" indent="-228600" algn="l" defTabSz="1219170" rtl="0" eaLnBrk="1" fontAlgn="auto" latinLnBrk="0" hangingPunct="1">
              <a:spcAft>
                <a:spcPts val="600"/>
              </a:spcAft>
              <a:buClr>
                <a:srgbClr val="000000"/>
              </a:buClr>
              <a:buSzTx/>
              <a:buFont typeface="+mj-lt"/>
              <a:buAutoNum type="arabicPeriod"/>
              <a:tabLst/>
              <a:defRPr/>
            </a:pPr>
            <a:r>
              <a:rPr lang="en-GB" sz="1200" kern="0">
                <a:solidFill>
                  <a:prstClr val="black"/>
                </a:solidFill>
                <a:latin typeface="Verdana"/>
                <a:ea typeface="Roboto"/>
                <a:cs typeface="Roboto"/>
                <a:sym typeface="Roboto"/>
              </a:rPr>
              <a:t>Click on the </a:t>
            </a:r>
            <a:r>
              <a:rPr kumimoji="0" lang="en-GB" sz="1200" b="1" u="none" strike="noStrike" kern="0" cap="none" spc="0" normalizeH="0" baseline="0" noProof="0">
                <a:ln>
                  <a:noFill/>
                </a:ln>
                <a:solidFill>
                  <a:prstClr val="black"/>
                </a:solidFill>
                <a:effectLst/>
                <a:uLnTx/>
                <a:uFillTx/>
                <a:latin typeface="Verdana"/>
                <a:ea typeface="Roboto"/>
                <a:cs typeface="Roboto"/>
                <a:sym typeface="Roboto"/>
              </a:rPr>
              <a:t>‘Add Payment Method’ </a:t>
            </a:r>
            <a:r>
              <a:rPr kumimoji="0" lang="en-GB" sz="1200" b="0" u="none" strike="noStrike" kern="0" cap="none" spc="0" normalizeH="0" baseline="0" noProof="0">
                <a:ln>
                  <a:noFill/>
                </a:ln>
                <a:solidFill>
                  <a:prstClr val="black"/>
                </a:solidFill>
                <a:effectLst/>
                <a:uLnTx/>
                <a:uFillTx/>
                <a:latin typeface="Verdana"/>
                <a:ea typeface="Roboto"/>
                <a:cs typeface="Roboto"/>
                <a:sym typeface="Roboto"/>
              </a:rPr>
              <a:t>dropdown and select the </a:t>
            </a:r>
            <a:r>
              <a:rPr kumimoji="0" lang="en-GB" sz="1200" b="1" u="none" strike="noStrike" kern="0" cap="none" spc="0" normalizeH="0" baseline="0" noProof="0">
                <a:ln>
                  <a:noFill/>
                </a:ln>
                <a:solidFill>
                  <a:prstClr val="black"/>
                </a:solidFill>
                <a:effectLst/>
                <a:uLnTx/>
                <a:uFillTx/>
                <a:latin typeface="Verdana"/>
                <a:ea typeface="Roboto"/>
                <a:cs typeface="Roboto"/>
                <a:sym typeface="Roboto"/>
              </a:rPr>
              <a:t>payment methods</a:t>
            </a:r>
          </a:p>
          <a:p>
            <a:pPr marL="228600" marR="0" lvl="0" indent="-228600" algn="l" defTabSz="1219170" rtl="0" eaLnBrk="1" fontAlgn="auto" latinLnBrk="0" hangingPunct="1">
              <a:spcAft>
                <a:spcPts val="600"/>
              </a:spcAft>
              <a:buClr>
                <a:srgbClr val="000000"/>
              </a:buClr>
              <a:buSzTx/>
              <a:buFont typeface="+mj-lt"/>
              <a:buAutoNum type="arabicPeriod"/>
              <a:tabLst/>
              <a:defRPr/>
            </a:pPr>
            <a:r>
              <a:rPr kumimoji="0" lang="en-GB" sz="1200" b="0" u="none" strike="noStrike" kern="0" cap="none" spc="0" normalizeH="0" baseline="0" noProof="0">
                <a:ln>
                  <a:noFill/>
                </a:ln>
                <a:solidFill>
                  <a:prstClr val="black"/>
                </a:solidFill>
                <a:effectLst/>
                <a:uLnTx/>
                <a:uFillTx/>
                <a:latin typeface="Verdana"/>
                <a:ea typeface="Roboto"/>
                <a:cs typeface="Roboto"/>
                <a:sym typeface="Roboto"/>
              </a:rPr>
              <a:t>On the </a:t>
            </a:r>
            <a:r>
              <a:rPr kumimoji="0" lang="en-GB" sz="1200" b="1" u="none" strike="noStrike" kern="0" cap="none" spc="0" normalizeH="0" baseline="0" noProof="0">
                <a:ln>
                  <a:noFill/>
                </a:ln>
                <a:solidFill>
                  <a:prstClr val="black"/>
                </a:solidFill>
                <a:effectLst/>
                <a:uLnTx/>
                <a:uFillTx/>
                <a:latin typeface="Verdana"/>
                <a:ea typeface="Roboto"/>
                <a:cs typeface="Roboto"/>
                <a:sym typeface="Roboto"/>
              </a:rPr>
              <a:t>‘Add Payment Method’ </a:t>
            </a:r>
            <a:r>
              <a:rPr kumimoji="0" lang="en-GB" sz="1200" b="0" u="none" strike="noStrike" kern="0" cap="none" spc="0" normalizeH="0" baseline="0" noProof="0">
                <a:ln>
                  <a:noFill/>
                </a:ln>
                <a:solidFill>
                  <a:prstClr val="black"/>
                </a:solidFill>
                <a:effectLst/>
                <a:uLnTx/>
                <a:uFillTx/>
                <a:latin typeface="Verdana"/>
                <a:ea typeface="Roboto"/>
                <a:cs typeface="Roboto"/>
                <a:sym typeface="Roboto"/>
              </a:rPr>
              <a:t>page, select the </a:t>
            </a:r>
            <a:r>
              <a:rPr kumimoji="0" lang="en-GB" sz="1200" b="1" u="none" strike="noStrike" kern="0" cap="none" spc="0" normalizeH="0" baseline="0" noProof="0">
                <a:ln>
                  <a:noFill/>
                </a:ln>
                <a:solidFill>
                  <a:prstClr val="black"/>
                </a:solidFill>
                <a:effectLst/>
                <a:uLnTx/>
                <a:uFillTx/>
                <a:latin typeface="Verdana"/>
                <a:ea typeface="Roboto"/>
                <a:cs typeface="Roboto"/>
                <a:sym typeface="Roboto"/>
              </a:rPr>
              <a:t>‘Associated Legal Entity’ </a:t>
            </a:r>
            <a:r>
              <a:rPr kumimoji="0" lang="en-GB" sz="1200" b="0" u="none" strike="noStrike" kern="0" cap="none" spc="0" normalizeH="0" baseline="0" noProof="0">
                <a:ln>
                  <a:noFill/>
                </a:ln>
                <a:solidFill>
                  <a:prstClr val="black"/>
                </a:solidFill>
                <a:effectLst/>
                <a:uLnTx/>
                <a:uFillTx/>
                <a:latin typeface="Verdana"/>
                <a:ea typeface="Roboto"/>
                <a:cs typeface="Roboto"/>
                <a:sym typeface="Roboto"/>
              </a:rPr>
              <a:t>and complete all the </a:t>
            </a:r>
            <a:r>
              <a:rPr kumimoji="0" lang="en-GB" sz="1200" b="1" u="none" strike="noStrike" kern="0" cap="none" spc="0" normalizeH="0" baseline="0" noProof="0">
                <a:ln>
                  <a:noFill/>
                </a:ln>
                <a:solidFill>
                  <a:prstClr val="black"/>
                </a:solidFill>
                <a:effectLst/>
                <a:uLnTx/>
                <a:uFillTx/>
                <a:latin typeface="Verdana"/>
                <a:ea typeface="Roboto"/>
                <a:cs typeface="Roboto"/>
                <a:sym typeface="Roboto"/>
              </a:rPr>
              <a:t>required fields </a:t>
            </a:r>
            <a:r>
              <a:rPr kumimoji="0" lang="en-GB" sz="1200" u="none" strike="noStrike" kern="0" cap="none" spc="0" normalizeH="0" baseline="0" noProof="0">
                <a:ln>
                  <a:noFill/>
                </a:ln>
                <a:solidFill>
                  <a:prstClr val="black"/>
                </a:solidFill>
                <a:effectLst/>
                <a:uLnTx/>
                <a:uFillTx/>
                <a:latin typeface="Verdana"/>
                <a:ea typeface="Roboto"/>
                <a:cs typeface="Roboto"/>
                <a:sym typeface="Roboto"/>
              </a:rPr>
              <a:t>including payment and </a:t>
            </a:r>
            <a:r>
              <a:rPr lang="en-GB" sz="1200" kern="0">
                <a:solidFill>
                  <a:prstClr val="black"/>
                </a:solidFill>
                <a:latin typeface="Verdana"/>
                <a:ea typeface="Roboto"/>
                <a:cs typeface="Roboto"/>
                <a:sym typeface="Roboto"/>
              </a:rPr>
              <a:t>remit-to information</a:t>
            </a:r>
            <a:r>
              <a:rPr kumimoji="0" lang="en-GB" sz="1200" b="1" u="none" strike="noStrike" kern="0" cap="none" spc="0" normalizeH="0" baseline="0" noProof="0">
                <a:ln>
                  <a:noFill/>
                </a:ln>
                <a:solidFill>
                  <a:prstClr val="black"/>
                </a:solidFill>
                <a:effectLst/>
                <a:uLnTx/>
                <a:uFillTx/>
                <a:latin typeface="Verdana"/>
                <a:ea typeface="Roboto"/>
                <a:cs typeface="Roboto"/>
                <a:sym typeface="Roboto"/>
              </a:rPr>
              <a:t>*</a:t>
            </a:r>
            <a:endParaRPr lang="en-GB" sz="1200" kern="0">
              <a:solidFill>
                <a:prstClr val="black"/>
              </a:solidFill>
              <a:latin typeface="Verdana"/>
              <a:ea typeface="Roboto"/>
              <a:cs typeface="Roboto"/>
              <a:sym typeface="Roboto"/>
            </a:endParaRPr>
          </a:p>
          <a:p>
            <a:pPr marL="228600" marR="0" lvl="0" indent="-228600" algn="l" defTabSz="1219170" rtl="0" eaLnBrk="1" fontAlgn="auto" latinLnBrk="0" hangingPunct="1">
              <a:spcAft>
                <a:spcPts val="600"/>
              </a:spcAft>
              <a:buClr>
                <a:srgbClr val="000000"/>
              </a:buClr>
              <a:buSzTx/>
              <a:buFont typeface="+mj-lt"/>
              <a:buAutoNum type="arabicPeriod"/>
              <a:tabLst/>
              <a:defRPr/>
            </a:pPr>
            <a:r>
              <a:rPr kumimoji="0" lang="en-GB" sz="1200" b="0" u="none" strike="noStrike" kern="0" cap="none" spc="0" normalizeH="0" baseline="0" noProof="0">
                <a:ln>
                  <a:noFill/>
                </a:ln>
                <a:solidFill>
                  <a:prstClr val="black"/>
                </a:solidFill>
                <a:effectLst/>
                <a:uLnTx/>
                <a:uFillTx/>
                <a:latin typeface="Verdana"/>
                <a:ea typeface="Roboto"/>
                <a:cs typeface="Roboto"/>
                <a:sym typeface="Roboto"/>
              </a:rPr>
              <a:t>Click on the </a:t>
            </a:r>
            <a:r>
              <a:rPr kumimoji="0" lang="en-GB" sz="1200" b="1" u="none" strike="noStrike" kern="0" cap="none" spc="0" normalizeH="0" baseline="0" noProof="0">
                <a:ln>
                  <a:noFill/>
                </a:ln>
                <a:solidFill>
                  <a:prstClr val="black"/>
                </a:solidFill>
                <a:effectLst/>
                <a:uLnTx/>
                <a:uFillTx/>
                <a:latin typeface="Verdana"/>
                <a:ea typeface="Roboto"/>
                <a:cs typeface="Roboto"/>
                <a:sym typeface="Roboto"/>
              </a:rPr>
              <a:t>‘Save’ </a:t>
            </a:r>
            <a:r>
              <a:rPr kumimoji="0" lang="en-GB" sz="1200" b="0" u="none" strike="noStrike" kern="0" cap="none" spc="0" normalizeH="0" baseline="0" noProof="0">
                <a:ln>
                  <a:noFill/>
                </a:ln>
                <a:solidFill>
                  <a:prstClr val="black"/>
                </a:solidFill>
                <a:effectLst/>
                <a:uLnTx/>
                <a:uFillTx/>
                <a:latin typeface="Verdana"/>
                <a:ea typeface="Roboto"/>
                <a:cs typeface="Roboto"/>
                <a:sym typeface="Roboto"/>
              </a:rPr>
              <a:t>button</a:t>
            </a:r>
          </a:p>
        </p:txBody>
      </p:sp>
      <p:sp>
        <p:nvSpPr>
          <p:cNvPr id="44" name="Google Shape;2969;p173">
            <a:extLst>
              <a:ext uri="{FF2B5EF4-FFF2-40B4-BE49-F238E27FC236}">
                <a16:creationId xmlns:a16="http://schemas.microsoft.com/office/drawing/2014/main" id="{C8518C52-DB47-358B-8FD3-638A6931EC52}"/>
              </a:ext>
            </a:extLst>
          </p:cNvPr>
          <p:cNvSpPr/>
          <p:nvPr/>
        </p:nvSpPr>
        <p:spPr>
          <a:xfrm>
            <a:off x="6452006" y="4994414"/>
            <a:ext cx="5263200" cy="975935"/>
          </a:xfrm>
          <a:prstGeom prst="roundRect">
            <a:avLst>
              <a:gd name="adj" fmla="val 16667"/>
            </a:avLst>
          </a:prstGeom>
          <a:solidFill>
            <a:schemeClr val="accent1"/>
          </a:solidFill>
          <a:ln>
            <a:noFill/>
          </a:ln>
          <a:effectLst>
            <a:outerShdw blurRad="50800" dist="38100" dir="2700000" algn="tl" rotWithShape="0">
              <a:prstClr val="black">
                <a:alpha val="40000"/>
              </a:prstClr>
            </a:outerShdw>
          </a:effectLst>
        </p:spPr>
        <p:txBody>
          <a:bodyPr spcFirstLastPara="1" wrap="square" lIns="912000" tIns="108000" rIns="108000" bIns="108000" anchor="ctr" anchorCtr="0">
            <a:noAutofit/>
          </a:bodyPr>
          <a:lstStyle/>
          <a:p>
            <a:pPr lvl="0" defTabSz="1219170">
              <a:buClr>
                <a:srgbClr val="000000"/>
              </a:buClr>
              <a:defRPr/>
            </a:pPr>
            <a:r>
              <a:rPr lang="en-GB" sz="1100" b="1">
                <a:solidFill>
                  <a:schemeClr val="bg1"/>
                </a:solidFill>
                <a:cs typeface="Calibri" panose="020F0502020204030204" pitchFamily="34" charset="0"/>
              </a:rPr>
              <a:t>*Note: If you are signing up for CSP for the first time, setting up your payment information is not required immediately. However, you must provide this information before you can successfully submit an invoice.</a:t>
            </a:r>
            <a:endParaRPr lang="en-GB" sz="1100" b="1" kern="0">
              <a:solidFill>
                <a:schemeClr val="bg1"/>
              </a:solidFill>
              <a:ea typeface="Roboto"/>
              <a:cs typeface="Roboto"/>
              <a:sym typeface="Roboto"/>
            </a:endParaRPr>
          </a:p>
        </p:txBody>
      </p:sp>
      <p:grpSp>
        <p:nvGrpSpPr>
          <p:cNvPr id="67" name="Group 66">
            <a:extLst>
              <a:ext uri="{FF2B5EF4-FFF2-40B4-BE49-F238E27FC236}">
                <a16:creationId xmlns:a16="http://schemas.microsoft.com/office/drawing/2014/main" id="{2BD41DF3-1DF2-8B74-9A17-727D2694CCAD}"/>
              </a:ext>
            </a:extLst>
          </p:cNvPr>
          <p:cNvGrpSpPr/>
          <p:nvPr/>
        </p:nvGrpSpPr>
        <p:grpSpPr>
          <a:xfrm>
            <a:off x="6532073" y="5112622"/>
            <a:ext cx="735789" cy="735789"/>
            <a:chOff x="1048093" y="4900250"/>
            <a:chExt cx="630000" cy="630000"/>
          </a:xfrm>
          <a:effectLst>
            <a:outerShdw blurRad="50800" dist="38100" dir="2700000" algn="tl" rotWithShape="0">
              <a:prstClr val="black">
                <a:alpha val="40000"/>
              </a:prstClr>
            </a:outerShdw>
          </a:effectLst>
        </p:grpSpPr>
        <p:sp>
          <p:nvSpPr>
            <p:cNvPr id="50" name="Oval 49">
              <a:extLst>
                <a:ext uri="{FF2B5EF4-FFF2-40B4-BE49-F238E27FC236}">
                  <a16:creationId xmlns:a16="http://schemas.microsoft.com/office/drawing/2014/main" id="{20C69753-84BB-967F-EEF0-33C1B9EB14B8}"/>
                </a:ext>
              </a:extLst>
            </p:cNvPr>
            <p:cNvSpPr>
              <a:spLocks noChangeAspect="1"/>
            </p:cNvSpPr>
            <p:nvPr/>
          </p:nvSpPr>
          <p:spPr>
            <a:xfrm>
              <a:off x="1048093" y="4900250"/>
              <a:ext cx="630000" cy="630000"/>
            </a:xfrm>
            <a:prstGeom prst="ellipse">
              <a:avLst/>
            </a:prstGeom>
            <a:solidFill>
              <a:schemeClr val="accent2"/>
            </a:solidFill>
            <a:ln w="12700">
              <a:solidFill>
                <a:schemeClr val="accent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600" b="0" i="0" u="none" strike="noStrike" kern="1200" cap="none" spc="0" normalizeH="0" baseline="0" noProof="0">
                <a:ln>
                  <a:noFill/>
                </a:ln>
                <a:solidFill>
                  <a:prstClr val="white"/>
                </a:solidFill>
                <a:effectLst/>
                <a:uLnTx/>
                <a:uFillTx/>
                <a:latin typeface="Verdana"/>
                <a:ea typeface="+mn-ea"/>
                <a:cs typeface="+mn-cs"/>
              </a:endParaRPr>
            </a:p>
          </p:txBody>
        </p:sp>
        <p:sp>
          <p:nvSpPr>
            <p:cNvPr id="52" name="Oval 51">
              <a:extLst>
                <a:ext uri="{FF2B5EF4-FFF2-40B4-BE49-F238E27FC236}">
                  <a16:creationId xmlns:a16="http://schemas.microsoft.com/office/drawing/2014/main" id="{A61D48CE-7370-FC41-65B1-CDD92851A4A5}"/>
                </a:ext>
              </a:extLst>
            </p:cNvPr>
            <p:cNvSpPr/>
            <p:nvPr/>
          </p:nvSpPr>
          <p:spPr>
            <a:xfrm>
              <a:off x="1280277" y="5410382"/>
              <a:ext cx="163698" cy="34452"/>
            </a:xfrm>
            <a:prstGeom prst="ellipse">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797" b="0" i="0" u="none" strike="noStrike" kern="1200" cap="none" spc="0" normalizeH="0" baseline="0" noProof="0">
                <a:ln>
                  <a:noFill/>
                </a:ln>
                <a:solidFill>
                  <a:prstClr val="white"/>
                </a:solidFill>
                <a:effectLst/>
                <a:uLnTx/>
                <a:uFillTx/>
                <a:latin typeface="Verdana"/>
                <a:ea typeface="+mn-ea"/>
                <a:cs typeface="+mn-cs"/>
              </a:endParaRPr>
            </a:p>
          </p:txBody>
        </p:sp>
        <p:sp>
          <p:nvSpPr>
            <p:cNvPr id="54" name="Rectangle 14">
              <a:extLst>
                <a:ext uri="{FF2B5EF4-FFF2-40B4-BE49-F238E27FC236}">
                  <a16:creationId xmlns:a16="http://schemas.microsoft.com/office/drawing/2014/main" id="{EB6B9E98-9A77-89FC-78E2-81D0F0A55113}"/>
                </a:ext>
              </a:extLst>
            </p:cNvPr>
            <p:cNvSpPr>
              <a:spLocks noChangeArrowheads="1"/>
            </p:cNvSpPr>
            <p:nvPr/>
          </p:nvSpPr>
          <p:spPr bwMode="auto">
            <a:xfrm>
              <a:off x="1356261" y="4961110"/>
              <a:ext cx="7019" cy="63943"/>
            </a:xfrm>
            <a:prstGeom prst="rect">
              <a:avLst/>
            </a:pr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7" b="0" i="0" u="none" strike="noStrike" kern="1200" cap="none" spc="0" normalizeH="0" baseline="0" noProof="0">
                <a:ln>
                  <a:noFill/>
                </a:ln>
                <a:solidFill>
                  <a:prstClr val="black"/>
                </a:solidFill>
                <a:effectLst/>
                <a:uLnTx/>
                <a:uFillTx/>
                <a:latin typeface="Verdana"/>
                <a:ea typeface="+mn-ea"/>
                <a:cs typeface="+mn-cs"/>
              </a:endParaRPr>
            </a:p>
          </p:txBody>
        </p:sp>
        <p:sp>
          <p:nvSpPr>
            <p:cNvPr id="55" name="Freeform 15">
              <a:extLst>
                <a:ext uri="{FF2B5EF4-FFF2-40B4-BE49-F238E27FC236}">
                  <a16:creationId xmlns:a16="http://schemas.microsoft.com/office/drawing/2014/main" id="{43479431-4F5C-0F1C-CC00-E8C74CDD3A90}"/>
                </a:ext>
              </a:extLst>
            </p:cNvPr>
            <p:cNvSpPr>
              <a:spLocks/>
            </p:cNvSpPr>
            <p:nvPr/>
          </p:nvSpPr>
          <p:spPr bwMode="auto">
            <a:xfrm>
              <a:off x="1447511" y="4997240"/>
              <a:ext cx="44862" cy="55915"/>
            </a:xfrm>
            <a:custGeom>
              <a:avLst/>
              <a:gdLst>
                <a:gd name="T0" fmla="*/ 147 w 147"/>
                <a:gd name="T1" fmla="*/ 12 h 195"/>
                <a:gd name="T2" fmla="*/ 16 w 147"/>
                <a:gd name="T3" fmla="*/ 195 h 195"/>
                <a:gd name="T4" fmla="*/ 0 w 147"/>
                <a:gd name="T5" fmla="*/ 180 h 195"/>
                <a:gd name="T6" fmla="*/ 128 w 147"/>
                <a:gd name="T7" fmla="*/ 0 h 195"/>
                <a:gd name="T8" fmla="*/ 147 w 147"/>
                <a:gd name="T9" fmla="*/ 12 h 195"/>
              </a:gdLst>
              <a:ahLst/>
              <a:cxnLst>
                <a:cxn ang="0">
                  <a:pos x="T0" y="T1"/>
                </a:cxn>
                <a:cxn ang="0">
                  <a:pos x="T2" y="T3"/>
                </a:cxn>
                <a:cxn ang="0">
                  <a:pos x="T4" y="T5"/>
                </a:cxn>
                <a:cxn ang="0">
                  <a:pos x="T6" y="T7"/>
                </a:cxn>
                <a:cxn ang="0">
                  <a:pos x="T8" y="T9"/>
                </a:cxn>
              </a:cxnLst>
              <a:rect l="0" t="0" r="r" b="b"/>
              <a:pathLst>
                <a:path w="147" h="195">
                  <a:moveTo>
                    <a:pt x="147" y="12"/>
                  </a:moveTo>
                  <a:lnTo>
                    <a:pt x="16" y="195"/>
                  </a:lnTo>
                  <a:lnTo>
                    <a:pt x="0" y="180"/>
                  </a:lnTo>
                  <a:lnTo>
                    <a:pt x="128" y="0"/>
                  </a:lnTo>
                  <a:lnTo>
                    <a:pt x="147" y="12"/>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7" b="0" i="0" u="none" strike="noStrike" kern="1200" cap="none" spc="0" normalizeH="0" baseline="0" noProof="0">
                <a:ln>
                  <a:noFill/>
                </a:ln>
                <a:solidFill>
                  <a:prstClr val="black"/>
                </a:solidFill>
                <a:effectLst/>
                <a:uLnTx/>
                <a:uFillTx/>
                <a:latin typeface="Verdana"/>
                <a:ea typeface="+mn-ea"/>
                <a:cs typeface="+mn-cs"/>
              </a:endParaRPr>
            </a:p>
          </p:txBody>
        </p:sp>
        <p:sp>
          <p:nvSpPr>
            <p:cNvPr id="56" name="Freeform 16">
              <a:extLst>
                <a:ext uri="{FF2B5EF4-FFF2-40B4-BE49-F238E27FC236}">
                  <a16:creationId xmlns:a16="http://schemas.microsoft.com/office/drawing/2014/main" id="{E9441E86-223E-988F-F8C3-4FE188FB7C41}"/>
                </a:ext>
              </a:extLst>
            </p:cNvPr>
            <p:cNvSpPr>
              <a:spLocks/>
            </p:cNvSpPr>
            <p:nvPr/>
          </p:nvSpPr>
          <p:spPr bwMode="auto">
            <a:xfrm>
              <a:off x="1225032" y="4997240"/>
              <a:ext cx="45472" cy="55915"/>
            </a:xfrm>
            <a:custGeom>
              <a:avLst/>
              <a:gdLst>
                <a:gd name="T0" fmla="*/ 0 w 149"/>
                <a:gd name="T1" fmla="*/ 12 h 195"/>
                <a:gd name="T2" fmla="*/ 130 w 149"/>
                <a:gd name="T3" fmla="*/ 195 h 195"/>
                <a:gd name="T4" fmla="*/ 149 w 149"/>
                <a:gd name="T5" fmla="*/ 180 h 195"/>
                <a:gd name="T6" fmla="*/ 19 w 149"/>
                <a:gd name="T7" fmla="*/ 0 h 195"/>
                <a:gd name="T8" fmla="*/ 0 w 149"/>
                <a:gd name="T9" fmla="*/ 12 h 195"/>
              </a:gdLst>
              <a:ahLst/>
              <a:cxnLst>
                <a:cxn ang="0">
                  <a:pos x="T0" y="T1"/>
                </a:cxn>
                <a:cxn ang="0">
                  <a:pos x="T2" y="T3"/>
                </a:cxn>
                <a:cxn ang="0">
                  <a:pos x="T4" y="T5"/>
                </a:cxn>
                <a:cxn ang="0">
                  <a:pos x="T6" y="T7"/>
                </a:cxn>
                <a:cxn ang="0">
                  <a:pos x="T8" y="T9"/>
                </a:cxn>
              </a:cxnLst>
              <a:rect l="0" t="0" r="r" b="b"/>
              <a:pathLst>
                <a:path w="149" h="195">
                  <a:moveTo>
                    <a:pt x="0" y="12"/>
                  </a:moveTo>
                  <a:lnTo>
                    <a:pt x="130" y="195"/>
                  </a:lnTo>
                  <a:lnTo>
                    <a:pt x="149" y="180"/>
                  </a:lnTo>
                  <a:lnTo>
                    <a:pt x="19" y="0"/>
                  </a:lnTo>
                  <a:lnTo>
                    <a:pt x="0" y="12"/>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7" b="0" i="0" u="none" strike="noStrike" kern="1200" cap="none" spc="0" normalizeH="0" baseline="0" noProof="0">
                <a:ln>
                  <a:noFill/>
                </a:ln>
                <a:solidFill>
                  <a:prstClr val="black"/>
                </a:solidFill>
                <a:effectLst/>
                <a:uLnTx/>
                <a:uFillTx/>
                <a:latin typeface="Verdana"/>
                <a:ea typeface="+mn-ea"/>
                <a:cs typeface="+mn-cs"/>
              </a:endParaRPr>
            </a:p>
          </p:txBody>
        </p:sp>
        <p:sp>
          <p:nvSpPr>
            <p:cNvPr id="57" name="Freeform 17">
              <a:extLst>
                <a:ext uri="{FF2B5EF4-FFF2-40B4-BE49-F238E27FC236}">
                  <a16:creationId xmlns:a16="http://schemas.microsoft.com/office/drawing/2014/main" id="{1A5B2C7A-1CE4-8154-89DF-014FBC32D95D}"/>
                </a:ext>
              </a:extLst>
            </p:cNvPr>
            <p:cNvSpPr>
              <a:spLocks/>
            </p:cNvSpPr>
            <p:nvPr/>
          </p:nvSpPr>
          <p:spPr bwMode="auto">
            <a:xfrm>
              <a:off x="1143853" y="5100753"/>
              <a:ext cx="67141" cy="24947"/>
            </a:xfrm>
            <a:custGeom>
              <a:avLst/>
              <a:gdLst>
                <a:gd name="T0" fmla="*/ 0 w 220"/>
                <a:gd name="T1" fmla="*/ 21 h 87"/>
                <a:gd name="T2" fmla="*/ 213 w 220"/>
                <a:gd name="T3" fmla="*/ 87 h 87"/>
                <a:gd name="T4" fmla="*/ 220 w 220"/>
                <a:gd name="T5" fmla="*/ 66 h 87"/>
                <a:gd name="T6" fmla="*/ 7 w 220"/>
                <a:gd name="T7" fmla="*/ 0 h 87"/>
                <a:gd name="T8" fmla="*/ 0 w 220"/>
                <a:gd name="T9" fmla="*/ 21 h 87"/>
              </a:gdLst>
              <a:ahLst/>
              <a:cxnLst>
                <a:cxn ang="0">
                  <a:pos x="T0" y="T1"/>
                </a:cxn>
                <a:cxn ang="0">
                  <a:pos x="T2" y="T3"/>
                </a:cxn>
                <a:cxn ang="0">
                  <a:pos x="T4" y="T5"/>
                </a:cxn>
                <a:cxn ang="0">
                  <a:pos x="T6" y="T7"/>
                </a:cxn>
                <a:cxn ang="0">
                  <a:pos x="T8" y="T9"/>
                </a:cxn>
              </a:cxnLst>
              <a:rect l="0" t="0" r="r" b="b"/>
              <a:pathLst>
                <a:path w="220" h="87">
                  <a:moveTo>
                    <a:pt x="0" y="21"/>
                  </a:moveTo>
                  <a:lnTo>
                    <a:pt x="213" y="87"/>
                  </a:lnTo>
                  <a:lnTo>
                    <a:pt x="220" y="66"/>
                  </a:lnTo>
                  <a:lnTo>
                    <a:pt x="7" y="0"/>
                  </a:lnTo>
                  <a:lnTo>
                    <a:pt x="0" y="21"/>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7" b="0" i="0" u="none" strike="noStrike" kern="1200" cap="none" spc="0" normalizeH="0" baseline="0" noProof="0">
                <a:ln>
                  <a:noFill/>
                </a:ln>
                <a:solidFill>
                  <a:prstClr val="black"/>
                </a:solidFill>
                <a:effectLst/>
                <a:uLnTx/>
                <a:uFillTx/>
                <a:latin typeface="Verdana"/>
                <a:ea typeface="+mn-ea"/>
                <a:cs typeface="+mn-cs"/>
              </a:endParaRPr>
            </a:p>
          </p:txBody>
        </p:sp>
        <p:sp>
          <p:nvSpPr>
            <p:cNvPr id="58" name="Freeform 18">
              <a:extLst>
                <a:ext uri="{FF2B5EF4-FFF2-40B4-BE49-F238E27FC236}">
                  <a16:creationId xmlns:a16="http://schemas.microsoft.com/office/drawing/2014/main" id="{7F8C2702-973D-42F0-2584-E893F04413D1}"/>
                </a:ext>
              </a:extLst>
            </p:cNvPr>
            <p:cNvSpPr>
              <a:spLocks/>
            </p:cNvSpPr>
            <p:nvPr/>
          </p:nvSpPr>
          <p:spPr bwMode="auto">
            <a:xfrm>
              <a:off x="1503360" y="5100753"/>
              <a:ext cx="67446" cy="24947"/>
            </a:xfrm>
            <a:custGeom>
              <a:avLst/>
              <a:gdLst>
                <a:gd name="T0" fmla="*/ 221 w 221"/>
                <a:gd name="T1" fmla="*/ 21 h 87"/>
                <a:gd name="T2" fmla="*/ 7 w 221"/>
                <a:gd name="T3" fmla="*/ 87 h 87"/>
                <a:gd name="T4" fmla="*/ 0 w 221"/>
                <a:gd name="T5" fmla="*/ 66 h 87"/>
                <a:gd name="T6" fmla="*/ 213 w 221"/>
                <a:gd name="T7" fmla="*/ 0 h 87"/>
                <a:gd name="T8" fmla="*/ 221 w 221"/>
                <a:gd name="T9" fmla="*/ 21 h 87"/>
              </a:gdLst>
              <a:ahLst/>
              <a:cxnLst>
                <a:cxn ang="0">
                  <a:pos x="T0" y="T1"/>
                </a:cxn>
                <a:cxn ang="0">
                  <a:pos x="T2" y="T3"/>
                </a:cxn>
                <a:cxn ang="0">
                  <a:pos x="T4" y="T5"/>
                </a:cxn>
                <a:cxn ang="0">
                  <a:pos x="T6" y="T7"/>
                </a:cxn>
                <a:cxn ang="0">
                  <a:pos x="T8" y="T9"/>
                </a:cxn>
              </a:cxnLst>
              <a:rect l="0" t="0" r="r" b="b"/>
              <a:pathLst>
                <a:path w="221" h="87">
                  <a:moveTo>
                    <a:pt x="221" y="21"/>
                  </a:moveTo>
                  <a:lnTo>
                    <a:pt x="7" y="87"/>
                  </a:lnTo>
                  <a:lnTo>
                    <a:pt x="0" y="66"/>
                  </a:lnTo>
                  <a:lnTo>
                    <a:pt x="213" y="0"/>
                  </a:lnTo>
                  <a:lnTo>
                    <a:pt x="221" y="21"/>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7" b="0" i="0" u="none" strike="noStrike" kern="1200" cap="none" spc="0" normalizeH="0" baseline="0" noProof="0">
                <a:ln>
                  <a:noFill/>
                </a:ln>
                <a:solidFill>
                  <a:prstClr val="black"/>
                </a:solidFill>
                <a:effectLst/>
                <a:uLnTx/>
                <a:uFillTx/>
                <a:latin typeface="Verdana"/>
                <a:ea typeface="+mn-ea"/>
                <a:cs typeface="+mn-cs"/>
              </a:endParaRPr>
            </a:p>
          </p:txBody>
        </p:sp>
        <p:sp>
          <p:nvSpPr>
            <p:cNvPr id="59" name="Freeform 19">
              <a:extLst>
                <a:ext uri="{FF2B5EF4-FFF2-40B4-BE49-F238E27FC236}">
                  <a16:creationId xmlns:a16="http://schemas.microsoft.com/office/drawing/2014/main" id="{EFE116A6-1A5A-7585-EF89-69F7FDD3F27C}"/>
                </a:ext>
              </a:extLst>
            </p:cNvPr>
            <p:cNvSpPr>
              <a:spLocks/>
            </p:cNvSpPr>
            <p:nvPr/>
          </p:nvSpPr>
          <p:spPr bwMode="auto">
            <a:xfrm>
              <a:off x="1234188" y="5053154"/>
              <a:ext cx="249641" cy="295918"/>
            </a:xfrm>
            <a:custGeom>
              <a:avLst/>
              <a:gdLst>
                <a:gd name="T0" fmla="*/ 344 w 344"/>
                <a:gd name="T1" fmla="*/ 177 h 435"/>
                <a:gd name="T2" fmla="*/ 162 w 344"/>
                <a:gd name="T3" fmla="*/ 6 h 435"/>
                <a:gd name="T4" fmla="*/ 2 w 344"/>
                <a:gd name="T5" fmla="*/ 170 h 435"/>
                <a:gd name="T6" fmla="*/ 51 w 344"/>
                <a:gd name="T7" fmla="*/ 297 h 435"/>
                <a:gd name="T8" fmla="*/ 100 w 344"/>
                <a:gd name="T9" fmla="*/ 418 h 435"/>
                <a:gd name="T10" fmla="*/ 100 w 344"/>
                <a:gd name="T11" fmla="*/ 435 h 435"/>
                <a:gd name="T12" fmla="*/ 246 w 344"/>
                <a:gd name="T13" fmla="*/ 435 h 435"/>
                <a:gd name="T14" fmla="*/ 246 w 344"/>
                <a:gd name="T15" fmla="*/ 418 h 435"/>
                <a:gd name="T16" fmla="*/ 297 w 344"/>
                <a:gd name="T17" fmla="*/ 294 h 435"/>
                <a:gd name="T18" fmla="*/ 344 w 344"/>
                <a:gd name="T19" fmla="*/ 177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4" h="435">
                  <a:moveTo>
                    <a:pt x="344" y="177"/>
                  </a:moveTo>
                  <a:cubicBezTo>
                    <a:pt x="344" y="79"/>
                    <a:pt x="261" y="0"/>
                    <a:pt x="162" y="6"/>
                  </a:cubicBezTo>
                  <a:cubicBezTo>
                    <a:pt x="75" y="11"/>
                    <a:pt x="5" y="83"/>
                    <a:pt x="2" y="170"/>
                  </a:cubicBezTo>
                  <a:cubicBezTo>
                    <a:pt x="0" y="220"/>
                    <a:pt x="20" y="264"/>
                    <a:pt x="51" y="297"/>
                  </a:cubicBezTo>
                  <a:cubicBezTo>
                    <a:pt x="83" y="329"/>
                    <a:pt x="100" y="373"/>
                    <a:pt x="100" y="418"/>
                  </a:cubicBezTo>
                  <a:cubicBezTo>
                    <a:pt x="100" y="435"/>
                    <a:pt x="100" y="435"/>
                    <a:pt x="100" y="435"/>
                  </a:cubicBezTo>
                  <a:cubicBezTo>
                    <a:pt x="246" y="435"/>
                    <a:pt x="246" y="435"/>
                    <a:pt x="246" y="435"/>
                  </a:cubicBezTo>
                  <a:cubicBezTo>
                    <a:pt x="246" y="418"/>
                    <a:pt x="246" y="418"/>
                    <a:pt x="246" y="418"/>
                  </a:cubicBezTo>
                  <a:cubicBezTo>
                    <a:pt x="246" y="372"/>
                    <a:pt x="265" y="328"/>
                    <a:pt x="297" y="294"/>
                  </a:cubicBezTo>
                  <a:cubicBezTo>
                    <a:pt x="326" y="264"/>
                    <a:pt x="344" y="222"/>
                    <a:pt x="344" y="177"/>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7" b="0" i="0" u="none" strike="noStrike" kern="1200" cap="none" spc="0" normalizeH="0" baseline="0" noProof="0">
                <a:ln>
                  <a:noFill/>
                </a:ln>
                <a:solidFill>
                  <a:prstClr val="black"/>
                </a:solidFill>
                <a:effectLst/>
                <a:uLnTx/>
                <a:uFillTx/>
                <a:latin typeface="Verdana"/>
                <a:ea typeface="+mn-ea"/>
                <a:cs typeface="+mn-cs"/>
              </a:endParaRPr>
            </a:p>
          </p:txBody>
        </p:sp>
        <p:sp>
          <p:nvSpPr>
            <p:cNvPr id="60" name="Freeform 20">
              <a:extLst>
                <a:ext uri="{FF2B5EF4-FFF2-40B4-BE49-F238E27FC236}">
                  <a16:creationId xmlns:a16="http://schemas.microsoft.com/office/drawing/2014/main" id="{E316149E-2FEF-D42B-6BEE-66F3536F84C9}"/>
                </a:ext>
              </a:extLst>
            </p:cNvPr>
            <p:cNvSpPr>
              <a:spLocks/>
            </p:cNvSpPr>
            <p:nvPr/>
          </p:nvSpPr>
          <p:spPr bwMode="auto">
            <a:xfrm>
              <a:off x="1306821" y="5349072"/>
              <a:ext cx="105899" cy="76847"/>
            </a:xfrm>
            <a:custGeom>
              <a:avLst/>
              <a:gdLst>
                <a:gd name="T0" fmla="*/ 0 w 146"/>
                <a:gd name="T1" fmla="*/ 0 h 113"/>
                <a:gd name="T2" fmla="*/ 0 w 146"/>
                <a:gd name="T3" fmla="*/ 72 h 113"/>
                <a:gd name="T4" fmla="*/ 33 w 146"/>
                <a:gd name="T5" fmla="*/ 113 h 113"/>
                <a:gd name="T6" fmla="*/ 113 w 146"/>
                <a:gd name="T7" fmla="*/ 113 h 113"/>
                <a:gd name="T8" fmla="*/ 146 w 146"/>
                <a:gd name="T9" fmla="*/ 72 h 113"/>
                <a:gd name="T10" fmla="*/ 146 w 146"/>
                <a:gd name="T11" fmla="*/ 0 h 113"/>
                <a:gd name="T12" fmla="*/ 0 w 146"/>
                <a:gd name="T13" fmla="*/ 0 h 113"/>
              </a:gdLst>
              <a:ahLst/>
              <a:cxnLst>
                <a:cxn ang="0">
                  <a:pos x="T0" y="T1"/>
                </a:cxn>
                <a:cxn ang="0">
                  <a:pos x="T2" y="T3"/>
                </a:cxn>
                <a:cxn ang="0">
                  <a:pos x="T4" y="T5"/>
                </a:cxn>
                <a:cxn ang="0">
                  <a:pos x="T6" y="T7"/>
                </a:cxn>
                <a:cxn ang="0">
                  <a:pos x="T8" y="T9"/>
                </a:cxn>
                <a:cxn ang="0">
                  <a:pos x="T10" y="T11"/>
                </a:cxn>
                <a:cxn ang="0">
                  <a:pos x="T12" y="T13"/>
                </a:cxn>
              </a:cxnLst>
              <a:rect l="0" t="0" r="r" b="b"/>
              <a:pathLst>
                <a:path w="146" h="113">
                  <a:moveTo>
                    <a:pt x="0" y="0"/>
                  </a:moveTo>
                  <a:cubicBezTo>
                    <a:pt x="0" y="72"/>
                    <a:pt x="0" y="72"/>
                    <a:pt x="0" y="72"/>
                  </a:cubicBezTo>
                  <a:cubicBezTo>
                    <a:pt x="0" y="95"/>
                    <a:pt x="15" y="113"/>
                    <a:pt x="33" y="113"/>
                  </a:cubicBezTo>
                  <a:cubicBezTo>
                    <a:pt x="113" y="113"/>
                    <a:pt x="113" y="113"/>
                    <a:pt x="113" y="113"/>
                  </a:cubicBezTo>
                  <a:cubicBezTo>
                    <a:pt x="131" y="113"/>
                    <a:pt x="146" y="95"/>
                    <a:pt x="146" y="72"/>
                  </a:cubicBezTo>
                  <a:cubicBezTo>
                    <a:pt x="146" y="0"/>
                    <a:pt x="146" y="0"/>
                    <a:pt x="146" y="0"/>
                  </a:cubicBezTo>
                  <a:lnTo>
                    <a:pt x="0" y="0"/>
                  </a:lnTo>
                  <a:close/>
                </a:path>
              </a:pathLst>
            </a:custGeom>
            <a:solidFill>
              <a:srgbClr val="394E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7" b="0" i="0" u="none" strike="noStrike" kern="1200" cap="none" spc="0" normalizeH="0" baseline="0" noProof="0">
                <a:ln>
                  <a:noFill/>
                </a:ln>
                <a:solidFill>
                  <a:prstClr val="black"/>
                </a:solidFill>
                <a:effectLst/>
                <a:uLnTx/>
                <a:uFillTx/>
                <a:latin typeface="Verdana"/>
                <a:ea typeface="+mn-ea"/>
                <a:cs typeface="+mn-cs"/>
              </a:endParaRPr>
            </a:p>
          </p:txBody>
        </p:sp>
        <p:sp>
          <p:nvSpPr>
            <p:cNvPr id="61" name="Freeform 21">
              <a:extLst>
                <a:ext uri="{FF2B5EF4-FFF2-40B4-BE49-F238E27FC236}">
                  <a16:creationId xmlns:a16="http://schemas.microsoft.com/office/drawing/2014/main" id="{19A8062E-B652-400F-B7DB-427019E8EB0D}"/>
                </a:ext>
              </a:extLst>
            </p:cNvPr>
            <p:cNvSpPr>
              <a:spLocks/>
            </p:cNvSpPr>
            <p:nvPr/>
          </p:nvSpPr>
          <p:spPr bwMode="auto">
            <a:xfrm>
              <a:off x="1302549" y="5359968"/>
              <a:ext cx="114444" cy="12043"/>
            </a:xfrm>
            <a:custGeom>
              <a:avLst/>
              <a:gdLst>
                <a:gd name="T0" fmla="*/ 9 w 158"/>
                <a:gd name="T1" fmla="*/ 18 h 18"/>
                <a:gd name="T2" fmla="*/ 149 w 158"/>
                <a:gd name="T3" fmla="*/ 18 h 18"/>
                <a:gd name="T4" fmla="*/ 158 w 158"/>
                <a:gd name="T5" fmla="*/ 9 h 18"/>
                <a:gd name="T6" fmla="*/ 149 w 158"/>
                <a:gd name="T7" fmla="*/ 0 h 18"/>
                <a:gd name="T8" fmla="*/ 9 w 158"/>
                <a:gd name="T9" fmla="*/ 0 h 18"/>
                <a:gd name="T10" fmla="*/ 0 w 158"/>
                <a:gd name="T11" fmla="*/ 9 h 18"/>
                <a:gd name="T12" fmla="*/ 9 w 158"/>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158" h="18">
                  <a:moveTo>
                    <a:pt x="9" y="18"/>
                  </a:moveTo>
                  <a:cubicBezTo>
                    <a:pt x="149" y="18"/>
                    <a:pt x="149" y="18"/>
                    <a:pt x="149" y="18"/>
                  </a:cubicBezTo>
                  <a:cubicBezTo>
                    <a:pt x="154" y="18"/>
                    <a:pt x="158" y="14"/>
                    <a:pt x="158" y="9"/>
                  </a:cubicBezTo>
                  <a:cubicBezTo>
                    <a:pt x="158" y="4"/>
                    <a:pt x="154" y="0"/>
                    <a:pt x="149" y="0"/>
                  </a:cubicBezTo>
                  <a:cubicBezTo>
                    <a:pt x="9" y="0"/>
                    <a:pt x="9" y="0"/>
                    <a:pt x="9" y="0"/>
                  </a:cubicBezTo>
                  <a:cubicBezTo>
                    <a:pt x="4" y="0"/>
                    <a:pt x="0" y="4"/>
                    <a:pt x="0" y="9"/>
                  </a:cubicBezTo>
                  <a:cubicBezTo>
                    <a:pt x="0" y="14"/>
                    <a:pt x="4" y="18"/>
                    <a:pt x="9" y="18"/>
                  </a:cubicBezTo>
                  <a:close/>
                </a:path>
              </a:pathLst>
            </a:custGeom>
            <a:solidFill>
              <a:srgbClr val="3244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7" b="0" i="0" u="none" strike="noStrike" kern="1200" cap="none" spc="0" normalizeH="0" baseline="0" noProof="0">
                <a:ln>
                  <a:noFill/>
                </a:ln>
                <a:solidFill>
                  <a:prstClr val="black"/>
                </a:solidFill>
                <a:effectLst/>
                <a:uLnTx/>
                <a:uFillTx/>
                <a:latin typeface="Verdana"/>
                <a:ea typeface="+mn-ea"/>
                <a:cs typeface="+mn-cs"/>
              </a:endParaRPr>
            </a:p>
          </p:txBody>
        </p:sp>
        <p:sp>
          <p:nvSpPr>
            <p:cNvPr id="62" name="Freeform 22">
              <a:extLst>
                <a:ext uri="{FF2B5EF4-FFF2-40B4-BE49-F238E27FC236}">
                  <a16:creationId xmlns:a16="http://schemas.microsoft.com/office/drawing/2014/main" id="{E661B095-6A62-D727-7271-7D761D91E686}"/>
                </a:ext>
              </a:extLst>
            </p:cNvPr>
            <p:cNvSpPr>
              <a:spLocks/>
            </p:cNvSpPr>
            <p:nvPr/>
          </p:nvSpPr>
          <p:spPr bwMode="auto">
            <a:xfrm>
              <a:off x="1302549" y="5381761"/>
              <a:ext cx="114444" cy="12043"/>
            </a:xfrm>
            <a:custGeom>
              <a:avLst/>
              <a:gdLst>
                <a:gd name="T0" fmla="*/ 149 w 158"/>
                <a:gd name="T1" fmla="*/ 0 h 18"/>
                <a:gd name="T2" fmla="*/ 9 w 158"/>
                <a:gd name="T3" fmla="*/ 0 h 18"/>
                <a:gd name="T4" fmla="*/ 0 w 158"/>
                <a:gd name="T5" fmla="*/ 9 h 18"/>
                <a:gd name="T6" fmla="*/ 9 w 158"/>
                <a:gd name="T7" fmla="*/ 18 h 18"/>
                <a:gd name="T8" fmla="*/ 149 w 158"/>
                <a:gd name="T9" fmla="*/ 18 h 18"/>
                <a:gd name="T10" fmla="*/ 158 w 158"/>
                <a:gd name="T11" fmla="*/ 9 h 18"/>
                <a:gd name="T12" fmla="*/ 149 w 158"/>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158" h="18">
                  <a:moveTo>
                    <a:pt x="149" y="0"/>
                  </a:moveTo>
                  <a:cubicBezTo>
                    <a:pt x="9" y="0"/>
                    <a:pt x="9" y="0"/>
                    <a:pt x="9" y="0"/>
                  </a:cubicBezTo>
                  <a:cubicBezTo>
                    <a:pt x="4" y="0"/>
                    <a:pt x="0" y="4"/>
                    <a:pt x="0" y="9"/>
                  </a:cubicBezTo>
                  <a:cubicBezTo>
                    <a:pt x="0" y="14"/>
                    <a:pt x="4" y="18"/>
                    <a:pt x="9" y="18"/>
                  </a:cubicBezTo>
                  <a:cubicBezTo>
                    <a:pt x="149" y="18"/>
                    <a:pt x="149" y="18"/>
                    <a:pt x="149" y="18"/>
                  </a:cubicBezTo>
                  <a:cubicBezTo>
                    <a:pt x="154" y="18"/>
                    <a:pt x="158" y="14"/>
                    <a:pt x="158" y="9"/>
                  </a:cubicBezTo>
                  <a:cubicBezTo>
                    <a:pt x="158" y="4"/>
                    <a:pt x="154" y="0"/>
                    <a:pt x="149" y="0"/>
                  </a:cubicBezTo>
                  <a:close/>
                </a:path>
              </a:pathLst>
            </a:custGeom>
            <a:solidFill>
              <a:srgbClr val="3244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7" b="0" i="0" u="none" strike="noStrike" kern="1200" cap="none" spc="0" normalizeH="0" baseline="0" noProof="0">
                <a:ln>
                  <a:noFill/>
                </a:ln>
                <a:solidFill>
                  <a:prstClr val="black"/>
                </a:solidFill>
                <a:effectLst/>
                <a:uLnTx/>
                <a:uFillTx/>
                <a:latin typeface="Verdana"/>
                <a:ea typeface="+mn-ea"/>
                <a:cs typeface="+mn-cs"/>
              </a:endParaRPr>
            </a:p>
          </p:txBody>
        </p:sp>
        <p:sp>
          <p:nvSpPr>
            <p:cNvPr id="63" name="Freeform 23">
              <a:extLst>
                <a:ext uri="{FF2B5EF4-FFF2-40B4-BE49-F238E27FC236}">
                  <a16:creationId xmlns:a16="http://schemas.microsoft.com/office/drawing/2014/main" id="{5B385827-98B7-2157-6B90-89C4499D8196}"/>
                </a:ext>
              </a:extLst>
            </p:cNvPr>
            <p:cNvSpPr>
              <a:spLocks/>
            </p:cNvSpPr>
            <p:nvPr/>
          </p:nvSpPr>
          <p:spPr bwMode="auto">
            <a:xfrm>
              <a:off x="1302549" y="5403553"/>
              <a:ext cx="114444" cy="12043"/>
            </a:xfrm>
            <a:custGeom>
              <a:avLst/>
              <a:gdLst>
                <a:gd name="T0" fmla="*/ 149 w 158"/>
                <a:gd name="T1" fmla="*/ 0 h 18"/>
                <a:gd name="T2" fmla="*/ 9 w 158"/>
                <a:gd name="T3" fmla="*/ 0 h 18"/>
                <a:gd name="T4" fmla="*/ 0 w 158"/>
                <a:gd name="T5" fmla="*/ 9 h 18"/>
                <a:gd name="T6" fmla="*/ 9 w 158"/>
                <a:gd name="T7" fmla="*/ 18 h 18"/>
                <a:gd name="T8" fmla="*/ 149 w 158"/>
                <a:gd name="T9" fmla="*/ 18 h 18"/>
                <a:gd name="T10" fmla="*/ 158 w 158"/>
                <a:gd name="T11" fmla="*/ 9 h 18"/>
                <a:gd name="T12" fmla="*/ 149 w 158"/>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158" h="18">
                  <a:moveTo>
                    <a:pt x="149" y="0"/>
                  </a:moveTo>
                  <a:cubicBezTo>
                    <a:pt x="9" y="0"/>
                    <a:pt x="9" y="0"/>
                    <a:pt x="9" y="0"/>
                  </a:cubicBezTo>
                  <a:cubicBezTo>
                    <a:pt x="4" y="0"/>
                    <a:pt x="0" y="4"/>
                    <a:pt x="0" y="9"/>
                  </a:cubicBezTo>
                  <a:cubicBezTo>
                    <a:pt x="0" y="14"/>
                    <a:pt x="4" y="18"/>
                    <a:pt x="9" y="18"/>
                  </a:cubicBezTo>
                  <a:cubicBezTo>
                    <a:pt x="149" y="18"/>
                    <a:pt x="149" y="18"/>
                    <a:pt x="149" y="18"/>
                  </a:cubicBezTo>
                  <a:cubicBezTo>
                    <a:pt x="154" y="18"/>
                    <a:pt x="158" y="14"/>
                    <a:pt x="158" y="9"/>
                  </a:cubicBezTo>
                  <a:cubicBezTo>
                    <a:pt x="158" y="4"/>
                    <a:pt x="154" y="0"/>
                    <a:pt x="149" y="0"/>
                  </a:cubicBezTo>
                  <a:close/>
                </a:path>
              </a:pathLst>
            </a:custGeom>
            <a:solidFill>
              <a:srgbClr val="3244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7" b="0" i="0" u="none" strike="noStrike" kern="1200" cap="none" spc="0" normalizeH="0" baseline="0" noProof="0">
                <a:ln>
                  <a:noFill/>
                </a:ln>
                <a:solidFill>
                  <a:prstClr val="black"/>
                </a:solidFill>
                <a:effectLst/>
                <a:uLnTx/>
                <a:uFillTx/>
                <a:latin typeface="Verdana"/>
                <a:ea typeface="+mn-ea"/>
                <a:cs typeface="+mn-cs"/>
              </a:endParaRPr>
            </a:p>
          </p:txBody>
        </p:sp>
        <p:sp>
          <p:nvSpPr>
            <p:cNvPr id="64" name="Freeform 24">
              <a:extLst>
                <a:ext uri="{FF2B5EF4-FFF2-40B4-BE49-F238E27FC236}">
                  <a16:creationId xmlns:a16="http://schemas.microsoft.com/office/drawing/2014/main" id="{50D08F56-942E-B9BE-A9D5-3D72B20A0E53}"/>
                </a:ext>
              </a:extLst>
            </p:cNvPr>
            <p:cNvSpPr>
              <a:spLocks/>
            </p:cNvSpPr>
            <p:nvPr/>
          </p:nvSpPr>
          <p:spPr bwMode="auto">
            <a:xfrm>
              <a:off x="1261044" y="5094445"/>
              <a:ext cx="44252" cy="47026"/>
            </a:xfrm>
            <a:custGeom>
              <a:avLst/>
              <a:gdLst>
                <a:gd name="T0" fmla="*/ 39 w 61"/>
                <a:gd name="T1" fmla="*/ 42 h 69"/>
                <a:gd name="T2" fmla="*/ 5 w 61"/>
                <a:gd name="T3" fmla="*/ 65 h 69"/>
                <a:gd name="T4" fmla="*/ 21 w 61"/>
                <a:gd name="T5" fmla="*/ 27 h 69"/>
                <a:gd name="T6" fmla="*/ 56 w 61"/>
                <a:gd name="T7" fmla="*/ 4 h 69"/>
                <a:gd name="T8" fmla="*/ 39 w 61"/>
                <a:gd name="T9" fmla="*/ 42 h 69"/>
              </a:gdLst>
              <a:ahLst/>
              <a:cxnLst>
                <a:cxn ang="0">
                  <a:pos x="T0" y="T1"/>
                </a:cxn>
                <a:cxn ang="0">
                  <a:pos x="T2" y="T3"/>
                </a:cxn>
                <a:cxn ang="0">
                  <a:pos x="T4" y="T5"/>
                </a:cxn>
                <a:cxn ang="0">
                  <a:pos x="T6" y="T7"/>
                </a:cxn>
                <a:cxn ang="0">
                  <a:pos x="T8" y="T9"/>
                </a:cxn>
              </a:cxnLst>
              <a:rect l="0" t="0" r="r" b="b"/>
              <a:pathLst>
                <a:path w="61" h="69">
                  <a:moveTo>
                    <a:pt x="39" y="42"/>
                  </a:moveTo>
                  <a:cubicBezTo>
                    <a:pt x="26" y="58"/>
                    <a:pt x="10" y="69"/>
                    <a:pt x="5" y="65"/>
                  </a:cubicBezTo>
                  <a:cubicBezTo>
                    <a:pt x="0" y="60"/>
                    <a:pt x="8" y="43"/>
                    <a:pt x="21" y="27"/>
                  </a:cubicBezTo>
                  <a:cubicBezTo>
                    <a:pt x="35" y="10"/>
                    <a:pt x="51" y="0"/>
                    <a:pt x="56" y="4"/>
                  </a:cubicBezTo>
                  <a:cubicBezTo>
                    <a:pt x="61" y="8"/>
                    <a:pt x="53" y="25"/>
                    <a:pt x="39"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97" b="0" i="0" u="none" strike="noStrike" kern="1200" cap="none" spc="0" normalizeH="0" baseline="0" noProof="0">
                <a:ln>
                  <a:noFill/>
                </a:ln>
                <a:solidFill>
                  <a:prstClr val="black"/>
                </a:solidFill>
                <a:effectLst/>
                <a:uLnTx/>
                <a:uFillTx/>
                <a:latin typeface="Verdana"/>
                <a:ea typeface="+mn-ea"/>
                <a:cs typeface="+mn-cs"/>
              </a:endParaRPr>
            </a:p>
          </p:txBody>
        </p:sp>
      </p:grpSp>
      <p:sp>
        <p:nvSpPr>
          <p:cNvPr id="66" name="Slide Number Placeholder 3">
            <a:extLst>
              <a:ext uri="{FF2B5EF4-FFF2-40B4-BE49-F238E27FC236}">
                <a16:creationId xmlns:a16="http://schemas.microsoft.com/office/drawing/2014/main" id="{F3291950-9BF9-07F9-E52F-C5E845A8739D}"/>
              </a:ext>
            </a:extLst>
          </p:cNvPr>
          <p:cNvSpPr>
            <a:spLocks noGrp="1"/>
          </p:cNvSpPr>
          <p:nvPr>
            <p:ph type="sldNum" sz="quarter" idx="25"/>
          </p:nvPr>
        </p:nvSpPr>
        <p:spPr>
          <a:xfrm>
            <a:off x="11114968" y="6427327"/>
            <a:ext cx="635000" cy="27432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54B0F7-55DD-40D6-B7F4-70B586885C0B}" type="slidenum">
              <a:rPr kumimoji="0" lang="en-US" sz="1200" b="0" i="0" u="none" strike="noStrike" kern="1200" cap="none" spc="0" normalizeH="0" baseline="0" noProof="0" smtClean="0">
                <a:ln>
                  <a:noFill/>
                </a:ln>
                <a:solidFill>
                  <a:prstClr val="black"/>
                </a:solidFill>
                <a:effectLst/>
                <a:uLnTx/>
                <a:uFillTx/>
                <a:latin typeface="Verdana" panose="020B0604030504040204" pitchFamily="34" charset="0"/>
                <a:ea typeface="Verdan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endParaRPr>
          </a:p>
        </p:txBody>
      </p:sp>
      <p:sp>
        <p:nvSpPr>
          <p:cNvPr id="73" name="Google Shape;2920;p170">
            <a:extLst>
              <a:ext uri="{FF2B5EF4-FFF2-40B4-BE49-F238E27FC236}">
                <a16:creationId xmlns:a16="http://schemas.microsoft.com/office/drawing/2014/main" id="{D68B219D-9422-83D4-F92F-BE6A6D95DFC0}"/>
              </a:ext>
            </a:extLst>
          </p:cNvPr>
          <p:cNvSpPr/>
          <p:nvPr/>
        </p:nvSpPr>
        <p:spPr>
          <a:xfrm>
            <a:off x="1361973" y="1389256"/>
            <a:ext cx="288000" cy="288000"/>
          </a:xfrm>
          <a:prstGeom prst="ellipse">
            <a:avLst/>
          </a:prstGeom>
          <a:solidFill>
            <a:schemeClr val="accent2"/>
          </a:solidFill>
          <a:ln w="9525" cap="flat" cmpd="sng">
            <a:noFill/>
            <a:prstDash val="solid"/>
            <a:round/>
            <a:headEnd type="none" w="sm" len="sm"/>
            <a:tailEnd type="none" w="sm" len="sm"/>
          </a:ln>
          <a:effectLst/>
        </p:spPr>
        <p:txBody>
          <a:bodyPr spcFirstLastPara="1" wrap="square" lIns="0" tIns="0" rIns="0" bIns="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GB" sz="1200" b="1" kern="0">
                <a:solidFill>
                  <a:srgbClr val="FFFFFF"/>
                </a:solidFill>
                <a:latin typeface="Roboto"/>
                <a:ea typeface="Roboto"/>
                <a:cs typeface="Arial"/>
                <a:sym typeface="Roboto"/>
              </a:rPr>
              <a:t>1</a:t>
            </a:r>
            <a:endParaRPr kumimoji="0" lang="en-GB" sz="12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 name="Rectangle 9">
            <a:extLst>
              <a:ext uri="{FF2B5EF4-FFF2-40B4-BE49-F238E27FC236}">
                <a16:creationId xmlns:a16="http://schemas.microsoft.com/office/drawing/2014/main" id="{A5577817-BC76-941D-FECB-BEC4AA6A6132}"/>
              </a:ext>
            </a:extLst>
          </p:cNvPr>
          <p:cNvSpPr/>
          <p:nvPr/>
        </p:nvSpPr>
        <p:spPr>
          <a:xfrm rot="2672417">
            <a:off x="11060874" y="290472"/>
            <a:ext cx="1374937" cy="334248"/>
          </a:xfrm>
          <a:prstGeom prst="rect">
            <a:avLst/>
          </a:prstGeom>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FFFFFF"/>
                </a:solidFill>
                <a:effectLst/>
                <a:uLnTx/>
                <a:uFillTx/>
                <a:latin typeface="Arial"/>
                <a:ea typeface="+mn-ea"/>
                <a:cs typeface="+mn-cs"/>
              </a:rPr>
              <a:t>EXAMPLE</a:t>
            </a:r>
          </a:p>
        </p:txBody>
      </p:sp>
      <p:sp>
        <p:nvSpPr>
          <p:cNvPr id="26" name="Rectangle 25">
            <a:extLst>
              <a:ext uri="{FF2B5EF4-FFF2-40B4-BE49-F238E27FC236}">
                <a16:creationId xmlns:a16="http://schemas.microsoft.com/office/drawing/2014/main" id="{801BA64F-0EEC-F622-ACCA-981059BC2B65}"/>
              </a:ext>
            </a:extLst>
          </p:cNvPr>
          <p:cNvSpPr/>
          <p:nvPr/>
        </p:nvSpPr>
        <p:spPr>
          <a:xfrm>
            <a:off x="1681423" y="1386178"/>
            <a:ext cx="1905293" cy="463887"/>
          </a:xfrm>
          <a:prstGeom prst="rect">
            <a:avLst/>
          </a:prstGeom>
          <a:noFill/>
          <a:ln w="19050" cap="flat" cmpd="sng" algn="ctr">
            <a:solidFill>
              <a:srgbClr val="7213EA"/>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a:ea typeface="+mn-ea"/>
              <a:cs typeface="+mn-cs"/>
            </a:endParaRPr>
          </a:p>
        </p:txBody>
      </p:sp>
      <p:sp>
        <p:nvSpPr>
          <p:cNvPr id="11" name="Google Shape;2920;p170">
            <a:extLst>
              <a:ext uri="{FF2B5EF4-FFF2-40B4-BE49-F238E27FC236}">
                <a16:creationId xmlns:a16="http://schemas.microsoft.com/office/drawing/2014/main" id="{5B1416DF-3C5C-809C-0FF3-1D7633C87D0A}"/>
              </a:ext>
            </a:extLst>
          </p:cNvPr>
          <p:cNvSpPr/>
          <p:nvPr/>
        </p:nvSpPr>
        <p:spPr>
          <a:xfrm>
            <a:off x="259731" y="2328467"/>
            <a:ext cx="288000" cy="288000"/>
          </a:xfrm>
          <a:prstGeom prst="ellipse">
            <a:avLst/>
          </a:prstGeom>
          <a:solidFill>
            <a:schemeClr val="accent2"/>
          </a:solidFill>
          <a:ln w="9525" cap="flat" cmpd="sng">
            <a:noFill/>
            <a:prstDash val="solid"/>
            <a:round/>
            <a:headEnd type="none" w="sm" len="sm"/>
            <a:tailEnd type="none" w="sm" len="sm"/>
          </a:ln>
          <a:effectLst/>
        </p:spPr>
        <p:txBody>
          <a:bodyPr spcFirstLastPara="1" wrap="square" lIns="0" tIns="0" rIns="0" bIns="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GB" sz="1200" b="1" i="0" u="none" strike="noStrike" kern="0" cap="none" spc="0" normalizeH="0" baseline="0" noProof="0">
                <a:ln>
                  <a:noFill/>
                </a:ln>
                <a:solidFill>
                  <a:srgbClr val="FFFFFF"/>
                </a:solidFill>
                <a:effectLst/>
                <a:uLnTx/>
                <a:uFillTx/>
                <a:latin typeface="Roboto"/>
                <a:ea typeface="Roboto"/>
                <a:cs typeface="Arial"/>
                <a:sym typeface="Roboto"/>
              </a:rPr>
              <a:t>2</a:t>
            </a:r>
            <a:endParaRPr kumimoji="0" lang="en-GB" sz="12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Rectangle 11">
            <a:extLst>
              <a:ext uri="{FF2B5EF4-FFF2-40B4-BE49-F238E27FC236}">
                <a16:creationId xmlns:a16="http://schemas.microsoft.com/office/drawing/2014/main" id="{B4766F8E-06F1-B7D1-2646-38473F583838}"/>
              </a:ext>
            </a:extLst>
          </p:cNvPr>
          <p:cNvSpPr/>
          <p:nvPr/>
        </p:nvSpPr>
        <p:spPr>
          <a:xfrm>
            <a:off x="579182" y="2325390"/>
            <a:ext cx="1093674" cy="318574"/>
          </a:xfrm>
          <a:prstGeom prst="rect">
            <a:avLst/>
          </a:prstGeom>
          <a:noFill/>
          <a:ln w="19050" cap="flat" cmpd="sng" algn="ctr">
            <a:solidFill>
              <a:srgbClr val="7213EA"/>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a:ea typeface="+mn-ea"/>
              <a:cs typeface="+mn-cs"/>
            </a:endParaRPr>
          </a:p>
        </p:txBody>
      </p:sp>
      <p:sp>
        <p:nvSpPr>
          <p:cNvPr id="4" name="Google Shape;2920;p170">
            <a:extLst>
              <a:ext uri="{FF2B5EF4-FFF2-40B4-BE49-F238E27FC236}">
                <a16:creationId xmlns:a16="http://schemas.microsoft.com/office/drawing/2014/main" id="{9B16B818-5EE1-CC74-B744-1B2E3D428F8E}"/>
              </a:ext>
            </a:extLst>
          </p:cNvPr>
          <p:cNvSpPr/>
          <p:nvPr/>
        </p:nvSpPr>
        <p:spPr>
          <a:xfrm>
            <a:off x="277452" y="3359825"/>
            <a:ext cx="288000" cy="288000"/>
          </a:xfrm>
          <a:prstGeom prst="ellipse">
            <a:avLst/>
          </a:prstGeom>
          <a:solidFill>
            <a:schemeClr val="accent2"/>
          </a:solidFill>
          <a:ln w="9525" cap="flat" cmpd="sng">
            <a:noFill/>
            <a:prstDash val="solid"/>
            <a:round/>
            <a:headEnd type="none" w="sm" len="sm"/>
            <a:tailEnd type="none" w="sm" len="sm"/>
          </a:ln>
          <a:effectLst/>
        </p:spPr>
        <p:txBody>
          <a:bodyPr spcFirstLastPara="1" wrap="square" lIns="0" tIns="0" rIns="0" bIns="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GB" sz="1200" b="1" kern="0">
                <a:solidFill>
                  <a:srgbClr val="FFFFFF"/>
                </a:solidFill>
                <a:latin typeface="Roboto"/>
                <a:ea typeface="Roboto"/>
                <a:cs typeface="Arial"/>
                <a:sym typeface="Roboto"/>
              </a:rPr>
              <a:t>3</a:t>
            </a:r>
            <a:endParaRPr kumimoji="0" lang="en-GB" sz="12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 name="Rectangle 5">
            <a:extLst>
              <a:ext uri="{FF2B5EF4-FFF2-40B4-BE49-F238E27FC236}">
                <a16:creationId xmlns:a16="http://schemas.microsoft.com/office/drawing/2014/main" id="{FA06C0E1-4117-5967-3E79-3BA291022957}"/>
              </a:ext>
            </a:extLst>
          </p:cNvPr>
          <p:cNvSpPr/>
          <p:nvPr/>
        </p:nvSpPr>
        <p:spPr>
          <a:xfrm>
            <a:off x="596903" y="3356748"/>
            <a:ext cx="3301702" cy="2661280"/>
          </a:xfrm>
          <a:prstGeom prst="rect">
            <a:avLst/>
          </a:prstGeom>
          <a:noFill/>
          <a:ln w="19050" cap="flat" cmpd="sng" algn="ctr">
            <a:solidFill>
              <a:srgbClr val="7213EA"/>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a:ea typeface="+mn-ea"/>
              <a:cs typeface="+mn-cs"/>
            </a:endParaRPr>
          </a:p>
        </p:txBody>
      </p:sp>
      <p:sp>
        <p:nvSpPr>
          <p:cNvPr id="7" name="Google Shape;2920;p170">
            <a:extLst>
              <a:ext uri="{FF2B5EF4-FFF2-40B4-BE49-F238E27FC236}">
                <a16:creationId xmlns:a16="http://schemas.microsoft.com/office/drawing/2014/main" id="{B0A837C4-0ADC-A665-12C9-966F54B0D178}"/>
              </a:ext>
            </a:extLst>
          </p:cNvPr>
          <p:cNvSpPr/>
          <p:nvPr/>
        </p:nvSpPr>
        <p:spPr>
          <a:xfrm>
            <a:off x="3176596" y="6166821"/>
            <a:ext cx="288000" cy="288000"/>
          </a:xfrm>
          <a:prstGeom prst="ellipse">
            <a:avLst/>
          </a:prstGeom>
          <a:solidFill>
            <a:schemeClr val="accent2"/>
          </a:solidFill>
          <a:ln w="9525" cap="flat" cmpd="sng">
            <a:noFill/>
            <a:prstDash val="solid"/>
            <a:round/>
            <a:headEnd type="none" w="sm" len="sm"/>
            <a:tailEnd type="none" w="sm" len="sm"/>
          </a:ln>
          <a:effectLst/>
        </p:spPr>
        <p:txBody>
          <a:bodyPr spcFirstLastPara="1" wrap="square" lIns="0" tIns="0" rIns="0" bIns="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GB" sz="1200" b="1" kern="0">
                <a:solidFill>
                  <a:srgbClr val="FFFFFF"/>
                </a:solidFill>
                <a:latin typeface="Roboto"/>
                <a:ea typeface="Roboto"/>
                <a:cs typeface="Arial"/>
                <a:sym typeface="Roboto"/>
              </a:rPr>
              <a:t>4</a:t>
            </a:r>
            <a:endParaRPr kumimoji="0" lang="en-GB" sz="12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 name="Rectangle 7">
            <a:extLst>
              <a:ext uri="{FF2B5EF4-FFF2-40B4-BE49-F238E27FC236}">
                <a16:creationId xmlns:a16="http://schemas.microsoft.com/office/drawing/2014/main" id="{8354C224-AF93-7F7D-A31B-B1F70C6C581E}"/>
              </a:ext>
            </a:extLst>
          </p:cNvPr>
          <p:cNvSpPr/>
          <p:nvPr/>
        </p:nvSpPr>
        <p:spPr>
          <a:xfrm>
            <a:off x="3496047" y="6163744"/>
            <a:ext cx="409646" cy="318574"/>
          </a:xfrm>
          <a:prstGeom prst="rect">
            <a:avLst/>
          </a:prstGeom>
          <a:noFill/>
          <a:ln w="19050" cap="flat" cmpd="sng" algn="ctr">
            <a:solidFill>
              <a:srgbClr val="7213EA"/>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377573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435857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OCUMENTCLASSIFICATION" val="TRUE"/>
</p:tagLst>
</file>

<file path=ppt/tags/tag2.xml><?xml version="1.0" encoding="utf-8"?>
<p:tagLst xmlns:a="http://schemas.openxmlformats.org/drawingml/2006/main" xmlns:r="http://schemas.openxmlformats.org/officeDocument/2006/relationships" xmlns:p="http://schemas.openxmlformats.org/presentationml/2006/main">
  <p:tag name="DOCUMENTCLASSIFICATION" val="TRUE"/>
</p:tagLst>
</file>

<file path=ppt/tags/tag3.xml><?xml version="1.0" encoding="utf-8"?>
<p:tagLst xmlns:a="http://schemas.openxmlformats.org/drawingml/2006/main" xmlns:r="http://schemas.openxmlformats.org/officeDocument/2006/relationships" xmlns:p="http://schemas.openxmlformats.org/presentationml/2006/main">
  <p:tag name="DOCUMENTCLASSIFICATION" val="TRUE"/>
</p:tagLst>
</file>

<file path=ppt/tags/tag4.xml><?xml version="1.0" encoding="utf-8"?>
<p:tagLst xmlns:a="http://schemas.openxmlformats.org/drawingml/2006/main" xmlns:r="http://schemas.openxmlformats.org/officeDocument/2006/relationships" xmlns:p="http://schemas.openxmlformats.org/presentationml/2006/main">
  <p:tag name="ADV_TOP" val="507.8643"/>
  <p:tag name="ADV_LEFT" val="148.4791"/>
  <p:tag name="ADV_HEIGHT" val="21.81095"/>
  <p:tag name="ADV_WIDTH" val="364.0209"/>
  <p:tag name="ADV_COPYRIGHT" val="TRUE"/>
</p:tagLst>
</file>

<file path=ppt/tags/tag5.xml><?xml version="1.0" encoding="utf-8"?>
<p:tagLst xmlns:a="http://schemas.openxmlformats.org/drawingml/2006/main" xmlns:r="http://schemas.openxmlformats.org/officeDocument/2006/relationships" xmlns:p="http://schemas.openxmlformats.org/presentationml/2006/main">
  <p:tag name="ADV_COPYRIGHT" val="TRUE"/>
</p:tagLst>
</file>

<file path=ppt/tags/tag6.xml><?xml version="1.0" encoding="utf-8"?>
<p:tagLst xmlns:a="http://schemas.openxmlformats.org/drawingml/2006/main" xmlns:r="http://schemas.openxmlformats.org/officeDocument/2006/relationships" xmlns:p="http://schemas.openxmlformats.org/presentationml/2006/main">
  <p:tag name="DOCUMENTCLASSIFICATION" val="TRUE"/>
</p:tagLst>
</file>

<file path=ppt/theme/theme1.xml><?xml version="1.0" encoding="utf-8"?>
<a:theme xmlns:a="http://schemas.openxmlformats.org/drawingml/2006/main" name="Sanofi">
  <a:themeElements>
    <a:clrScheme name="Sanofi">
      <a:dk1>
        <a:sysClr val="windowText" lastClr="000000"/>
      </a:dk1>
      <a:lt1>
        <a:sysClr val="window" lastClr="FFFFFF"/>
      </a:lt1>
      <a:dk2>
        <a:srgbClr val="F4F2F6"/>
      </a:dk2>
      <a:lt2>
        <a:srgbClr val="F5F5F5"/>
      </a:lt2>
      <a:accent1>
        <a:srgbClr val="23004C"/>
      </a:accent1>
      <a:accent2>
        <a:srgbClr val="7A00E6"/>
      </a:accent2>
      <a:accent3>
        <a:srgbClr val="ED6C4E"/>
      </a:accent3>
      <a:accent4>
        <a:srgbClr val="62D488"/>
      </a:accent4>
      <a:accent5>
        <a:srgbClr val="F6C243"/>
      </a:accent5>
      <a:accent6>
        <a:srgbClr val="CA99F5"/>
      </a:accent6>
      <a:hlink>
        <a:srgbClr val="62D488"/>
      </a:hlink>
      <a:folHlink>
        <a:srgbClr val="23004C"/>
      </a:folHlink>
    </a:clrScheme>
    <a:fontScheme name="00. Sanofi System">
      <a:majorFont>
        <a:latin typeface="Verdana"/>
        <a:ea typeface=""/>
        <a:cs typeface=""/>
      </a:majorFont>
      <a:minorFont>
        <a:latin typeface="Verdana"/>
        <a:ea typeface=""/>
        <a:cs typeface=""/>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spPr>
      <a:bodyPr lIns="936000" rtlCol="0" anchor="ctr"/>
      <a:lstStyle>
        <a:defPPr marL="0" marR="0" indent="0" algn="l" defTabSz="914400" rtl="0" eaLnBrk="1" fontAlgn="auto" latinLnBrk="0" hangingPunct="1">
          <a:lnSpc>
            <a:spcPct val="100000"/>
          </a:lnSpc>
          <a:spcBef>
            <a:spcPts val="0"/>
          </a:spcBef>
          <a:spcAft>
            <a:spcPts val="600"/>
          </a:spcAft>
          <a:buClrTx/>
          <a:buSzTx/>
          <a:buFontTx/>
          <a:buNone/>
          <a:tabLst/>
          <a:defRPr b="1" dirty="0" smtClean="0">
            <a:solidFill>
              <a:prstClr val="white"/>
            </a:solidFill>
            <a:latin typeface="Verdana"/>
          </a:defRPr>
        </a:defPPr>
      </a:lstStyle>
    </a:spDef>
  </a:objectDefaults>
  <a:extraClrSchemeLst/>
  <a:extLst>
    <a:ext uri="{05A4C25C-085E-4340-85A3-A5531E510DB2}">
      <thm15:themeFamily xmlns:thm15="http://schemas.microsoft.com/office/thememl/2012/main" name="Sanofi Presentation Template - v1.11.potx" id="{210E5131-FFAE-4CB3-9012-0373BA675FBC}" vid="{FEDB0EB5-5FA6-491E-88A4-AE47CEA2F83D}"/>
    </a:ext>
  </a:extLst>
</a:theme>
</file>

<file path=ppt/theme/theme2.xml><?xml version="1.0" encoding="utf-8"?>
<a:theme xmlns:a="http://schemas.openxmlformats.org/drawingml/2006/main" name="1_Sanofi">
  <a:themeElements>
    <a:clrScheme name="00. Sanofi">
      <a:dk1>
        <a:sysClr val="windowText" lastClr="000000"/>
      </a:dk1>
      <a:lt1>
        <a:sysClr val="window" lastClr="FFFFFF"/>
      </a:lt1>
      <a:dk2>
        <a:srgbClr val="F4F2F6"/>
      </a:dk2>
      <a:lt2>
        <a:srgbClr val="F5F5F5"/>
      </a:lt2>
      <a:accent1>
        <a:srgbClr val="23004C"/>
      </a:accent1>
      <a:accent2>
        <a:srgbClr val="7A00E6"/>
      </a:accent2>
      <a:accent3>
        <a:srgbClr val="ED6C4E"/>
      </a:accent3>
      <a:accent4>
        <a:srgbClr val="62D488"/>
      </a:accent4>
      <a:accent5>
        <a:srgbClr val="F6C243"/>
      </a:accent5>
      <a:accent6>
        <a:srgbClr val="CA99F5"/>
      </a:accent6>
      <a:hlink>
        <a:srgbClr val="62D488"/>
      </a:hlink>
      <a:folHlink>
        <a:srgbClr val="23004C"/>
      </a:folHlink>
    </a:clrScheme>
    <a:fontScheme name="00. Sanofi System">
      <a:majorFont>
        <a:latin typeface="Verdana"/>
        <a:ea typeface=""/>
        <a:cs typeface=""/>
      </a:majorFont>
      <a:minorFont>
        <a:latin typeface="Verdana"/>
        <a:ea typeface=""/>
        <a:cs typeface=""/>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anofi Inspirational Presentation - v1.1.potx" id="{4CFEC47B-8BBC-4C05-8510-31BC64FCFB44}" vid="{BFB14AFE-52B0-4134-93B9-0F9EF24536E7}"/>
    </a:ext>
  </a:extLst>
</a:theme>
</file>

<file path=ppt/theme/theme3.xml><?xml version="1.0" encoding="utf-8"?>
<a:theme xmlns:a="http://schemas.openxmlformats.org/drawingml/2006/main" name="2_Sanofi">
  <a:themeElements>
    <a:clrScheme name="00. Sanofi">
      <a:dk1>
        <a:sysClr val="windowText" lastClr="000000"/>
      </a:dk1>
      <a:lt1>
        <a:sysClr val="window" lastClr="FFFFFF"/>
      </a:lt1>
      <a:dk2>
        <a:srgbClr val="F4F2F6"/>
      </a:dk2>
      <a:lt2>
        <a:srgbClr val="F5F5F5"/>
      </a:lt2>
      <a:accent1>
        <a:srgbClr val="23004C"/>
      </a:accent1>
      <a:accent2>
        <a:srgbClr val="7A00E6"/>
      </a:accent2>
      <a:accent3>
        <a:srgbClr val="ED6C4E"/>
      </a:accent3>
      <a:accent4>
        <a:srgbClr val="62D488"/>
      </a:accent4>
      <a:accent5>
        <a:srgbClr val="F6C243"/>
      </a:accent5>
      <a:accent6>
        <a:srgbClr val="CA99F5"/>
      </a:accent6>
      <a:hlink>
        <a:srgbClr val="62D488"/>
      </a:hlink>
      <a:folHlink>
        <a:srgbClr val="23004C"/>
      </a:folHlink>
    </a:clrScheme>
    <a:fontScheme name="00. Sanofi System">
      <a:majorFont>
        <a:latin typeface="Verdana"/>
        <a:ea typeface=""/>
        <a:cs typeface=""/>
      </a:majorFont>
      <a:minorFont>
        <a:latin typeface="Verdana"/>
        <a:ea typeface=""/>
        <a:cs typeface=""/>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anofi Inspirational Presentation - v1.1.potx" id="{4CFEC47B-8BBC-4C05-8510-31BC64FCFB44}" vid="{BFB14AFE-52B0-4134-93B9-0F9EF24536E7}"/>
    </a:ext>
  </a:extLst>
</a:theme>
</file>

<file path=ppt/theme/theme4.xml><?xml version="1.0" encoding="utf-8"?>
<a:theme xmlns:a="http://schemas.openxmlformats.org/drawingml/2006/main" name="1_Deliveroo new">
  <a:themeElements>
    <a:clrScheme name="Simple Dark">
      <a:dk1>
        <a:srgbClr val="FFFFFF"/>
      </a:dk1>
      <a:lt1>
        <a:srgbClr val="0E5454"/>
      </a:lt1>
      <a:dk2>
        <a:srgbClr val="03706D"/>
      </a:dk2>
      <a:lt2>
        <a:srgbClr val="01857C"/>
      </a:lt2>
      <a:accent1>
        <a:srgbClr val="00CBBC"/>
      </a:accent1>
      <a:accent2>
        <a:srgbClr val="00211F"/>
      </a:accent2>
      <a:accent3>
        <a:srgbClr val="C67DE8"/>
      </a:accent3>
      <a:accent4>
        <a:srgbClr val="FFE066"/>
      </a:accent4>
      <a:accent5>
        <a:srgbClr val="8DBDFC"/>
      </a:accent5>
      <a:accent6>
        <a:srgbClr val="85DE5E"/>
      </a:accent6>
      <a:hlink>
        <a:srgbClr val="01857C"/>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KPMG Widescreen [16:9] Feb 2022">
  <a:themeElements>
    <a:clrScheme name="KPMG_MAR">
      <a:dk1>
        <a:srgbClr val="000000"/>
      </a:dk1>
      <a:lt1>
        <a:srgbClr val="FFFFFF"/>
      </a:lt1>
      <a:dk2>
        <a:srgbClr val="00338D"/>
      </a:dk2>
      <a:lt2>
        <a:srgbClr val="E5E5E5"/>
      </a:lt2>
      <a:accent1>
        <a:srgbClr val="1E49E2"/>
      </a:accent1>
      <a:accent2>
        <a:srgbClr val="00338D"/>
      </a:accent2>
      <a:accent3>
        <a:srgbClr val="0C233C"/>
      </a:accent3>
      <a:accent4>
        <a:srgbClr val="00B8F5"/>
      </a:accent4>
      <a:accent5>
        <a:srgbClr val="7213EA"/>
      </a:accent5>
      <a:accent6>
        <a:srgbClr val="FD349C"/>
      </a:accent6>
      <a:hlink>
        <a:srgbClr val="00B8F5"/>
      </a:hlink>
      <a:folHlink>
        <a:srgbClr val="098E7E"/>
      </a:folHlink>
    </a:clrScheme>
    <a:fontScheme name="Custom 49">
      <a:majorFont>
        <a:latin typeface="KPMG Bold"/>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54610" tIns="54610" rIns="54610" bIns="54610" rtlCol="0" anchor="ctr"/>
      <a:lstStyle>
        <a:defPPr algn="l">
          <a:defRPr sz="15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bodyPr vert="horz" wrap="square" lIns="0" tIns="0" rIns="0" bIns="0" rtlCol="0" anchor="t" anchorCtr="0">
        <a:noAutofit/>
      </a:bodyPr>
      <a:lstStyle>
        <a:defPPr algn="l">
          <a:spcAft>
            <a:spcPts val="600"/>
          </a:spcAft>
          <a:defRPr sz="1500" b="1" dirty="0" smtClean="0">
            <a:solidFill>
              <a:schemeClr val="tx2"/>
            </a:solidFill>
          </a:defRPr>
        </a:defPPr>
      </a:lstStyle>
    </a:txDef>
  </a:objectDefaults>
  <a:extraClrSchemeLst/>
  <a:custClrLst>
    <a:custClr name="KPMG Blue">
      <a:srgbClr val="00338D"/>
    </a:custClr>
    <a:custClr name="Medium Blue">
      <a:srgbClr val="005EB8"/>
    </a:custClr>
    <a:custClr name="Light Blue">
      <a:srgbClr val="0091DA"/>
    </a:custClr>
    <a:custClr name="Violet">
      <a:srgbClr val="483698"/>
    </a:custClr>
    <a:custClr name="Purple">
      <a:srgbClr val="470A68"/>
    </a:custClr>
    <a:custClr name="Light Purple">
      <a:srgbClr val="6D2077"/>
    </a:custClr>
    <a:custClr name="Green">
      <a:srgbClr val="00A3A1"/>
    </a:custClr>
    <a:custClr name="Dark Green">
      <a:srgbClr val="009A44"/>
    </a:custClr>
    <a:custClr name="Light Green">
      <a:srgbClr val="43B02A"/>
    </a:custClr>
    <a:custClr name="Yellow">
      <a:srgbClr val="EAAA00"/>
    </a:custClr>
    <a:custClr name="Orange">
      <a:srgbClr val="F68D2E"/>
    </a:custClr>
    <a:custClr name="Red ">
      <a:srgbClr val="BC204B"/>
    </a:custClr>
    <a:custClr name="Pink">
      <a:srgbClr val="C6007E"/>
    </a:custClr>
    <a:custClr name="Dark Brown">
      <a:srgbClr val="753F19"/>
    </a:custClr>
    <a:custClr name="Light Brown">
      <a:srgbClr val="9B642E"/>
    </a:custClr>
    <a:custClr name="Olive">
      <a:srgbClr val="9D9375"/>
    </a:custClr>
    <a:custClr name="Beige">
      <a:srgbClr val="E3BC9F"/>
    </a:custClr>
    <a:custClr name="Light Pink">
      <a:srgbClr val="E36877"/>
    </a:custClr>
  </a:custClrLst>
  <a:extLst>
    <a:ext uri="{05A4C25C-085E-4340-85A3-A5531E510DB2}">
      <thm15:themeFamily xmlns:thm15="http://schemas.microsoft.com/office/thememl/2012/main" name="Presentation2" id="{54978B57-5385-4442-8ABE-D0E7D9BCDD82}" vid="{AB9C9FD2-0B8F-4D8E-AD5B-A03025396FEC}"/>
    </a:ext>
  </a:extLst>
</a:theme>
</file>

<file path=ppt/theme/theme6.xml><?xml version="1.0" encoding="utf-8"?>
<a:theme xmlns:a="http://schemas.openxmlformats.org/drawingml/2006/main" name="3_Sanofi">
  <a:themeElements>
    <a:clrScheme name="00. Sanofi">
      <a:dk1>
        <a:sysClr val="windowText" lastClr="000000"/>
      </a:dk1>
      <a:lt1>
        <a:sysClr val="window" lastClr="FFFFFF"/>
      </a:lt1>
      <a:dk2>
        <a:srgbClr val="F4F2F6"/>
      </a:dk2>
      <a:lt2>
        <a:srgbClr val="F5F5F5"/>
      </a:lt2>
      <a:accent1>
        <a:srgbClr val="23004C"/>
      </a:accent1>
      <a:accent2>
        <a:srgbClr val="7A00E6"/>
      </a:accent2>
      <a:accent3>
        <a:srgbClr val="ED6C4E"/>
      </a:accent3>
      <a:accent4>
        <a:srgbClr val="62D488"/>
      </a:accent4>
      <a:accent5>
        <a:srgbClr val="F6C243"/>
      </a:accent5>
      <a:accent6>
        <a:srgbClr val="CA99F5"/>
      </a:accent6>
      <a:hlink>
        <a:srgbClr val="62D488"/>
      </a:hlink>
      <a:folHlink>
        <a:srgbClr val="23004C"/>
      </a:folHlink>
    </a:clrScheme>
    <a:fontScheme name="00. Sanofi System">
      <a:majorFont>
        <a:latin typeface="Verdana"/>
        <a:ea typeface=""/>
        <a:cs typeface=""/>
      </a:majorFont>
      <a:minorFont>
        <a:latin typeface="Verdana"/>
        <a:ea typeface=""/>
        <a:cs typeface=""/>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anofi Inspirational Presentation - v1.1.potx" id="{4CFEC47B-8BBC-4C05-8510-31BC64FCFB44}" vid="{BFB14AFE-52B0-4134-93B9-0F9EF24536E7}"/>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51A9634AF3FF046B557E3338050F1FF" ma:contentTypeVersion="7" ma:contentTypeDescription="Create a new document." ma:contentTypeScope="" ma:versionID="3c8b453ae34dd49f431c0ff616d96286">
  <xsd:schema xmlns:xsd="http://www.w3.org/2001/XMLSchema" xmlns:xs="http://www.w3.org/2001/XMLSchema" xmlns:p="http://schemas.microsoft.com/office/2006/metadata/properties" xmlns:ns2="c67d7cd2-6fdf-429d-ba97-e7c34373c516" targetNamespace="http://schemas.microsoft.com/office/2006/metadata/properties" ma:root="true" ma:fieldsID="df50dc683a289ae1423b06fc86698e97" ns2:_="">
    <xsd:import namespace="c67d7cd2-6fdf-429d-ba97-e7c34373c51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7d7cd2-6fdf-429d-ba97-e7c34373c5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AB46296-6EAD-442C-8C64-8F3B766B001A}">
  <ds:schemaRefs>
    <ds:schemaRef ds:uri="http://schemas.microsoft.com/sharepoint/v3/contenttype/forms"/>
  </ds:schemaRefs>
</ds:datastoreItem>
</file>

<file path=customXml/itemProps2.xml><?xml version="1.0" encoding="utf-8"?>
<ds:datastoreItem xmlns:ds="http://schemas.openxmlformats.org/officeDocument/2006/customXml" ds:itemID="{6B622A22-303F-42D8-96C9-232E06A4E455}">
  <ds:schemaRefs>
    <ds:schemaRef ds:uri="c67d7cd2-6fdf-429d-ba97-e7c34373c51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401FF13-D268-40E5-845B-C66A30CDA404}">
  <ds:schemaRefs>
    <ds:schemaRef ds:uri="http://purl.org/dc/elements/1.1/"/>
    <ds:schemaRef ds:uri="http://schemas.microsoft.com/office/2006/documentManagement/types"/>
    <ds:schemaRef ds:uri="http://schemas.microsoft.com/office/2006/metadata/properties"/>
    <ds:schemaRef ds:uri="http://purl.org/dc/terms/"/>
    <ds:schemaRef ds:uri="c67d7cd2-6fdf-429d-ba97-e7c34373c516"/>
    <ds:schemaRef ds:uri="http://schemas.openxmlformats.org/package/2006/metadata/core-properties"/>
    <ds:schemaRef ds:uri="http://schemas.microsoft.com/office/infopath/2007/PartnerControls"/>
    <ds:schemaRef ds:uri="http://www.w3.org/XML/1998/namespace"/>
    <ds:schemaRef ds:uri="http://purl.org/dc/dcmitype/"/>
  </ds:schemaRefs>
</ds:datastoreItem>
</file>

<file path=docMetadata/LabelInfo.xml><?xml version="1.0" encoding="utf-8"?>
<clbl:labelList xmlns:clbl="http://schemas.microsoft.com/office/2020/mipLabelMetadata">
  <clbl:label id="{deff24bb-2089-4400-8c8e-f71e680378b2}" enabled="0" method="" siteId="{deff24bb-2089-4400-8c8e-f71e680378b2}" removed="1"/>
</clbl:labelList>
</file>

<file path=docProps/app.xml><?xml version="1.0" encoding="utf-8"?>
<Properties xmlns="http://schemas.openxmlformats.org/officeDocument/2006/extended-properties" xmlns:vt="http://schemas.openxmlformats.org/officeDocument/2006/docPropsVTypes">
  <TotalTime>1</TotalTime>
  <Words>317</Words>
  <Application>Microsoft Office PowerPoint</Application>
  <PresentationFormat>Widescreen</PresentationFormat>
  <Paragraphs>33</Paragraphs>
  <Slides>5</Slides>
  <Notes>2</Notes>
  <HiddenSlides>0</HiddenSlides>
  <MMClips>0</MMClips>
  <ScaleCrop>false</ScaleCrop>
  <HeadingPairs>
    <vt:vector size="6" baseType="variant">
      <vt:variant>
        <vt:lpstr>Fonts Used</vt:lpstr>
      </vt:variant>
      <vt:variant>
        <vt:i4>13</vt:i4>
      </vt:variant>
      <vt:variant>
        <vt:lpstr>Theme</vt:lpstr>
      </vt:variant>
      <vt:variant>
        <vt:i4>6</vt:i4>
      </vt:variant>
      <vt:variant>
        <vt:lpstr>Slide Titles</vt:lpstr>
      </vt:variant>
      <vt:variant>
        <vt:i4>5</vt:i4>
      </vt:variant>
    </vt:vector>
  </HeadingPairs>
  <TitlesOfParts>
    <vt:vector size="24" baseType="lpstr">
      <vt:lpstr>Aptos</vt:lpstr>
      <vt:lpstr>Arial</vt:lpstr>
      <vt:lpstr>Calibri</vt:lpstr>
      <vt:lpstr>Georgia</vt:lpstr>
      <vt:lpstr>KPMG Bold</vt:lpstr>
      <vt:lpstr>LOREAL Essentielle Light</vt:lpstr>
      <vt:lpstr>LOREAL Royale</vt:lpstr>
      <vt:lpstr>Roboto</vt:lpstr>
      <vt:lpstr>Roboto Black</vt:lpstr>
      <vt:lpstr>Roboto Medium</vt:lpstr>
      <vt:lpstr>Sanofi Sans 3 Regular</vt:lpstr>
      <vt:lpstr>Verdana</vt:lpstr>
      <vt:lpstr>Wingdings 2</vt:lpstr>
      <vt:lpstr>Sanofi</vt:lpstr>
      <vt:lpstr>1_Sanofi</vt:lpstr>
      <vt:lpstr>2_Sanofi</vt:lpstr>
      <vt:lpstr>1_Deliveroo new</vt:lpstr>
      <vt:lpstr>KPMG Widescreen [16:9] Feb 2022</vt:lpstr>
      <vt:lpstr>3_Sanofi</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Hall, Rachel</dc:creator>
  <cp:lastModifiedBy>Galuska, Laszlo /HU</cp:lastModifiedBy>
  <cp:revision>3</cp:revision>
  <dcterms:created xsi:type="dcterms:W3CDTF">2025-05-16T10:24:39Z</dcterms:created>
  <dcterms:modified xsi:type="dcterms:W3CDTF">2025-09-12T14:05:00Z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0x010100F51A9634AF3FF046B557E3338050F1FF</vt:lpwstr>
  </property>
  <property fmtid="{D5CDD505-2E9C-101B-9397-08002B2CF9AE}" pid="3" name="MSIP_Label_9e3dcb88-8425-4e1d-b1a3-bd5572915bbc_Enabled">
    <vt:lpwstr>true</vt:lpwstr>
  </property>
  <property fmtid="{D5CDD505-2E9C-101B-9397-08002B2CF9AE}" pid="4" name="MSIP_Label_9e3dcb88-8425-4e1d-b1a3-bd5572915bbc_SetDate">
    <vt:lpwstr>2025-08-27T10:26:09Z</vt:lpwstr>
  </property>
  <property fmtid="{D5CDD505-2E9C-101B-9397-08002B2CF9AE}" pid="5" name="MSIP_Label_9e3dcb88-8425-4e1d-b1a3-bd5572915bbc_Method">
    <vt:lpwstr>Privileged</vt:lpwstr>
  </property>
  <property fmtid="{D5CDD505-2E9C-101B-9397-08002B2CF9AE}" pid="6" name="MSIP_Label_9e3dcb88-8425-4e1d-b1a3-bd5572915bbc_Name">
    <vt:lpwstr>Internal</vt:lpwstr>
  </property>
  <property fmtid="{D5CDD505-2E9C-101B-9397-08002B2CF9AE}" pid="7" name="MSIP_Label_9e3dcb88-8425-4e1d-b1a3-bd5572915bbc_SiteId">
    <vt:lpwstr>aca3c8d6-aa71-4e1a-a10e-03572fc58c0b</vt:lpwstr>
  </property>
  <property fmtid="{D5CDD505-2E9C-101B-9397-08002B2CF9AE}" pid="8" name="MSIP_Label_9e3dcb88-8425-4e1d-b1a3-bd5572915bbc_ActionId">
    <vt:lpwstr>a2eea1e4-2796-486e-885b-bca77c17c290</vt:lpwstr>
  </property>
  <property fmtid="{D5CDD505-2E9C-101B-9397-08002B2CF9AE}" pid="9" name="MSIP_Label_9e3dcb88-8425-4e1d-b1a3-bd5572915bbc_ContentBits">
    <vt:lpwstr>1</vt:lpwstr>
  </property>
  <property fmtid="{D5CDD505-2E9C-101B-9397-08002B2CF9AE}" pid="10" name="MSIP_Label_9e3dcb88-8425-4e1d-b1a3-bd5572915bbc_Tag">
    <vt:lpwstr>10, 0, 1, 1</vt:lpwstr>
  </property>
  <property fmtid="{D5CDD505-2E9C-101B-9397-08002B2CF9AE}" pid="11" name="ClassificationContentMarkingHeaderLocations">
    <vt:lpwstr>Sanofi:7\1_Sanofi:7\2_Sanofi:7\1_Deliveroo new:9\KPMG Widescreen [16\:9] Feb 2022:3\3_Sanofi:7</vt:lpwstr>
  </property>
  <property fmtid="{D5CDD505-2E9C-101B-9397-08002B2CF9AE}" pid="12" name="ClassificationContentMarkingHeaderText">
    <vt:lpwstr>Internal</vt:lpwstr>
  </property>
</Properties>
</file>